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Florentiu Ilie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 </a:t>
            </a:r>
            <a:r>
              <a:rPr lang="en-US" sz="2000" dirty="0"/>
              <a:t>(</a:t>
            </a:r>
            <a:r>
              <a:rPr lang="en-US" sz="2000" dirty="0" smtClean="0"/>
              <a:t> course IV )</a:t>
            </a:r>
            <a:endParaRPr lang="en-US" sz="2000" dirty="0"/>
          </a:p>
        </p:txBody>
      </p:sp>
      <p:pic>
        <p:nvPicPr>
          <p:cNvPr id="1029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76" y="4005064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68344" y="3284984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I am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root!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412171\OneDrive - Atos\1. ATM\99. automation\2. Linux Basics + Advanced\Plan 2017\Presentation\stuff\tux_pictures_tux_linux_wallpapers_with_the_last_question-o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" y="0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Course1: Startup and Shutdown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Course2: Linux directory tree, SSH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Course3: File permissions, Environment variables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Course4: Users, Groups, Jobs +</a:t>
            </a:r>
          </a:p>
          <a:p>
            <a:endParaRPr lang="en-US" dirty="0" smtClean="0"/>
          </a:p>
          <a:p>
            <a:r>
              <a:rPr lang="en-US" dirty="0" smtClean="0"/>
              <a:t>Course5: Processes, Logging, Archiving</a:t>
            </a:r>
          </a:p>
          <a:p>
            <a:endParaRPr lang="en-US" dirty="0" smtClean="0"/>
          </a:p>
          <a:p>
            <a:r>
              <a:rPr lang="en-US" dirty="0" smtClean="0"/>
              <a:t>Course6: Filesystems, Disk Partitioning</a:t>
            </a:r>
          </a:p>
          <a:p>
            <a:endParaRPr lang="en-US" dirty="0" smtClean="0"/>
          </a:p>
          <a:p>
            <a:r>
              <a:rPr lang="en-US" dirty="0" smtClean="0"/>
              <a:t>Course7: LVM</a:t>
            </a:r>
          </a:p>
          <a:p>
            <a:endParaRPr lang="en-US" dirty="0" smtClean="0"/>
          </a:p>
          <a:p>
            <a:r>
              <a:rPr lang="en-US" dirty="0" smtClean="0"/>
              <a:t>Course8: Backup, Useful commands</a:t>
            </a:r>
          </a:p>
          <a:p>
            <a:endParaRPr lang="en-US" dirty="0" smtClean="0"/>
          </a:p>
          <a:p>
            <a:r>
              <a:rPr lang="en-US" dirty="0" smtClean="0"/>
              <a:t>Course9: Networking</a:t>
            </a:r>
          </a:p>
          <a:p>
            <a:endParaRPr lang="en-US" dirty="0" smtClean="0"/>
          </a:p>
          <a:p>
            <a:r>
              <a:rPr lang="en-US" dirty="0" smtClean="0"/>
              <a:t>Course10: Basic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 Test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1-2(1h each)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2 (20m)</a:t>
            </a:r>
          </a:p>
          <a:p>
            <a:endParaRPr lang="en-US" dirty="0" smtClean="0"/>
          </a:p>
          <a:p>
            <a:r>
              <a:rPr lang="en-US" dirty="0" smtClean="0"/>
              <a:t>Course 3-5 </a:t>
            </a:r>
          </a:p>
          <a:p>
            <a:r>
              <a:rPr lang="en-US" dirty="0" smtClean="0"/>
              <a:t>Test 3 (50m)</a:t>
            </a:r>
          </a:p>
          <a:p>
            <a:endParaRPr lang="en-US" dirty="0" smtClean="0"/>
          </a:p>
          <a:p>
            <a:r>
              <a:rPr lang="en-US" dirty="0" smtClean="0"/>
              <a:t>Course 6-7</a:t>
            </a:r>
          </a:p>
          <a:p>
            <a:r>
              <a:rPr lang="en-US" dirty="0" smtClean="0"/>
              <a:t>Test 4 (30m)</a:t>
            </a:r>
          </a:p>
          <a:p>
            <a:endParaRPr lang="en-US" dirty="0"/>
          </a:p>
          <a:p>
            <a:r>
              <a:rPr lang="en-US" dirty="0"/>
              <a:t>Project ( 7days</a:t>
            </a:r>
            <a:r>
              <a:rPr lang="en-US" dirty="0" smtClean="0"/>
              <a:t>)</a:t>
            </a:r>
          </a:p>
          <a:p>
            <a:r>
              <a:rPr lang="en-US" dirty="0"/>
              <a:t>Project presentation (1h each student)</a:t>
            </a:r>
          </a:p>
          <a:p>
            <a:endParaRPr lang="en-US" dirty="0" smtClean="0"/>
          </a:p>
          <a:p>
            <a:r>
              <a:rPr lang="en-US" dirty="0" smtClean="0"/>
              <a:t>Course 8-10</a:t>
            </a:r>
          </a:p>
          <a:p>
            <a:r>
              <a:rPr lang="en-US" dirty="0" smtClean="0"/>
              <a:t>Test 5 (20m)</a:t>
            </a:r>
          </a:p>
          <a:p>
            <a:endParaRPr lang="en-US" dirty="0" smtClean="0"/>
          </a:p>
          <a:p>
            <a:r>
              <a:rPr lang="en-US" dirty="0" smtClean="0"/>
              <a:t>Review of all courses 1-10 (1-2h)</a:t>
            </a:r>
          </a:p>
          <a:p>
            <a:endParaRPr lang="en-US" dirty="0" smtClean="0"/>
          </a:p>
          <a:p>
            <a:r>
              <a:rPr lang="en-US" dirty="0" smtClean="0"/>
              <a:t>Final Test 1 – theoretical (1h)</a:t>
            </a:r>
          </a:p>
          <a:p>
            <a:r>
              <a:rPr lang="en-US" dirty="0" smtClean="0"/>
              <a:t>Final Test 2 – practical (1-2h)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and Group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Similar to user Administrator from Windows, in Linux we have </a:t>
            </a:r>
            <a:r>
              <a:rPr lang="en-US" b="1" dirty="0"/>
              <a:t>root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uid</a:t>
            </a:r>
            <a:r>
              <a:rPr lang="en-US" dirty="0" smtClean="0"/>
              <a:t>=0 ) which </a:t>
            </a:r>
            <a:r>
              <a:rPr lang="en-US" dirty="0"/>
              <a:t>can do everything on the </a:t>
            </a:r>
            <a:r>
              <a:rPr lang="en-US" dirty="0" smtClean="0"/>
              <a:t>system.</a:t>
            </a:r>
          </a:p>
          <a:p>
            <a:endParaRPr lang="en-US" dirty="0" smtClean="0"/>
          </a:p>
          <a:p>
            <a:r>
              <a:rPr lang="en-US" dirty="0" smtClean="0"/>
              <a:t>Important files (where users/groups are stored):</a:t>
            </a:r>
          </a:p>
          <a:p>
            <a:pPr lvl="1"/>
            <a:r>
              <a:rPr lang="en-US" sz="1300" dirty="0" smtClean="0"/>
              <a:t>/</a:t>
            </a:r>
            <a:r>
              <a:rPr lang="en-US" sz="1300" dirty="0" err="1" smtClean="0"/>
              <a:t>etc</a:t>
            </a:r>
            <a:r>
              <a:rPr lang="en-US" sz="1300" dirty="0" smtClean="0"/>
              <a:t>/</a:t>
            </a:r>
            <a:r>
              <a:rPr lang="en-US" sz="1300" dirty="0" err="1" smtClean="0"/>
              <a:t>passwd</a:t>
            </a:r>
            <a:r>
              <a:rPr lang="en-US" sz="1300" dirty="0" smtClean="0"/>
              <a:t> – details regarding home directory, shell, </a:t>
            </a:r>
            <a:r>
              <a:rPr lang="en-US" sz="1300" dirty="0" err="1" smtClean="0"/>
              <a:t>etc</a:t>
            </a:r>
            <a:endParaRPr lang="en-US" sz="1300" dirty="0" smtClean="0"/>
          </a:p>
          <a:p>
            <a:pPr lvl="1"/>
            <a:r>
              <a:rPr lang="en-US" sz="1300" dirty="0" smtClean="0"/>
              <a:t>/</a:t>
            </a:r>
            <a:r>
              <a:rPr lang="en-US" sz="1300" dirty="0" err="1" smtClean="0"/>
              <a:t>etc</a:t>
            </a:r>
            <a:r>
              <a:rPr lang="en-US" sz="1300" dirty="0" smtClean="0"/>
              <a:t>/shadow – details regarding password encryption, password/account </a:t>
            </a:r>
            <a:r>
              <a:rPr lang="en-US" sz="1300" dirty="0" err="1" smtClean="0"/>
              <a:t>availabilitity</a:t>
            </a:r>
            <a:endParaRPr lang="en-US" sz="1300" dirty="0" smtClean="0"/>
          </a:p>
          <a:p>
            <a:pPr lvl="1"/>
            <a:r>
              <a:rPr lang="en-US" sz="1300" dirty="0" smtClean="0"/>
              <a:t>/</a:t>
            </a:r>
            <a:r>
              <a:rPr lang="en-US" sz="1300" dirty="0" err="1" smtClean="0"/>
              <a:t>etc</a:t>
            </a:r>
            <a:r>
              <a:rPr lang="en-US" sz="1300" dirty="0" smtClean="0"/>
              <a:t>/group – details regarding groups and the users that are part of the groups</a:t>
            </a:r>
          </a:p>
          <a:p>
            <a:r>
              <a:rPr lang="en-US" dirty="0" smtClean="0"/>
              <a:t>Important commands:</a:t>
            </a:r>
          </a:p>
          <a:p>
            <a:pPr lvl="1"/>
            <a:r>
              <a:rPr lang="en-US" sz="1400" dirty="0" err="1" smtClean="0"/>
              <a:t>useradd</a:t>
            </a:r>
            <a:r>
              <a:rPr lang="en-US" sz="1400" dirty="0" smtClean="0"/>
              <a:t>/</a:t>
            </a:r>
            <a:r>
              <a:rPr lang="en-US" sz="1400" dirty="0" err="1" smtClean="0"/>
              <a:t>usermod</a:t>
            </a:r>
            <a:r>
              <a:rPr lang="en-US" sz="1400" dirty="0" smtClean="0"/>
              <a:t>/</a:t>
            </a:r>
            <a:r>
              <a:rPr lang="en-US" sz="1400" dirty="0" err="1" smtClean="0"/>
              <a:t>userdel</a:t>
            </a:r>
            <a:endParaRPr lang="en-US" sz="1400" dirty="0" smtClean="0"/>
          </a:p>
          <a:p>
            <a:pPr lvl="1"/>
            <a:r>
              <a:rPr lang="en-US" sz="1400" dirty="0" err="1" smtClean="0"/>
              <a:t>passwd</a:t>
            </a:r>
            <a:endParaRPr lang="en-US" sz="1400" dirty="0" smtClean="0"/>
          </a:p>
          <a:p>
            <a:pPr lvl="1"/>
            <a:r>
              <a:rPr lang="en-US" sz="1400" dirty="0" smtClean="0"/>
              <a:t>id</a:t>
            </a:r>
          </a:p>
          <a:p>
            <a:pPr lvl="1"/>
            <a:r>
              <a:rPr lang="en-US" sz="1400" dirty="0" err="1" smtClean="0"/>
              <a:t>chage</a:t>
            </a:r>
            <a:endParaRPr lang="en-US" sz="1400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and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</a:p>
          <a:p>
            <a:pPr lvl="1"/>
            <a:r>
              <a:rPr lang="en-US" sz="1400" dirty="0" err="1" smtClean="0"/>
              <a:t>sudo</a:t>
            </a:r>
            <a:r>
              <a:rPr lang="en-US" sz="1400" dirty="0" smtClean="0"/>
              <a:t> – reads the content of /</a:t>
            </a:r>
            <a:r>
              <a:rPr lang="en-US" sz="1400" dirty="0" err="1" smtClean="0"/>
              <a:t>etc</a:t>
            </a:r>
            <a:r>
              <a:rPr lang="en-US" sz="1400" dirty="0" smtClean="0"/>
              <a:t>/</a:t>
            </a:r>
            <a:r>
              <a:rPr lang="en-US" sz="1400" dirty="0" err="1" smtClean="0"/>
              <a:t>sudoers</a:t>
            </a:r>
            <a:r>
              <a:rPr lang="en-US" sz="1400" dirty="0" smtClean="0"/>
              <a:t> -&gt; gives permissions</a:t>
            </a:r>
          </a:p>
          <a:p>
            <a:pPr lvl="1"/>
            <a:r>
              <a:rPr lang="en-US" sz="1400" dirty="0" err="1" smtClean="0"/>
              <a:t>su</a:t>
            </a:r>
            <a:r>
              <a:rPr lang="en-US" sz="1400" dirty="0" smtClean="0"/>
              <a:t> – command for login with another user while you are still connected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67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and Group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81562"/>
            <a:ext cx="7632848" cy="130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7618165" cy="135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9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Job </a:t>
            </a:r>
            <a:r>
              <a:rPr lang="en-US" b="1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scheduling is a feature that allows a user to schedule a command for execution at a specified time in future. </a:t>
            </a:r>
          </a:p>
          <a:p>
            <a:r>
              <a:rPr lang="en-US" dirty="0" smtClean="0"/>
              <a:t>Two types of job scheduling commands:</a:t>
            </a:r>
          </a:p>
          <a:p>
            <a:pPr lvl="1"/>
            <a:r>
              <a:rPr lang="en-US" dirty="0" err="1" smtClean="0"/>
              <a:t>crontab</a:t>
            </a:r>
            <a:r>
              <a:rPr lang="en-US" dirty="0" smtClean="0"/>
              <a:t> ( frequent use ) – </a:t>
            </a:r>
            <a:r>
              <a:rPr lang="en-US" dirty="0" err="1" smtClean="0"/>
              <a:t>permenant</a:t>
            </a:r>
            <a:endParaRPr lang="en-US" dirty="0" smtClean="0"/>
          </a:p>
          <a:p>
            <a:pPr lvl="1"/>
            <a:r>
              <a:rPr lang="en-US" dirty="0" smtClean="0"/>
              <a:t>at – one time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30054"/>
              </p:ext>
            </p:extLst>
          </p:nvPr>
        </p:nvGraphicFramePr>
        <p:xfrm>
          <a:off x="1589088" y="4221088"/>
          <a:ext cx="5966460" cy="21031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88820"/>
                <a:gridCol w="1988820"/>
                <a:gridCol w="198882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at.allow</a:t>
                      </a:r>
                      <a:r>
                        <a:rPr lang="en-US" sz="1200" dirty="0">
                          <a:effectLst/>
                        </a:rPr>
                        <a:t> / </a:t>
                      </a:r>
                      <a:r>
                        <a:rPr lang="en-US" sz="1200" dirty="0" err="1">
                          <a:effectLst/>
                        </a:rPr>
                        <a:t>cron.allow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at.deny / cron.deny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Impact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Exists, and contains user entries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Existence does not matter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users listed in *.allow files are permited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Exists, but 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Existence does not matter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users are permitted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Does not exist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Exists, and contains user entries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users other than those listed in *.deny files are permited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Does not exist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Exists, but 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users are permited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Does not exist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Does not exist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users are </a:t>
                      </a:r>
                      <a:r>
                        <a:rPr lang="en-US" sz="1200" dirty="0" err="1">
                          <a:effectLst/>
                        </a:rPr>
                        <a:t>permited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89088" y="2992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Job </a:t>
            </a:r>
            <a:r>
              <a:rPr lang="en-US" b="1" dirty="0" smtClean="0"/>
              <a:t>scheduling - </a:t>
            </a:r>
            <a:r>
              <a:rPr lang="en-US" dirty="0" err="1" smtClean="0"/>
              <a:t>crontab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latin typeface="Calibri"/>
                <a:ea typeface="Times New Roman"/>
                <a:cs typeface="Courier New"/>
              </a:rPr>
              <a:t>Command: </a:t>
            </a:r>
            <a:r>
              <a:rPr lang="en-US" b="1" dirty="0" err="1" smtClean="0">
                <a:latin typeface="Calibri"/>
                <a:ea typeface="Times New Roman"/>
                <a:cs typeface="Courier New"/>
              </a:rPr>
              <a:t>crontab</a:t>
            </a:r>
            <a:r>
              <a:rPr lang="en-US" b="1" dirty="0" smtClean="0">
                <a:latin typeface="Calibri"/>
                <a:ea typeface="Times New Roman"/>
                <a:cs typeface="Courier New"/>
              </a:rPr>
              <a:t> –e</a:t>
            </a: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b="1" dirty="0" smtClean="0">
              <a:latin typeface="Calibri"/>
              <a:ea typeface="Times New Roman"/>
              <a:cs typeface="Courier New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latin typeface="Calibri"/>
                <a:ea typeface="Times New Roman"/>
                <a:cs typeface="Courier New"/>
              </a:rPr>
              <a:t>*</a:t>
            </a:r>
            <a:r>
              <a:rPr lang="en-US" dirty="0">
                <a:latin typeface="Calibri"/>
                <a:ea typeface="Times New Roman"/>
                <a:cs typeface="Courier New"/>
              </a:rPr>
              <a:t>     *     *   *    *        command to be executed</a:t>
            </a:r>
            <a:endParaRPr lang="en-US" dirty="0">
              <a:latin typeface="Arial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/>
                <a:ea typeface="Times New Roman"/>
                <a:cs typeface="Courier New"/>
              </a:rPr>
              <a:t>-     -     -   -    -</a:t>
            </a:r>
            <a:endParaRPr lang="en-US" dirty="0">
              <a:latin typeface="Arial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/>
                <a:ea typeface="Times New Roman"/>
                <a:cs typeface="Courier New"/>
              </a:rPr>
              <a:t>|     |     |   |    |</a:t>
            </a:r>
            <a:endParaRPr lang="en-US" dirty="0">
              <a:latin typeface="Arial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/>
                <a:ea typeface="Times New Roman"/>
                <a:cs typeface="Courier New"/>
              </a:rPr>
              <a:t>|     |     |   |    +----- day of week (0 - 6) (Sunday=0)</a:t>
            </a:r>
            <a:endParaRPr lang="en-US" dirty="0">
              <a:latin typeface="Arial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/>
                <a:ea typeface="Times New Roman"/>
                <a:cs typeface="Courier New"/>
              </a:rPr>
              <a:t>|     |     |   +------- month (1 - 12)</a:t>
            </a:r>
            <a:endParaRPr lang="en-US" dirty="0">
              <a:latin typeface="Arial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/>
                <a:ea typeface="Times New Roman"/>
                <a:cs typeface="Courier New"/>
              </a:rPr>
              <a:t>|     |     +--------- day of        month (1 - 31)</a:t>
            </a:r>
            <a:endParaRPr lang="en-US" dirty="0">
              <a:latin typeface="Arial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/>
                <a:ea typeface="Times New Roman"/>
                <a:cs typeface="Courier New"/>
              </a:rPr>
              <a:t>|     +----------- hour (0 - 23)</a:t>
            </a:r>
            <a:endParaRPr lang="en-US" dirty="0">
              <a:latin typeface="Arial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/>
                <a:ea typeface="Times New Roman"/>
                <a:cs typeface="Courier New"/>
              </a:rPr>
              <a:t>+------------- min (0 - 59)</a:t>
            </a:r>
            <a:endParaRPr lang="en-US" dirty="0">
              <a:latin typeface="Arial"/>
              <a:ea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Package </a:t>
            </a:r>
            <a:r>
              <a:rPr lang="en-US" b="1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software package</a:t>
            </a:r>
            <a:r>
              <a:rPr lang="en-US" dirty="0"/>
              <a:t> is a set of files organized in a directory structure and makes up a Red </a:t>
            </a:r>
            <a:r>
              <a:rPr lang="en-US" dirty="0" smtClean="0"/>
              <a:t>Hat/</a:t>
            </a:r>
            <a:r>
              <a:rPr lang="en-US" dirty="0" err="1" smtClean="0"/>
              <a:t>Suse</a:t>
            </a:r>
            <a:r>
              <a:rPr lang="en-US" dirty="0" smtClean="0"/>
              <a:t> </a:t>
            </a:r>
            <a:r>
              <a:rPr lang="en-US" dirty="0"/>
              <a:t>software application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 to install/uninstall/upgrade:</a:t>
            </a:r>
          </a:p>
          <a:p>
            <a:pPr lvl="1"/>
            <a:r>
              <a:rPr lang="en-US" dirty="0" smtClean="0"/>
              <a:t>rpm – doesn’t resolve dependencies</a:t>
            </a:r>
          </a:p>
          <a:p>
            <a:pPr lvl="2"/>
            <a:r>
              <a:rPr lang="en-US" dirty="0" smtClean="0"/>
              <a:t>rpm –</a:t>
            </a:r>
            <a:r>
              <a:rPr lang="en-US" dirty="0" err="1" smtClean="0"/>
              <a:t>ivh</a:t>
            </a:r>
            <a:r>
              <a:rPr lang="en-US" dirty="0" smtClean="0"/>
              <a:t> </a:t>
            </a:r>
            <a:r>
              <a:rPr lang="en-US" dirty="0" err="1" smtClean="0"/>
              <a:t>package_name</a:t>
            </a:r>
            <a:endParaRPr lang="en-US" dirty="0" smtClean="0"/>
          </a:p>
          <a:p>
            <a:pPr lvl="2"/>
            <a:r>
              <a:rPr lang="en-US" dirty="0" smtClean="0"/>
              <a:t>rpm –e </a:t>
            </a:r>
            <a:r>
              <a:rPr lang="en-US" dirty="0" err="1" smtClean="0"/>
              <a:t>package_name</a:t>
            </a:r>
            <a:endParaRPr lang="en-US" dirty="0" smtClean="0"/>
          </a:p>
          <a:p>
            <a:pPr lvl="2"/>
            <a:r>
              <a:rPr lang="en-US" dirty="0" smtClean="0"/>
              <a:t>rpm –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dirty="0" err="1" smtClean="0"/>
              <a:t>package_name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yum/</a:t>
            </a:r>
            <a:r>
              <a:rPr lang="en-US" dirty="0" err="1" smtClean="0"/>
              <a:t>zypper</a:t>
            </a:r>
            <a:r>
              <a:rPr lang="en-US" dirty="0" smtClean="0"/>
              <a:t> – resolves dependencies but needs a repository configured</a:t>
            </a:r>
          </a:p>
          <a:p>
            <a:pPr lvl="2"/>
            <a:r>
              <a:rPr lang="en-US" dirty="0" smtClean="0"/>
              <a:t>yum install </a:t>
            </a:r>
            <a:r>
              <a:rPr lang="en-US" dirty="0" err="1" smtClean="0"/>
              <a:t>package_name</a:t>
            </a:r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  <a:p>
            <a:r>
              <a:rPr lang="en-US" dirty="0" smtClean="0"/>
              <a:t>Repository: </a:t>
            </a:r>
            <a:r>
              <a:rPr lang="en-US" sz="2000" dirty="0" smtClean="0"/>
              <a:t>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yum.repos.d</a:t>
            </a:r>
            <a:r>
              <a:rPr lang="en-US" sz="2000" dirty="0" smtClean="0"/>
              <a:t>/ or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zypp</a:t>
            </a:r>
            <a:r>
              <a:rPr lang="en-US" sz="2000" dirty="0" smtClean="0"/>
              <a:t>/</a:t>
            </a:r>
            <a:r>
              <a:rPr lang="en-US" sz="2000" dirty="0" err="1" smtClean="0"/>
              <a:t>repos.d</a:t>
            </a:r>
            <a:r>
              <a:rPr lang="en-US" sz="2000" dirty="0" smtClean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1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 or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zypp</a:t>
            </a:r>
            <a:r>
              <a:rPr lang="en-US" dirty="0"/>
              <a:t>/</a:t>
            </a:r>
            <a:r>
              <a:rPr lang="en-US" dirty="0" err="1"/>
              <a:t>repos.d</a:t>
            </a:r>
            <a:r>
              <a:rPr lang="en-US" dirty="0"/>
              <a:t>/</a:t>
            </a:r>
          </a:p>
          <a:p>
            <a:pPr lvl="1"/>
            <a:r>
              <a:rPr lang="en-US" dirty="0" smtClean="0"/>
              <a:t>file: </a:t>
            </a:r>
            <a:r>
              <a:rPr lang="en-US" i="1" dirty="0" err="1" smtClean="0"/>
              <a:t>name_of_repository</a:t>
            </a:r>
            <a:r>
              <a:rPr lang="en-US" dirty="0" err="1" smtClean="0"/>
              <a:t>.repo</a:t>
            </a:r>
            <a:endParaRPr lang="en-US" dirty="0" smtClean="0"/>
          </a:p>
          <a:p>
            <a:pPr lvl="2"/>
            <a:r>
              <a:rPr lang="en-US" dirty="0"/>
              <a:t>[SLE-HA-12-SP1-Products]</a:t>
            </a:r>
          </a:p>
          <a:p>
            <a:pPr lvl="2"/>
            <a:r>
              <a:rPr lang="en-US" dirty="0"/>
              <a:t>name=SLE-HA-12-SP1-Products</a:t>
            </a:r>
          </a:p>
          <a:p>
            <a:pPr lvl="2"/>
            <a:r>
              <a:rPr lang="en-US" dirty="0"/>
              <a:t>enabled=1</a:t>
            </a:r>
          </a:p>
          <a:p>
            <a:pPr lvl="2"/>
            <a:r>
              <a:rPr lang="en-US" dirty="0" err="1" smtClean="0"/>
              <a:t>baseurl</a:t>
            </a:r>
            <a:r>
              <a:rPr lang="en-US" dirty="0" smtClean="0"/>
              <a:t>=http</a:t>
            </a:r>
            <a:r>
              <a:rPr lang="en-US" dirty="0"/>
              <a:t>://localhost:4711/SLES12/SLE-HA-12-SP1-Products</a:t>
            </a:r>
          </a:p>
          <a:p>
            <a:r>
              <a:rPr lang="en-US" dirty="0" smtClean="0"/>
              <a:t>Commands:</a:t>
            </a:r>
          </a:p>
          <a:p>
            <a:pPr lvl="1"/>
            <a:r>
              <a:rPr lang="en-US" dirty="0" smtClean="0"/>
              <a:t>yum update </a:t>
            </a:r>
            <a:r>
              <a:rPr lang="en-US" dirty="0" err="1" smtClean="0"/>
              <a:t>package_name</a:t>
            </a:r>
            <a:endParaRPr lang="en-US" dirty="0" smtClean="0"/>
          </a:p>
          <a:p>
            <a:pPr lvl="1"/>
            <a:r>
              <a:rPr lang="en-US" dirty="0" smtClean="0"/>
              <a:t>yum install </a:t>
            </a:r>
            <a:r>
              <a:rPr lang="en-US" dirty="0" err="1"/>
              <a:t>package_name</a:t>
            </a:r>
            <a:endParaRPr lang="en-US" dirty="0" smtClean="0"/>
          </a:p>
          <a:p>
            <a:pPr lvl="1"/>
            <a:r>
              <a:rPr lang="en-US" dirty="0" smtClean="0"/>
              <a:t>yum </a:t>
            </a:r>
            <a:r>
              <a:rPr lang="en-US" dirty="0" err="1" smtClean="0"/>
              <a:t>repolist</a:t>
            </a:r>
            <a:r>
              <a:rPr lang="en-US" dirty="0" smtClean="0"/>
              <a:t> / clean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7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491</Words>
  <Application>Microsoft Office PowerPoint</Application>
  <PresentationFormat>On-screen Show (4:3)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Linux Basics ( course IV )</vt:lpstr>
      <vt:lpstr>Course Content</vt:lpstr>
      <vt:lpstr>Schedule</vt:lpstr>
      <vt:lpstr>User and Group Management</vt:lpstr>
      <vt:lpstr>User and Group Management</vt:lpstr>
      <vt:lpstr>Job scheduling</vt:lpstr>
      <vt:lpstr>Job scheduling - crontab</vt:lpstr>
      <vt:lpstr>Package Management</vt:lpstr>
      <vt:lpstr>Package Management</vt:lpstr>
      <vt:lpstr>Questions ?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Ilie, Florentiu Constantin</dc:creator>
  <cp:lastModifiedBy>Ilie, Florentiu Constantin</cp:lastModifiedBy>
  <cp:revision>30</cp:revision>
  <dcterms:created xsi:type="dcterms:W3CDTF">2017-01-31T09:04:47Z</dcterms:created>
  <dcterms:modified xsi:type="dcterms:W3CDTF">2017-02-15T15:54:20Z</dcterms:modified>
</cp:coreProperties>
</file>