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course </a:t>
            </a:r>
            <a:r>
              <a:rPr lang="en-US" sz="2000" dirty="0" smtClean="0"/>
              <a:t>V 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/>
              <a:t>Course6: Filesystems, Disk Partitioning</a:t>
            </a:r>
          </a:p>
          <a:p>
            <a:endParaRPr lang="en-US" dirty="0" smtClean="0"/>
          </a:p>
          <a:p>
            <a:r>
              <a:rPr lang="en-US" dirty="0" smtClean="0"/>
              <a:t>Course7: LVM</a:t>
            </a:r>
          </a:p>
          <a:p>
            <a:endParaRPr lang="en-US" dirty="0" smtClean="0"/>
          </a:p>
          <a:p>
            <a:r>
              <a:rPr lang="en-US" dirty="0" smtClean="0"/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1-2(1h each)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2 (20m)</a:t>
            </a:r>
          </a:p>
          <a:p>
            <a:endParaRPr lang="en-US" dirty="0" smtClean="0"/>
          </a:p>
          <a:p>
            <a:r>
              <a:rPr lang="en-US" dirty="0" smtClean="0"/>
              <a:t>Course 3-5 </a:t>
            </a:r>
          </a:p>
          <a:p>
            <a:r>
              <a:rPr lang="en-US" dirty="0" smtClean="0"/>
              <a:t>Test 3 (50m)</a:t>
            </a:r>
          </a:p>
          <a:p>
            <a:endParaRPr lang="en-US" dirty="0" smtClean="0"/>
          </a:p>
          <a:p>
            <a:r>
              <a:rPr lang="en-US" dirty="0" smtClean="0"/>
              <a:t>Course 6-7</a:t>
            </a:r>
          </a:p>
          <a:p>
            <a:r>
              <a:rPr lang="en-US" dirty="0" smtClean="0"/>
              <a:t>Test 4 (30m)</a:t>
            </a:r>
          </a:p>
          <a:p>
            <a:endParaRPr lang="en-US" dirty="0"/>
          </a:p>
          <a:p>
            <a:r>
              <a:rPr lang="en-US" dirty="0"/>
              <a:t>Project ( 7days</a:t>
            </a:r>
            <a:r>
              <a:rPr lang="en-US" dirty="0" smtClean="0"/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process is created in memory when a program or command is executed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 unique identification number, known as process identification (PID), is allocated to </a:t>
            </a:r>
            <a:r>
              <a:rPr lang="en-US" sz="1600" dirty="0" smtClean="0"/>
              <a:t>it.</a:t>
            </a:r>
          </a:p>
          <a:p>
            <a:r>
              <a:rPr lang="en-US" sz="1600" dirty="0"/>
              <a:t>A process is any program, application or command that runs on the system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commands:</a:t>
            </a:r>
          </a:p>
          <a:p>
            <a:pPr lvl="1"/>
            <a:r>
              <a:rPr lang="en-US" sz="1600" dirty="0" err="1" smtClean="0"/>
              <a:t>ps</a:t>
            </a:r>
            <a:r>
              <a:rPr lang="en-US" sz="1600" dirty="0" smtClean="0"/>
              <a:t> –</a:t>
            </a:r>
            <a:r>
              <a:rPr lang="en-US" sz="1600" dirty="0" err="1" smtClean="0"/>
              <a:t>ef</a:t>
            </a:r>
            <a:r>
              <a:rPr lang="en-US" sz="1600" dirty="0" smtClean="0"/>
              <a:t> ( equivalent to task manager on windows )</a:t>
            </a:r>
          </a:p>
          <a:p>
            <a:pPr lvl="1"/>
            <a:r>
              <a:rPr lang="en-US" sz="1600" dirty="0" smtClean="0"/>
              <a:t>top</a:t>
            </a:r>
          </a:p>
          <a:p>
            <a:r>
              <a:rPr lang="en-US" sz="1600" dirty="0" smtClean="0"/>
              <a:t>Process States: </a:t>
            </a:r>
            <a:r>
              <a:rPr lang="en-US" sz="1600" dirty="0"/>
              <a:t>running, waiting, sleeping, stopped and zombie.</a:t>
            </a:r>
            <a:endParaRPr lang="en-US" sz="1600" dirty="0" smtClean="0"/>
          </a:p>
          <a:p>
            <a:r>
              <a:rPr lang="en-US" sz="1600" dirty="0" smtClean="0"/>
              <a:t>Stop/Terminate a process: kill -9 </a:t>
            </a:r>
            <a:r>
              <a:rPr lang="en-US" sz="1600" dirty="0" err="1" smtClean="0"/>
              <a:t>PID_name</a:t>
            </a:r>
            <a:endParaRPr lang="en-US" sz="16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7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logging is performed to keep track of messages generated by kernel, daemons, commands, user activities and so on. </a:t>
            </a:r>
            <a:endParaRPr lang="en-US" dirty="0" smtClean="0"/>
          </a:p>
          <a:p>
            <a:r>
              <a:rPr lang="en-US" dirty="0" smtClean="0"/>
              <a:t>main directory for logs: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</a:p>
          <a:p>
            <a:r>
              <a:rPr lang="en-US" dirty="0" smtClean="0"/>
              <a:t>services: </a:t>
            </a:r>
            <a:r>
              <a:rPr lang="en-US" b="1" dirty="0" smtClean="0"/>
              <a:t>syslog</a:t>
            </a:r>
            <a:r>
              <a:rPr lang="en-US" dirty="0" smtClean="0"/>
              <a:t>, syslog-ng, other related services</a:t>
            </a:r>
          </a:p>
          <a:p>
            <a:r>
              <a:rPr lang="en-US" dirty="0" smtClean="0"/>
              <a:t>configuration file: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syslog.conf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err="1" smtClean="0"/>
              <a:t>logrotate</a:t>
            </a:r>
            <a:r>
              <a:rPr lang="en-US" dirty="0" smtClean="0"/>
              <a:t>: auto-</a:t>
            </a:r>
            <a:r>
              <a:rPr lang="en-US" dirty="0" err="1" smtClean="0"/>
              <a:t>arhiving</a:t>
            </a:r>
            <a:r>
              <a:rPr lang="en-US" dirty="0"/>
              <a:t> </a:t>
            </a:r>
            <a:r>
              <a:rPr lang="en-US" dirty="0" smtClean="0"/>
              <a:t>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1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archiving tools present in Linux, in the section below there will be described a series of commands most used in archiving an extracting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tools/commands:</a:t>
            </a:r>
          </a:p>
          <a:p>
            <a:pPr lvl="1"/>
            <a:r>
              <a:rPr lang="en-US" dirty="0"/>
              <a:t>tar </a:t>
            </a:r>
            <a:endParaRPr lang="en-US" dirty="0" smtClean="0"/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/</a:t>
            </a:r>
            <a:r>
              <a:rPr lang="en-US" dirty="0" err="1" smtClean="0"/>
              <a:t>gunzip</a:t>
            </a:r>
            <a:endParaRPr lang="en-US" dirty="0" smtClean="0"/>
          </a:p>
          <a:p>
            <a:pPr lvl="1"/>
            <a:r>
              <a:rPr lang="en-US" dirty="0" smtClean="0"/>
              <a:t>zip/unzip</a:t>
            </a:r>
          </a:p>
          <a:p>
            <a:pPr lvl="1"/>
            <a:r>
              <a:rPr lang="en-US" dirty="0" smtClean="0"/>
              <a:t>bzip2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8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314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Linux Basics ( course V )</vt:lpstr>
      <vt:lpstr>Course Content</vt:lpstr>
      <vt:lpstr>Schedule</vt:lpstr>
      <vt:lpstr>System processes</vt:lpstr>
      <vt:lpstr>System logging</vt:lpstr>
      <vt:lpstr>Archiving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34</cp:revision>
  <dcterms:created xsi:type="dcterms:W3CDTF">2017-01-31T09:04:47Z</dcterms:created>
  <dcterms:modified xsi:type="dcterms:W3CDTF">2017-02-15T15:54:03Z</dcterms:modified>
</cp:coreProperties>
</file>