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70" r:id="rId5"/>
    <p:sldId id="271" r:id="rId6"/>
    <p:sldId id="267" r:id="rId7"/>
    <p:sldId id="27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8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26940B7-2224-486D-9296-38F8EBB31AEA}" type="datetimeFigureOut">
              <a:rPr lang="en-US" smtClean="0"/>
              <a:t>2/20/2017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D821F8D7-FB90-4D7E-92E7-87E5444EFCA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Florentiu Ilie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Linux Basics </a:t>
            </a:r>
            <a:r>
              <a:rPr lang="en-US" sz="2000" dirty="0"/>
              <a:t>(</a:t>
            </a:r>
            <a:r>
              <a:rPr lang="en-US" sz="2000" dirty="0" smtClean="0"/>
              <a:t> course </a:t>
            </a:r>
            <a:r>
              <a:rPr lang="en-US" sz="2000" dirty="0" smtClean="0"/>
              <a:t>VI </a:t>
            </a:r>
            <a:r>
              <a:rPr lang="en-US" sz="2000" dirty="0" smtClean="0"/>
              <a:t>)</a:t>
            </a:r>
            <a:endParaRPr lang="en-US" sz="2000" dirty="0"/>
          </a:p>
        </p:txBody>
      </p:sp>
      <p:pic>
        <p:nvPicPr>
          <p:cNvPr id="1029" name="Picture 5" descr="C:\Users\A412171\Desktop\220px-Tux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6076" y="4005064"/>
            <a:ext cx="913180" cy="1083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7668344" y="3284984"/>
            <a:ext cx="1008112" cy="4572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800" kern="1200" cap="all" spc="3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None/>
              <a:defRPr sz="1600" kern="1200" baseline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 smtClean="0">
                <a:solidFill>
                  <a:schemeClr val="tx1"/>
                </a:solidFill>
              </a:rPr>
              <a:t>I am </a:t>
            </a:r>
          </a:p>
          <a:p>
            <a:r>
              <a:rPr lang="en-US" sz="1200" dirty="0" smtClean="0">
                <a:solidFill>
                  <a:schemeClr val="tx1"/>
                </a:solidFill>
              </a:rPr>
              <a:t>root!</a:t>
            </a:r>
            <a:endParaRPr 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623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Course 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844752"/>
          </a:xfrm>
        </p:spPr>
        <p:txBody>
          <a:bodyPr>
            <a:normAutofit fontScale="62500" lnSpcReduction="20000"/>
          </a:bodyPr>
          <a:lstStyle/>
          <a:p>
            <a:r>
              <a:rPr lang="en-US" dirty="0">
                <a:solidFill>
                  <a:srgbClr val="00B0F0"/>
                </a:solidFill>
              </a:rPr>
              <a:t>Course1: Startup and Shutdown +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Course2: Linux directory tree, SSH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Course3: File permissions, Environment variables +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Course4: Users, Groups, Jobs +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Course5: Processes, Logging, Archiving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Course6</a:t>
            </a:r>
            <a:r>
              <a:rPr lang="en-US" dirty="0" smtClean="0">
                <a:solidFill>
                  <a:srgbClr val="FF0000"/>
                </a:solidFill>
              </a:rPr>
              <a:t>: </a:t>
            </a:r>
            <a:r>
              <a:rPr lang="en-US" dirty="0" smtClean="0">
                <a:solidFill>
                  <a:srgbClr val="FF0000"/>
                </a:solidFill>
              </a:rPr>
              <a:t>Disk </a:t>
            </a:r>
            <a:r>
              <a:rPr lang="en-US" dirty="0">
                <a:solidFill>
                  <a:srgbClr val="FF0000"/>
                </a:solidFill>
              </a:rPr>
              <a:t>Partitioning, Filesystems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Course7: LVM</a:t>
            </a:r>
          </a:p>
          <a:p>
            <a:endParaRPr lang="en-US" dirty="0" smtClean="0"/>
          </a:p>
          <a:p>
            <a:r>
              <a:rPr lang="en-US" dirty="0" smtClean="0"/>
              <a:t>Course8: Backup, Useful commands</a:t>
            </a:r>
          </a:p>
          <a:p>
            <a:endParaRPr lang="en-US" dirty="0" smtClean="0"/>
          </a:p>
          <a:p>
            <a:r>
              <a:rPr lang="en-US" dirty="0" smtClean="0"/>
              <a:t>Course9: Networking</a:t>
            </a:r>
          </a:p>
          <a:p>
            <a:endParaRPr lang="en-US" dirty="0" smtClean="0"/>
          </a:p>
          <a:p>
            <a:r>
              <a:rPr lang="en-US" dirty="0" smtClean="0"/>
              <a:t>Course10: Basic Troubleshooting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17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Schedule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988768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>
                <a:solidFill>
                  <a:srgbClr val="00B0F0"/>
                </a:solidFill>
              </a:rPr>
              <a:t>Initialization Test (20m)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 1-2(1h each)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Test 2 (20m)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Course 3-5 </a:t>
            </a:r>
          </a:p>
          <a:p>
            <a:r>
              <a:rPr lang="en-US" dirty="0" smtClean="0">
                <a:solidFill>
                  <a:srgbClr val="00B0F0"/>
                </a:solidFill>
              </a:rPr>
              <a:t>Test 3 (50m)</a:t>
            </a:r>
          </a:p>
          <a:p>
            <a:endParaRPr lang="en-US" dirty="0" smtClean="0"/>
          </a:p>
          <a:p>
            <a:r>
              <a:rPr lang="en-US" dirty="0" smtClean="0"/>
              <a:t>Course 6-7</a:t>
            </a:r>
          </a:p>
          <a:p>
            <a:r>
              <a:rPr lang="en-US" dirty="0" smtClean="0"/>
              <a:t>Test 4 (30m)</a:t>
            </a:r>
          </a:p>
          <a:p>
            <a:endParaRPr lang="en-US" dirty="0"/>
          </a:p>
          <a:p>
            <a:r>
              <a:rPr lang="en-US" dirty="0"/>
              <a:t>Project ( 7days</a:t>
            </a:r>
            <a:r>
              <a:rPr lang="en-US" dirty="0" smtClean="0"/>
              <a:t>)</a:t>
            </a:r>
          </a:p>
          <a:p>
            <a:r>
              <a:rPr lang="en-US" dirty="0"/>
              <a:t>Project presentation (1h each student)</a:t>
            </a:r>
          </a:p>
          <a:p>
            <a:endParaRPr lang="en-US" dirty="0" smtClean="0"/>
          </a:p>
          <a:p>
            <a:r>
              <a:rPr lang="en-US" dirty="0" smtClean="0"/>
              <a:t>Course 8-10</a:t>
            </a:r>
          </a:p>
          <a:p>
            <a:r>
              <a:rPr lang="en-US" dirty="0" smtClean="0"/>
              <a:t>Test 5 (20m)</a:t>
            </a:r>
          </a:p>
          <a:p>
            <a:endParaRPr lang="en-US" dirty="0" smtClean="0"/>
          </a:p>
          <a:p>
            <a:r>
              <a:rPr lang="en-US" dirty="0" smtClean="0"/>
              <a:t>Review of all courses 1-10 (1-2h)</a:t>
            </a:r>
          </a:p>
          <a:p>
            <a:endParaRPr lang="en-US" dirty="0" smtClean="0"/>
          </a:p>
          <a:p>
            <a:r>
              <a:rPr lang="en-US" dirty="0" smtClean="0"/>
              <a:t>Final Test 1 – theoretical (1h)</a:t>
            </a:r>
          </a:p>
          <a:p>
            <a:r>
              <a:rPr lang="en-US" dirty="0" smtClean="0"/>
              <a:t>Final Test 2 – practical (1-2h)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14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disk </a:t>
            </a:r>
            <a:r>
              <a:rPr lang="en-US" dirty="0" err="1" smtClean="0"/>
              <a:t>Partionting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is stored on disk drives that are logically divided into </a:t>
            </a:r>
            <a:r>
              <a:rPr lang="en-US" dirty="0" smtClean="0"/>
              <a:t>partitions. </a:t>
            </a:r>
          </a:p>
          <a:p>
            <a:r>
              <a:rPr lang="en-US" dirty="0" smtClean="0"/>
              <a:t>A </a:t>
            </a:r>
            <a:r>
              <a:rPr lang="en-US" dirty="0"/>
              <a:t>partition can exist on an entire disk, or it can span multiple disks</a:t>
            </a:r>
            <a:r>
              <a:rPr lang="en-US" dirty="0" smtClean="0"/>
              <a:t>.</a:t>
            </a:r>
          </a:p>
          <a:p>
            <a:r>
              <a:rPr lang="en-US" dirty="0" smtClean="0"/>
              <a:t>tool to make partitions: FDISK</a:t>
            </a:r>
          </a:p>
          <a:p>
            <a:pPr lvl="1"/>
            <a:r>
              <a:rPr lang="en-US" dirty="0" smtClean="0"/>
              <a:t>options:</a:t>
            </a:r>
          </a:p>
          <a:p>
            <a:pPr lvl="2"/>
            <a:r>
              <a:rPr lang="en-US" dirty="0" err="1" smtClean="0"/>
              <a:t>fdisk</a:t>
            </a:r>
            <a:r>
              <a:rPr lang="en-US" dirty="0" smtClean="0"/>
              <a:t> –l ( list partitions/disks )</a:t>
            </a:r>
          </a:p>
          <a:p>
            <a:pPr lvl="2"/>
            <a:r>
              <a:rPr lang="en-US" dirty="0" err="1" smtClean="0"/>
              <a:t>fdisk</a:t>
            </a:r>
            <a:r>
              <a:rPr lang="en-US" dirty="0" smtClean="0"/>
              <a:t> /dev/</a:t>
            </a:r>
            <a:r>
              <a:rPr lang="en-US" dirty="0" err="1" smtClean="0"/>
              <a:t>sda</a:t>
            </a:r>
            <a:r>
              <a:rPr lang="en-US" dirty="0" smtClean="0"/>
              <a:t> ( select a disk to edit – create/delete/modify </a:t>
            </a:r>
            <a:r>
              <a:rPr lang="en-US" dirty="0" err="1" smtClean="0"/>
              <a:t>partiton</a:t>
            </a:r>
            <a:r>
              <a:rPr lang="en-US" dirty="0" smtClean="0"/>
              <a:t> )</a:t>
            </a:r>
          </a:p>
          <a:p>
            <a:pPr lvl="2"/>
            <a:r>
              <a:rPr lang="en-US" dirty="0" err="1" smtClean="0"/>
              <a:t>partprobe</a:t>
            </a:r>
            <a:r>
              <a:rPr lang="en-US" dirty="0" smtClean="0"/>
              <a:t> ( used mostly on virtual machines to reread the partition tables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3140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FDISK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 err="1"/>
              <a:t>fdisk</a:t>
            </a:r>
            <a:r>
              <a:rPr lang="en-US" dirty="0"/>
              <a:t> tool is commonly used to carve up disks on RHEL/CentOS systems. This text-based, menu-driven program allows you to display, add, modify, verify and delete </a:t>
            </a:r>
            <a:r>
              <a:rPr lang="en-US" dirty="0" smtClean="0"/>
              <a:t>partitions.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fdisk</a:t>
            </a:r>
            <a:r>
              <a:rPr lang="en-US" dirty="0"/>
              <a:t> </a:t>
            </a:r>
            <a:r>
              <a:rPr lang="en-US" dirty="0" smtClean="0"/>
              <a:t>frequent options: </a:t>
            </a:r>
          </a:p>
          <a:p>
            <a:pPr lvl="1"/>
            <a:r>
              <a:rPr lang="en-US" dirty="0" err="1" smtClean="0"/>
              <a:t>m,n,p,w,d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3403517"/>
            <a:ext cx="3528392" cy="16038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7" y="2996952"/>
            <a:ext cx="3961931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4742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File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file system (or filesystem) is used to control how data is stored and retrieved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the layer above “everything”</a:t>
            </a:r>
          </a:p>
          <a:p>
            <a:r>
              <a:rPr lang="en-US" sz="1600" dirty="0" err="1" smtClean="0"/>
              <a:t>linux</a:t>
            </a:r>
            <a:r>
              <a:rPr lang="en-US" sz="1600" dirty="0" smtClean="0"/>
              <a:t> filesystem types: ext2,ext3,ext4,xfs</a:t>
            </a:r>
          </a:p>
          <a:p>
            <a:r>
              <a:rPr lang="en-US" sz="1600" dirty="0" smtClean="0"/>
              <a:t>order when creating filesystems:</a:t>
            </a:r>
          </a:p>
          <a:p>
            <a:pPr lvl="1"/>
            <a:r>
              <a:rPr lang="en-US" sz="1200" dirty="0" smtClean="0"/>
              <a:t>1) Physically / virtually add a disk to the server</a:t>
            </a:r>
          </a:p>
          <a:p>
            <a:pPr lvl="1"/>
            <a:r>
              <a:rPr lang="en-US" sz="1200" dirty="0" smtClean="0"/>
              <a:t>2) </a:t>
            </a:r>
            <a:r>
              <a:rPr lang="en-US" sz="1200" dirty="0" err="1" smtClean="0"/>
              <a:t>Fdisk</a:t>
            </a:r>
            <a:r>
              <a:rPr lang="en-US" sz="1200" dirty="0" smtClean="0"/>
              <a:t> /dev/</a:t>
            </a:r>
            <a:r>
              <a:rPr lang="en-US" sz="1200" dirty="0" err="1" smtClean="0"/>
              <a:t>sdXX</a:t>
            </a:r>
            <a:r>
              <a:rPr lang="en-US" sz="1200" dirty="0" smtClean="0"/>
              <a:t> - format the disk with </a:t>
            </a:r>
            <a:r>
              <a:rPr lang="en-US" sz="1200" dirty="0" err="1" smtClean="0"/>
              <a:t>fdisk</a:t>
            </a:r>
            <a:r>
              <a:rPr lang="en-US" sz="1200" dirty="0" smtClean="0"/>
              <a:t> command</a:t>
            </a:r>
          </a:p>
          <a:p>
            <a:pPr lvl="1"/>
            <a:r>
              <a:rPr lang="en-US" sz="1200" dirty="0" smtClean="0"/>
              <a:t>3) </a:t>
            </a:r>
            <a:r>
              <a:rPr lang="en-US" sz="1200" dirty="0" err="1" smtClean="0"/>
              <a:t>mkfs.xfs</a:t>
            </a:r>
            <a:r>
              <a:rPr lang="en-US" sz="1200" dirty="0" smtClean="0"/>
              <a:t> /dev/</a:t>
            </a:r>
            <a:r>
              <a:rPr lang="en-US" sz="1200" dirty="0" err="1" smtClean="0"/>
              <a:t>sdXX</a:t>
            </a:r>
            <a:r>
              <a:rPr lang="en-US" sz="1200" dirty="0" smtClean="0"/>
              <a:t> - create a filesystem on top of the partition / disk you have created</a:t>
            </a:r>
          </a:p>
          <a:p>
            <a:pPr lvl="1"/>
            <a:r>
              <a:rPr lang="en-US" sz="1200" dirty="0" smtClean="0"/>
              <a:t>4) mount /dev/</a:t>
            </a:r>
            <a:r>
              <a:rPr lang="en-US" sz="1200" dirty="0" err="1" smtClean="0"/>
              <a:t>sdXX</a:t>
            </a:r>
            <a:r>
              <a:rPr lang="en-US" sz="1200" dirty="0" smtClean="0"/>
              <a:t>    /</a:t>
            </a:r>
            <a:r>
              <a:rPr lang="en-US" sz="1200" dirty="0" err="1" smtClean="0"/>
              <a:t>name_directory</a:t>
            </a:r>
            <a:r>
              <a:rPr lang="en-US" sz="1200" dirty="0" smtClean="0"/>
              <a:t> - mount the filesystem into a directory</a:t>
            </a:r>
          </a:p>
          <a:p>
            <a:pPr lvl="1"/>
            <a:r>
              <a:rPr lang="en-US" sz="1200" dirty="0" smtClean="0"/>
              <a:t>5) vi /</a:t>
            </a:r>
            <a:r>
              <a:rPr lang="en-US" sz="1200" dirty="0" err="1" smtClean="0"/>
              <a:t>etc</a:t>
            </a:r>
            <a:r>
              <a:rPr lang="en-US" sz="1200" dirty="0" smtClean="0"/>
              <a:t>/</a:t>
            </a:r>
            <a:r>
              <a:rPr lang="en-US" sz="1200" dirty="0" err="1" smtClean="0"/>
              <a:t>fstab</a:t>
            </a:r>
            <a:r>
              <a:rPr lang="en-US" sz="1200" dirty="0" smtClean="0"/>
              <a:t> – edit /</a:t>
            </a:r>
            <a:r>
              <a:rPr lang="en-US" sz="1200" dirty="0" err="1" smtClean="0"/>
              <a:t>etc</a:t>
            </a:r>
            <a:r>
              <a:rPr lang="en-US" sz="1200" dirty="0" smtClean="0"/>
              <a:t>/</a:t>
            </a:r>
            <a:r>
              <a:rPr lang="en-US" sz="1200" dirty="0" err="1" smtClean="0"/>
              <a:t>fstab</a:t>
            </a:r>
            <a:r>
              <a:rPr lang="en-US" sz="1200" dirty="0" smtClean="0"/>
              <a:t> to make the mount available at reboot</a:t>
            </a:r>
          </a:p>
          <a:p>
            <a:pPr lvl="2"/>
            <a:endParaRPr lang="en-US" sz="1000" dirty="0" smtClean="0"/>
          </a:p>
          <a:p>
            <a:endParaRPr 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4149080"/>
            <a:ext cx="58293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6703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Filesystems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Useful commands:</a:t>
            </a:r>
          </a:p>
          <a:p>
            <a:pPr lvl="1"/>
            <a:r>
              <a:rPr lang="en-US" dirty="0" smtClean="0"/>
              <a:t>mkfs.ext3/</a:t>
            </a:r>
            <a:r>
              <a:rPr lang="en-US" dirty="0" err="1" smtClean="0"/>
              <a:t>mkfs.xfs</a:t>
            </a:r>
            <a:r>
              <a:rPr lang="en-US" dirty="0" smtClean="0"/>
              <a:t> – create filesystems</a:t>
            </a:r>
          </a:p>
          <a:p>
            <a:pPr lvl="1"/>
            <a:r>
              <a:rPr lang="en-US" dirty="0" smtClean="0"/>
              <a:t>mount / </a:t>
            </a:r>
            <a:r>
              <a:rPr lang="en-US" dirty="0" err="1" smtClean="0"/>
              <a:t>umount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tune2fs – adjust filesystem parameters</a:t>
            </a:r>
          </a:p>
          <a:p>
            <a:pPr lvl="1"/>
            <a:r>
              <a:rPr lang="en-US" dirty="0" smtClean="0"/>
              <a:t>dumpe2fs – dump ext2/ext3/ext4 filesystem information</a:t>
            </a:r>
          </a:p>
          <a:p>
            <a:pPr lvl="1"/>
            <a:r>
              <a:rPr lang="en-US" dirty="0" smtClean="0"/>
              <a:t>resize2fs – resize a ext2/3/4 filesystem</a:t>
            </a:r>
          </a:p>
          <a:p>
            <a:pPr lvl="1"/>
            <a:r>
              <a:rPr lang="en-US" dirty="0" err="1" smtClean="0"/>
              <a:t>xfs_growfs</a:t>
            </a:r>
            <a:r>
              <a:rPr lang="en-US" dirty="0" smtClean="0"/>
              <a:t> – resize a </a:t>
            </a:r>
            <a:r>
              <a:rPr lang="en-US" dirty="0" err="1" smtClean="0"/>
              <a:t>xfs</a:t>
            </a:r>
            <a:r>
              <a:rPr lang="en-US" dirty="0" smtClean="0"/>
              <a:t> filesystem</a:t>
            </a:r>
          </a:p>
          <a:p>
            <a:pPr lvl="1"/>
            <a:r>
              <a:rPr lang="en-US" dirty="0" err="1" smtClean="0"/>
              <a:t>xfsdump</a:t>
            </a:r>
            <a:r>
              <a:rPr lang="en-US" dirty="0" smtClean="0"/>
              <a:t> – dump </a:t>
            </a:r>
            <a:r>
              <a:rPr lang="en-US" dirty="0" err="1" smtClean="0"/>
              <a:t>xfs</a:t>
            </a:r>
            <a:r>
              <a:rPr lang="en-US" dirty="0" smtClean="0"/>
              <a:t> filesystem information</a:t>
            </a:r>
          </a:p>
          <a:p>
            <a:pPr lvl="1"/>
            <a:r>
              <a:rPr lang="en-US" dirty="0" err="1" smtClean="0"/>
              <a:t>xfs_repair</a:t>
            </a:r>
            <a:r>
              <a:rPr lang="en-US" dirty="0" smtClean="0"/>
              <a:t> – repair a </a:t>
            </a:r>
            <a:r>
              <a:rPr lang="en-US" dirty="0" err="1" smtClean="0"/>
              <a:t>xfs</a:t>
            </a:r>
            <a:r>
              <a:rPr lang="en-US" dirty="0" smtClean="0"/>
              <a:t> filesystem</a:t>
            </a:r>
          </a:p>
          <a:p>
            <a:pPr lvl="1"/>
            <a:r>
              <a:rPr lang="en-US" dirty="0" err="1" smtClean="0"/>
              <a:t>fsck</a:t>
            </a:r>
            <a:r>
              <a:rPr lang="en-US" dirty="0" smtClean="0"/>
              <a:t> – repair and check a filesystem ( must </a:t>
            </a:r>
            <a:r>
              <a:rPr lang="en-US" dirty="0" err="1" smtClean="0"/>
              <a:t>umount</a:t>
            </a:r>
            <a:r>
              <a:rPr lang="en-US" dirty="0" smtClean="0"/>
              <a:t> before running </a:t>
            </a:r>
            <a:r>
              <a:rPr lang="en-US" smtClean="0"/>
              <a:t>this utility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27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 descr="C:\Users\A412171\OneDrive - Atos\1. ATM\99. automation\2. Linux Basics + Advanced\Plan 2017\Presentation\stuff\tux_pictures_tux_linux_wallpapers_with_the_last_question-oth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3" y="0"/>
            <a:ext cx="9084501" cy="6813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Questions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7780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0</TotalTime>
  <Words>424</Words>
  <Application>Microsoft Office PowerPoint</Application>
  <PresentationFormat>On-screen Show (4:3)</PresentationFormat>
  <Paragraphs>84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Apothecary</vt:lpstr>
      <vt:lpstr>Linux Basics ( course VI )</vt:lpstr>
      <vt:lpstr>Course Content</vt:lpstr>
      <vt:lpstr>Schedule</vt:lpstr>
      <vt:lpstr>disk Partionting</vt:lpstr>
      <vt:lpstr>FDISK</vt:lpstr>
      <vt:lpstr>File Systems</vt:lpstr>
      <vt:lpstr>Filesystems</vt:lpstr>
      <vt:lpstr>Questions ?</vt:lpstr>
    </vt:vector>
  </TitlesOfParts>
  <Company>Atos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Linux Basics</dc:title>
  <dc:creator>Ilie, Florentiu Constantin</dc:creator>
  <cp:lastModifiedBy>Ilie, Florentiu Constantin</cp:lastModifiedBy>
  <cp:revision>37</cp:revision>
  <dcterms:created xsi:type="dcterms:W3CDTF">2017-01-31T09:04:47Z</dcterms:created>
  <dcterms:modified xsi:type="dcterms:W3CDTF">2017-02-20T13:00:18Z</dcterms:modified>
</cp:coreProperties>
</file>