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 </a:t>
            </a:r>
            <a:r>
              <a:rPr lang="en-US" sz="2000" dirty="0"/>
              <a:t>(</a:t>
            </a:r>
            <a:r>
              <a:rPr lang="en-US" sz="2000" dirty="0" smtClean="0"/>
              <a:t> course </a:t>
            </a:r>
            <a:r>
              <a:rPr lang="en-US" sz="2000" dirty="0" smtClean="0"/>
              <a:t>VII 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Course6: Disk </a:t>
            </a:r>
            <a:r>
              <a:rPr lang="en-US" dirty="0">
                <a:solidFill>
                  <a:srgbClr val="00B0F0"/>
                </a:solidFill>
              </a:rPr>
              <a:t>Partitioning, Filesystems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Course7: LVM</a:t>
            </a:r>
          </a:p>
          <a:p>
            <a:endParaRPr lang="en-US" dirty="0" smtClean="0"/>
          </a:p>
          <a:p>
            <a:r>
              <a:rPr lang="en-US" dirty="0" smtClean="0"/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/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 Test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1-2(1h each)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2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3-5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3 (50m)</a:t>
            </a:r>
          </a:p>
          <a:p>
            <a:endParaRPr lang="en-US" dirty="0" smtClean="0"/>
          </a:p>
          <a:p>
            <a:r>
              <a:rPr lang="en-US" dirty="0" smtClean="0"/>
              <a:t>Course 6-7</a:t>
            </a:r>
          </a:p>
          <a:p>
            <a:r>
              <a:rPr lang="en-US" dirty="0" smtClean="0"/>
              <a:t>Test 4 (30m)</a:t>
            </a:r>
          </a:p>
          <a:p>
            <a:endParaRPr lang="en-US" dirty="0"/>
          </a:p>
          <a:p>
            <a:r>
              <a:rPr lang="en-US" dirty="0"/>
              <a:t>Project ( 7days</a:t>
            </a:r>
            <a:r>
              <a:rPr lang="en-US" dirty="0" smtClean="0"/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LVM = Logical Volume Manager</a:t>
            </a:r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dirty="0"/>
              <a:t>LVM solution is widely used for managing disk storage. LVM enables you to accumulate spaces taken from one or several disks (called </a:t>
            </a:r>
            <a:r>
              <a:rPr lang="en-US" sz="1400" b="1" dirty="0"/>
              <a:t>physical volumes</a:t>
            </a:r>
            <a:r>
              <a:rPr lang="en-US" sz="1400" dirty="0"/>
              <a:t>) to form a large logical container (called, </a:t>
            </a:r>
            <a:r>
              <a:rPr lang="en-US" sz="1400" b="1" dirty="0"/>
              <a:t>volume group</a:t>
            </a:r>
            <a:r>
              <a:rPr lang="en-US" sz="1400" dirty="0"/>
              <a:t>), which can then be divided into partitions (called </a:t>
            </a:r>
            <a:r>
              <a:rPr lang="en-US" sz="1400" b="1" dirty="0"/>
              <a:t>logical volumes</a:t>
            </a:r>
            <a:r>
              <a:rPr lang="en-US" sz="1400" dirty="0"/>
              <a:t>). </a:t>
            </a:r>
            <a:endParaRPr lang="en-US" sz="1400" dirty="0"/>
          </a:p>
        </p:txBody>
      </p:sp>
      <p:pic>
        <p:nvPicPr>
          <p:cNvPr id="4" name="Picture 3" descr="lv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16" y="2996952"/>
            <a:ext cx="5831205" cy="338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1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When a volume group is created, the physical volume added to it is divided into several smaller logical pieces </a:t>
            </a:r>
            <a:r>
              <a:rPr lang="en-US" sz="1400" dirty="0" err="1"/>
              <a:t>calles</a:t>
            </a:r>
            <a:r>
              <a:rPr lang="en-US" sz="1400" dirty="0"/>
              <a:t> PHYSICAL EXTENTS (PE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An </a:t>
            </a:r>
            <a:r>
              <a:rPr lang="en-US" sz="1400" dirty="0"/>
              <a:t>extent is the smallest </a:t>
            </a:r>
            <a:r>
              <a:rPr lang="en-US" sz="1400" dirty="0" err="1"/>
              <a:t>allocatable</a:t>
            </a:r>
            <a:r>
              <a:rPr lang="en-US" sz="1400" dirty="0"/>
              <a:t> unit of space in LVM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At volume group creation time, you can either define the size of the PE or leave it to the default value which is </a:t>
            </a:r>
            <a:r>
              <a:rPr lang="en-US" sz="1400" dirty="0" smtClean="0"/>
              <a:t>4MB. ( 8Gb = 2000PEs )</a:t>
            </a:r>
          </a:p>
          <a:p>
            <a:r>
              <a:rPr lang="en-US" sz="1400" dirty="0"/>
              <a:t>A logical volume is made up of extents called LOGICAL EXTENTS (LE). LOGICAL EXTENTS point to PHYSICAL EXTENTS, just like in the following picture: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vm-pe-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3415531" cy="316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commands: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46170"/>
              </p:ext>
            </p:extLst>
          </p:nvPr>
        </p:nvGraphicFramePr>
        <p:xfrm>
          <a:off x="2498190" y="2276872"/>
          <a:ext cx="4164198" cy="4373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6"/>
                <a:gridCol w="3290432"/>
              </a:tblGrid>
              <a:tr h="186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Command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81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Lvcreate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Creates a logical volume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3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Lvdisplay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Displays details of a logical volume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3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Lvextend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Extends a logical volume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3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Lvreduce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Reduces a logical volume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373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Lvremove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Remove a logical volume</a:t>
                      </a:r>
                      <a:endParaRPr lang="en-US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0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Lvrename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Renames a logical volume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373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Pvcreate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Initializes a disk or partition for LVM</a:t>
                      </a:r>
                      <a:endParaRPr lang="en-US" sz="1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3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Pvdisplay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Displays details of a physical volume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373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Pvmove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Moves data from one PV to another</a:t>
                      </a:r>
                      <a:endParaRPr lang="en-US" sz="1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3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Pvremove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Uninitializes a physical volume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62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Vgcreate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Creates a volume group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78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Vgdisplay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Displays details of a volume group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97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Vgextend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Extends a volume group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  <a:tr h="2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Vgremove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Removes a volume group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37" marR="5637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9200" y="1731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way </a:t>
            </a:r>
            <a:r>
              <a:rPr lang="en-US" dirty="0" err="1" smtClean="0"/>
              <a:t>lvm</a:t>
            </a:r>
            <a:r>
              <a:rPr lang="en-US" dirty="0" smtClean="0"/>
              <a:t>, partitions and filesystem are stacked up together: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) Physically / virtually add a disk to the server</a:t>
            </a:r>
          </a:p>
          <a:p>
            <a:pPr lvl="1"/>
            <a:r>
              <a:rPr lang="en-US" dirty="0"/>
              <a:t>2) </a:t>
            </a:r>
            <a:r>
              <a:rPr lang="en-US" dirty="0" err="1"/>
              <a:t>Fdisk</a:t>
            </a:r>
            <a:r>
              <a:rPr lang="en-US" dirty="0"/>
              <a:t> /dev/</a:t>
            </a:r>
            <a:r>
              <a:rPr lang="en-US" dirty="0" err="1"/>
              <a:t>sdXX</a:t>
            </a:r>
            <a:r>
              <a:rPr lang="en-US" dirty="0"/>
              <a:t> - format the disk with </a:t>
            </a:r>
            <a:r>
              <a:rPr lang="en-US" dirty="0" err="1"/>
              <a:t>fdisk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3) Creating physical devices: PVCREATE /dev/</a:t>
            </a:r>
            <a:r>
              <a:rPr lang="en-US" dirty="0" err="1" smtClean="0"/>
              <a:t>sdXX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4) Creating volume groups: VGCREATE </a:t>
            </a:r>
            <a:r>
              <a:rPr lang="en-US" dirty="0" err="1" smtClean="0"/>
              <a:t>vg_NAME</a:t>
            </a:r>
            <a:r>
              <a:rPr lang="en-US" dirty="0" smtClean="0"/>
              <a:t> /dev/</a:t>
            </a:r>
            <a:r>
              <a:rPr lang="en-US" dirty="0" err="1" smtClean="0"/>
              <a:t>sdXX</a:t>
            </a:r>
            <a:endParaRPr lang="en-US" dirty="0" smtClean="0"/>
          </a:p>
          <a:p>
            <a:pPr lvl="1"/>
            <a:r>
              <a:rPr lang="en-US" dirty="0" smtClean="0"/>
              <a:t>5) Creating logical volumes: </a:t>
            </a:r>
            <a:r>
              <a:rPr lang="en-US" dirty="0" err="1" smtClean="0"/>
              <a:t>lvcreate</a:t>
            </a:r>
            <a:r>
              <a:rPr lang="en-US" dirty="0" smtClean="0"/>
              <a:t> –L 100M –n </a:t>
            </a:r>
            <a:r>
              <a:rPr lang="en-US" dirty="0" err="1" smtClean="0"/>
              <a:t>lv_NAME</a:t>
            </a:r>
            <a:r>
              <a:rPr lang="en-US" dirty="0" smtClean="0"/>
              <a:t> </a:t>
            </a:r>
            <a:r>
              <a:rPr lang="en-US" dirty="0" err="1" smtClean="0"/>
              <a:t>vg_NAME</a:t>
            </a:r>
            <a:endParaRPr lang="en-US" dirty="0"/>
          </a:p>
          <a:p>
            <a:pPr lvl="1"/>
            <a:r>
              <a:rPr lang="en-US" dirty="0" smtClean="0"/>
              <a:t>6) </a:t>
            </a:r>
            <a:r>
              <a:rPr lang="en-US" dirty="0" err="1"/>
              <a:t>mkfs.xfs</a:t>
            </a:r>
            <a:r>
              <a:rPr lang="en-US" dirty="0"/>
              <a:t> /</a:t>
            </a:r>
            <a:r>
              <a:rPr lang="en-US" dirty="0" smtClean="0"/>
              <a:t>dev/</a:t>
            </a:r>
            <a:r>
              <a:rPr lang="en-US" dirty="0" err="1" smtClean="0"/>
              <a:t>vg_NAME</a:t>
            </a:r>
            <a:r>
              <a:rPr lang="en-US" dirty="0" smtClean="0"/>
              <a:t>/</a:t>
            </a:r>
            <a:r>
              <a:rPr lang="en-US" dirty="0" err="1" smtClean="0"/>
              <a:t>lv_NAME</a:t>
            </a:r>
            <a:r>
              <a:rPr lang="en-US" dirty="0" smtClean="0"/>
              <a:t> </a:t>
            </a:r>
            <a:r>
              <a:rPr lang="en-US" dirty="0"/>
              <a:t>- create a filesystem on top of the </a:t>
            </a:r>
            <a:r>
              <a:rPr lang="en-US" dirty="0" err="1" smtClean="0"/>
              <a:t>lvm</a:t>
            </a:r>
            <a:r>
              <a:rPr lang="en-US" dirty="0" smtClean="0"/>
              <a:t> you </a:t>
            </a:r>
            <a:r>
              <a:rPr lang="en-US" dirty="0"/>
              <a:t>have created</a:t>
            </a:r>
          </a:p>
          <a:p>
            <a:pPr lvl="1"/>
            <a:r>
              <a:rPr lang="en-US" dirty="0" smtClean="0"/>
              <a:t>7) </a:t>
            </a:r>
            <a:r>
              <a:rPr lang="en-US" dirty="0"/>
              <a:t>mount /</a:t>
            </a:r>
            <a:r>
              <a:rPr lang="en-US" dirty="0" smtClean="0"/>
              <a:t>dev/</a:t>
            </a:r>
            <a:r>
              <a:rPr lang="en-US" dirty="0" err="1"/>
              <a:t>vg_NAME</a:t>
            </a:r>
            <a:r>
              <a:rPr lang="en-US" dirty="0"/>
              <a:t>/</a:t>
            </a:r>
            <a:r>
              <a:rPr lang="en-US" dirty="0" err="1"/>
              <a:t>lv_NAME</a:t>
            </a:r>
            <a:r>
              <a:rPr lang="en-US" dirty="0" smtClean="0"/>
              <a:t>   </a:t>
            </a:r>
            <a:r>
              <a:rPr lang="en-US" dirty="0"/>
              <a:t>/</a:t>
            </a:r>
            <a:r>
              <a:rPr lang="en-US" dirty="0" err="1"/>
              <a:t>name_directory</a:t>
            </a:r>
            <a:r>
              <a:rPr lang="en-US" dirty="0"/>
              <a:t> - mount the filesystem into a directory</a:t>
            </a:r>
          </a:p>
          <a:p>
            <a:pPr lvl="1"/>
            <a:r>
              <a:rPr lang="en-US" dirty="0" smtClean="0"/>
              <a:t>8) </a:t>
            </a:r>
            <a:r>
              <a:rPr lang="en-US" dirty="0"/>
              <a:t>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edit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to make the mount available at reboot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505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Linux Basics ( course VII )</vt:lpstr>
      <vt:lpstr>Course Content</vt:lpstr>
      <vt:lpstr>Schedule</vt:lpstr>
      <vt:lpstr>LVM</vt:lpstr>
      <vt:lpstr>LVM</vt:lpstr>
      <vt:lpstr>LVM</vt:lpstr>
      <vt:lpstr>LVM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38</cp:revision>
  <dcterms:created xsi:type="dcterms:W3CDTF">2017-01-31T09:04:47Z</dcterms:created>
  <dcterms:modified xsi:type="dcterms:W3CDTF">2017-02-20T13:11:43Z</dcterms:modified>
</cp:coreProperties>
</file>