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6940B7-2224-486D-9296-38F8EBB31AE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Florentiu Ilie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 </a:t>
            </a:r>
            <a:r>
              <a:rPr lang="en-US" sz="2000" dirty="0"/>
              <a:t>(</a:t>
            </a:r>
            <a:r>
              <a:rPr lang="en-US" sz="2000" dirty="0" smtClean="0"/>
              <a:t> course VIII )</a:t>
            </a:r>
            <a:endParaRPr lang="en-US" sz="2000" dirty="0"/>
          </a:p>
        </p:txBody>
      </p:sp>
      <p:pic>
        <p:nvPicPr>
          <p:cNvPr id="1029" name="Picture 5" descr="C:\Users\A412171\Desktop\220px-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76" y="4005064"/>
            <a:ext cx="913180" cy="10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668344" y="3284984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I am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root!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Course1: Startup and Shutdown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Course2: Linux directory tree, SSH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Course3: File permissions, Environment variables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Course4: Users, Groups, Jobs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Course5: Processes, Logging, Archiving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Course6: Disk </a:t>
            </a:r>
            <a:r>
              <a:rPr lang="en-US" dirty="0">
                <a:solidFill>
                  <a:srgbClr val="00B0F0"/>
                </a:solidFill>
              </a:rPr>
              <a:t>Partitioning, Filesystems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Course7: LVM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Course8: Backup, Useful commands</a:t>
            </a:r>
          </a:p>
          <a:p>
            <a:endParaRPr lang="en-US" dirty="0" smtClean="0"/>
          </a:p>
          <a:p>
            <a:r>
              <a:rPr lang="en-US" dirty="0" smtClean="0"/>
              <a:t>Course9: Networking</a:t>
            </a:r>
          </a:p>
          <a:p>
            <a:endParaRPr lang="en-US" dirty="0" smtClean="0"/>
          </a:p>
          <a:p>
            <a:r>
              <a:rPr lang="en-US" dirty="0" smtClean="0"/>
              <a:t>Course10: Basic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 Test (20m)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1-2(1h each)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2 (20m)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3-5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3 (50m)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6-7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4 (30m)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Project ( 7days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/>
              <a:t>Project presentation (1h each student)</a:t>
            </a:r>
          </a:p>
          <a:p>
            <a:endParaRPr lang="en-US" dirty="0" smtClean="0"/>
          </a:p>
          <a:p>
            <a:r>
              <a:rPr lang="en-US" dirty="0" smtClean="0"/>
              <a:t>Course 8-10</a:t>
            </a:r>
          </a:p>
          <a:p>
            <a:r>
              <a:rPr lang="en-US" dirty="0" smtClean="0"/>
              <a:t>Test 5 (20m)</a:t>
            </a:r>
          </a:p>
          <a:p>
            <a:endParaRPr lang="en-US" dirty="0" smtClean="0"/>
          </a:p>
          <a:p>
            <a:r>
              <a:rPr lang="en-US" dirty="0" smtClean="0"/>
              <a:t>Review of all courses 1-10 (1-2h)</a:t>
            </a:r>
          </a:p>
          <a:p>
            <a:endParaRPr lang="en-US" dirty="0" smtClean="0"/>
          </a:p>
          <a:p>
            <a:r>
              <a:rPr lang="en-US" dirty="0" smtClean="0"/>
              <a:t>Final Test 1 – theoretical (1h)</a:t>
            </a:r>
          </a:p>
          <a:p>
            <a:r>
              <a:rPr lang="en-US" dirty="0" smtClean="0"/>
              <a:t>Final Test 2 – practical (1-2h)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err="1" smtClean="0"/>
              <a:t>usefull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u="sng" dirty="0" smtClean="0"/>
              <a:t>DD</a:t>
            </a:r>
          </a:p>
          <a:p>
            <a:pPr lvl="1"/>
            <a:r>
              <a:rPr lang="en-US" sz="1800" dirty="0"/>
              <a:t>The </a:t>
            </a:r>
            <a:r>
              <a:rPr lang="en-US" sz="1800" b="1" dirty="0" err="1"/>
              <a:t>dd</a:t>
            </a:r>
            <a:r>
              <a:rPr lang="en-US" sz="1800" dirty="0"/>
              <a:t> command copies a file, converting the format of the data in the process, according to the operands specified.</a:t>
            </a:r>
          </a:p>
          <a:p>
            <a:r>
              <a:rPr lang="en-US" sz="1800" b="1" u="sng" dirty="0" smtClean="0"/>
              <a:t>RSYNC</a:t>
            </a:r>
          </a:p>
          <a:p>
            <a:pPr lvl="1"/>
            <a:r>
              <a:rPr lang="en-US" sz="1800" b="1" dirty="0" err="1"/>
              <a:t>rsync</a:t>
            </a:r>
            <a:r>
              <a:rPr lang="en-US" sz="1800" dirty="0"/>
              <a:t> is a fast and extraordinarily versatile file copying tool. It can copy locally, to/from another host over any remote shell, or to/from a remote </a:t>
            </a:r>
            <a:r>
              <a:rPr lang="en-US" sz="1800" dirty="0" err="1"/>
              <a:t>rsync</a:t>
            </a:r>
            <a:r>
              <a:rPr lang="en-US" sz="1800" dirty="0"/>
              <a:t> daemon</a:t>
            </a:r>
            <a:endParaRPr lang="en-US" sz="1800" dirty="0" smtClean="0"/>
          </a:p>
          <a:p>
            <a:r>
              <a:rPr lang="en-US" sz="1800" b="1" u="sng" dirty="0" smtClean="0"/>
              <a:t>FIND</a:t>
            </a:r>
          </a:p>
          <a:p>
            <a:pPr lvl="1"/>
            <a:r>
              <a:rPr lang="en-US" sz="1800" b="1" dirty="0" smtClean="0"/>
              <a:t>find</a:t>
            </a:r>
            <a:r>
              <a:rPr lang="en-US" sz="1800" dirty="0" smtClean="0"/>
              <a:t> </a:t>
            </a:r>
            <a:r>
              <a:rPr lang="en-US" sz="1800" dirty="0"/>
              <a:t>is primordial, going back to the very first version of AT&amp;T Unix. You will even find it in cut-down embedded </a:t>
            </a:r>
            <a:r>
              <a:rPr lang="en-US" sz="1800" dirty="0" err="1"/>
              <a:t>Linuxes</a:t>
            </a:r>
            <a:r>
              <a:rPr lang="en-US" sz="1800" dirty="0"/>
              <a:t> via </a:t>
            </a:r>
            <a:r>
              <a:rPr lang="en-US" sz="1800" dirty="0" err="1"/>
              <a:t>Busybox</a:t>
            </a:r>
            <a:r>
              <a:rPr lang="en-US" sz="1800" dirty="0"/>
              <a:t>. It is all but universal. </a:t>
            </a:r>
          </a:p>
          <a:p>
            <a:r>
              <a:rPr lang="en-US" sz="1800" b="1" u="sng" dirty="0" smtClean="0"/>
              <a:t>LOCATE</a:t>
            </a:r>
          </a:p>
          <a:p>
            <a:pPr lvl="1"/>
            <a:r>
              <a:rPr lang="en-US" sz="1800" b="1" dirty="0" smtClean="0"/>
              <a:t>locate</a:t>
            </a:r>
            <a:r>
              <a:rPr lang="en-US" sz="1800" dirty="0" smtClean="0"/>
              <a:t> </a:t>
            </a:r>
            <a:r>
              <a:rPr lang="en-US" sz="1800" dirty="0"/>
              <a:t>is much younger and nonstandard.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31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DD copies data but it can also destroy it ( careful! )</a:t>
            </a:r>
          </a:p>
          <a:p>
            <a:pPr lvl="1"/>
            <a:r>
              <a:rPr lang="en-US" dirty="0"/>
              <a:t>Caution: Use </a:t>
            </a:r>
            <a:r>
              <a:rPr lang="en-US" dirty="0" smtClean="0"/>
              <a:t>DD cautiously </a:t>
            </a:r>
            <a:r>
              <a:rPr lang="en-US" dirty="0"/>
              <a:t>— improper usage or entering the wrong values could inadvertently wipe, destroy, or overwrite the data on your hard drive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/>
              <a:t>dd</a:t>
            </a:r>
            <a:r>
              <a:rPr lang="en-US" dirty="0"/>
              <a:t> if=/dev/</a:t>
            </a:r>
            <a:r>
              <a:rPr lang="en-US" dirty="0" err="1"/>
              <a:t>sda</a:t>
            </a:r>
            <a:r>
              <a:rPr lang="en-US" dirty="0"/>
              <a:t> of=/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mbr.img</a:t>
            </a:r>
            <a:r>
              <a:rPr lang="en-US" dirty="0"/>
              <a:t> </a:t>
            </a:r>
            <a:r>
              <a:rPr lang="en-US" dirty="0" err="1"/>
              <a:t>bs</a:t>
            </a:r>
            <a:r>
              <a:rPr lang="en-US" dirty="0"/>
              <a:t>=512 </a:t>
            </a:r>
            <a:r>
              <a:rPr lang="en-US" dirty="0" smtClean="0"/>
              <a:t>count=1</a:t>
            </a:r>
          </a:p>
          <a:p>
            <a:pPr lvl="2"/>
            <a:r>
              <a:rPr lang="en-US" dirty="0" smtClean="0"/>
              <a:t>if=input device</a:t>
            </a:r>
          </a:p>
          <a:p>
            <a:pPr lvl="2"/>
            <a:r>
              <a:rPr lang="en-US" dirty="0" smtClean="0"/>
              <a:t>of=output device/file</a:t>
            </a:r>
          </a:p>
          <a:p>
            <a:pPr lvl="2"/>
            <a:r>
              <a:rPr lang="en-US" dirty="0" err="1" smtClean="0"/>
              <a:t>bs</a:t>
            </a:r>
            <a:r>
              <a:rPr lang="en-US" dirty="0" smtClean="0"/>
              <a:t>=block size</a:t>
            </a:r>
          </a:p>
          <a:p>
            <a:pPr lvl="2"/>
            <a:r>
              <a:rPr lang="en-US" dirty="0" smtClean="0"/>
              <a:t>count=will control the actual size of the file ( multiples </a:t>
            </a:r>
            <a:r>
              <a:rPr lang="en-US" dirty="0" err="1" smtClean="0"/>
              <a:t>bs</a:t>
            </a:r>
            <a:r>
              <a:rPr lang="en-US" dirty="0" smtClean="0"/>
              <a:t> with its value 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DD mostly used for:</a:t>
            </a:r>
          </a:p>
          <a:p>
            <a:pPr lvl="1"/>
            <a:r>
              <a:rPr lang="en-US" dirty="0" smtClean="0"/>
              <a:t>Disk wipe</a:t>
            </a:r>
          </a:p>
          <a:p>
            <a:pPr lvl="1"/>
            <a:r>
              <a:rPr lang="en-US" dirty="0" smtClean="0"/>
              <a:t>Data modification</a:t>
            </a:r>
          </a:p>
          <a:p>
            <a:pPr lvl="1"/>
            <a:r>
              <a:rPr lang="en-US" dirty="0"/>
              <a:t>Master boot record backup and </a:t>
            </a:r>
            <a:r>
              <a:rPr lang="en-US" dirty="0" smtClean="0"/>
              <a:t>restore</a:t>
            </a:r>
          </a:p>
          <a:p>
            <a:pPr lvl="1"/>
            <a:r>
              <a:rPr lang="en-US" dirty="0" smtClean="0"/>
              <a:t>Disk copy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rsync</a:t>
            </a:r>
            <a:r>
              <a:rPr lang="en-US" dirty="0"/>
              <a:t> is a fast and extraordinarily versatile file copying tool. It can copy locally, to/from another host over any remote shell, or to/from a remote </a:t>
            </a:r>
            <a:r>
              <a:rPr lang="en-US" dirty="0" err="1"/>
              <a:t>rsync</a:t>
            </a:r>
            <a:r>
              <a:rPr lang="en-US" dirty="0"/>
              <a:t> </a:t>
            </a:r>
            <a:r>
              <a:rPr lang="en-US" dirty="0" smtClean="0"/>
              <a:t>daemon.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err="1" smtClean="0"/>
              <a:t>rsync</a:t>
            </a:r>
            <a:r>
              <a:rPr lang="en-US" dirty="0" smtClean="0"/>
              <a:t> [options] source destination</a:t>
            </a:r>
          </a:p>
          <a:p>
            <a:pPr lvl="1"/>
            <a:r>
              <a:rPr lang="en-US" dirty="0" smtClean="0"/>
              <a:t>options=a(archive), v(verbose), z(compress)</a:t>
            </a:r>
          </a:p>
          <a:p>
            <a:pPr lvl="1"/>
            <a:r>
              <a:rPr lang="en-US" dirty="0" err="1" smtClean="0"/>
              <a:t>source,destination</a:t>
            </a:r>
            <a:r>
              <a:rPr lang="en-US" dirty="0" smtClean="0"/>
              <a:t>=location on localhost or on remote host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/>
              <a:t>rsync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avz</a:t>
            </a:r>
            <a:r>
              <a:rPr lang="en-US" dirty="0" smtClean="0"/>
              <a:t>    </a:t>
            </a:r>
            <a:r>
              <a:rPr lang="en-US" dirty="0"/>
              <a:t>*.</a:t>
            </a:r>
            <a:r>
              <a:rPr lang="en-US" dirty="0" err="1"/>
              <a:t>htm</a:t>
            </a:r>
            <a:r>
              <a:rPr lang="en-US" dirty="0"/>
              <a:t>   </a:t>
            </a:r>
            <a:r>
              <a:rPr lang="en-US" dirty="0" err="1"/>
              <a:t>hope:public_html</a:t>
            </a:r>
            <a:r>
              <a:rPr lang="en-US" dirty="0"/>
              <a:t>/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&amp; Locate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= searches based on the option that are set ( slower but more accurate )</a:t>
            </a:r>
          </a:p>
          <a:p>
            <a:pPr lvl="1"/>
            <a:r>
              <a:rPr lang="en-US" dirty="0"/>
              <a:t>syntax: find </a:t>
            </a:r>
            <a:r>
              <a:rPr lang="en-US" dirty="0" smtClean="0"/>
              <a:t>[</a:t>
            </a:r>
            <a:r>
              <a:rPr lang="en-US" i="1" dirty="0" smtClean="0"/>
              <a:t>location</a:t>
            </a:r>
            <a:r>
              <a:rPr lang="en-US" dirty="0" smtClean="0"/>
              <a:t>] [</a:t>
            </a:r>
            <a:r>
              <a:rPr lang="en-US" i="1" dirty="0" smtClean="0"/>
              <a:t>comparison-criteria]</a:t>
            </a:r>
            <a:r>
              <a:rPr lang="en-US" dirty="0" smtClean="0"/>
              <a:t> [</a:t>
            </a:r>
            <a:r>
              <a:rPr lang="en-US" i="1" dirty="0" smtClean="0"/>
              <a:t>search-term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locate = searches in a local database ( faster but the database is not always up to date )</a:t>
            </a:r>
          </a:p>
          <a:p>
            <a:pPr lvl="1"/>
            <a:r>
              <a:rPr lang="en-US" dirty="0" smtClean="0"/>
              <a:t>syntax: locate [</a:t>
            </a:r>
            <a:r>
              <a:rPr lang="en-US" i="1" dirty="0" smtClean="0"/>
              <a:t>search-term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find: find /</a:t>
            </a:r>
            <a:r>
              <a:rPr lang="en-US" dirty="0" err="1" smtClean="0"/>
              <a:t>var</a:t>
            </a:r>
            <a:r>
              <a:rPr lang="en-US" dirty="0" smtClean="0"/>
              <a:t>/log/ -name messages –type f -print</a:t>
            </a:r>
          </a:p>
          <a:p>
            <a:pPr lvl="1"/>
            <a:r>
              <a:rPr lang="en-US" dirty="0" smtClean="0"/>
              <a:t>locate: locate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8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– Networker(client)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Networker command: recover</a:t>
            </a:r>
          </a:p>
          <a:p>
            <a:pPr lvl="1"/>
            <a:r>
              <a:rPr lang="en-US" dirty="0" smtClean="0"/>
              <a:t>recover command mode:</a:t>
            </a:r>
          </a:p>
          <a:p>
            <a:pPr lvl="2"/>
            <a:r>
              <a:rPr lang="en-US" dirty="0" smtClean="0"/>
              <a:t>Interactive </a:t>
            </a:r>
            <a:r>
              <a:rPr lang="en-US" dirty="0"/>
              <a:t>mode </a:t>
            </a:r>
            <a:r>
              <a:rPr lang="en-US" dirty="0" smtClean="0"/>
              <a:t>(default)</a:t>
            </a:r>
          </a:p>
          <a:p>
            <a:pPr lvl="2"/>
            <a:r>
              <a:rPr lang="en-US" dirty="0"/>
              <a:t>Non-Interactive mode </a:t>
            </a:r>
            <a:r>
              <a:rPr lang="en-US" dirty="0" smtClean="0"/>
              <a:t>(-a option)</a:t>
            </a:r>
          </a:p>
          <a:p>
            <a:pPr lvl="2"/>
            <a:endParaRPr lang="en-US" dirty="0"/>
          </a:p>
          <a:p>
            <a:r>
              <a:rPr lang="en-US" dirty="0" smtClean="0"/>
              <a:t>Networker shell: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root@legatounixmst</a:t>
            </a:r>
            <a:r>
              <a:rPr lang="en-US" dirty="0"/>
              <a:t> /]$recover </a:t>
            </a:r>
            <a:endParaRPr lang="en-US" sz="1600" dirty="0"/>
          </a:p>
          <a:p>
            <a:pPr lvl="1"/>
            <a:r>
              <a:rPr lang="en-US" dirty="0"/>
              <a:t>recover: Current working directory is /</a:t>
            </a:r>
            <a:endParaRPr lang="en-US" sz="1600" dirty="0"/>
          </a:p>
          <a:p>
            <a:pPr lvl="1"/>
            <a:r>
              <a:rPr lang="en-US"/>
              <a:t>recover</a:t>
            </a:r>
            <a:r>
              <a:rPr lang="en-US" smtClean="0"/>
              <a:t>&gt;</a:t>
            </a:r>
          </a:p>
          <a:p>
            <a:pPr lvl="1"/>
            <a:r>
              <a:rPr lang="en-US" smtClean="0"/>
              <a:t> </a:t>
            </a:r>
            <a:endParaRPr lang="en-US" sz="1600" dirty="0"/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add=adds files/directories to the recovery list</a:t>
            </a:r>
          </a:p>
          <a:p>
            <a:pPr lvl="1"/>
            <a:r>
              <a:rPr lang="en-US" dirty="0" smtClean="0"/>
              <a:t>relocate=specifies a directory where to recover the files</a:t>
            </a:r>
          </a:p>
          <a:p>
            <a:pPr lvl="1"/>
            <a:r>
              <a:rPr lang="en-US" dirty="0" err="1" smtClean="0"/>
              <a:t>changetime</a:t>
            </a:r>
            <a:r>
              <a:rPr lang="en-US" dirty="0" smtClean="0"/>
              <a:t>=change the tape from a different time(default=latest)</a:t>
            </a:r>
          </a:p>
          <a:p>
            <a:pPr lvl="1"/>
            <a:r>
              <a:rPr lang="en-US" dirty="0" smtClean="0"/>
              <a:t>versions=see the backups that were done until now</a:t>
            </a:r>
          </a:p>
        </p:txBody>
      </p:sp>
    </p:spTree>
    <p:extLst>
      <p:ext uri="{BB962C8B-B14F-4D97-AF65-F5344CB8AC3E}">
        <p14:creationId xmlns:p14="http://schemas.microsoft.com/office/powerpoint/2010/main" val="96549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412171\OneDrive - Atos\1. ATM\99. automation\2. Linux Basics + Advanced\Plan 2017\Presentation\stuff\tux_pictures_tux_linux_wallpapers_with_the_last_question-ot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" y="0"/>
            <a:ext cx="9084501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546</Words>
  <Application>Microsoft Office PowerPoint</Application>
  <PresentationFormat>On-screen Show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Linux Basics ( course VIII )</vt:lpstr>
      <vt:lpstr>Course Content</vt:lpstr>
      <vt:lpstr>Schedule</vt:lpstr>
      <vt:lpstr>Linux usefull commands</vt:lpstr>
      <vt:lpstr>dd</vt:lpstr>
      <vt:lpstr>RSYNC</vt:lpstr>
      <vt:lpstr>FIND &amp; Locate</vt:lpstr>
      <vt:lpstr>Backup – Networker(client)</vt:lpstr>
      <vt:lpstr>Questions ?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</dc:title>
  <dc:creator>Ilie, Florentiu Constantin</dc:creator>
  <cp:lastModifiedBy>Ilie, Florentiu Constantin</cp:lastModifiedBy>
  <cp:revision>43</cp:revision>
  <dcterms:created xsi:type="dcterms:W3CDTF">2017-01-31T09:04:47Z</dcterms:created>
  <dcterms:modified xsi:type="dcterms:W3CDTF">2017-02-23T08:05:01Z</dcterms:modified>
</cp:coreProperties>
</file>