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7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</a:t>
            </a:r>
            <a:r>
              <a:rPr lang="en-US" sz="2000" smtClean="0"/>
              <a:t>course </a:t>
            </a:r>
            <a:r>
              <a:rPr lang="en-US" sz="2000" smtClean="0"/>
              <a:t>IX 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Course6: Disk </a:t>
            </a:r>
            <a:r>
              <a:rPr lang="en-US" dirty="0">
                <a:solidFill>
                  <a:srgbClr val="00B0F0"/>
                </a:solidFill>
              </a:rPr>
              <a:t>Partitioning, Filesystems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Course7: LVM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1-2(1h each)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2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3-5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3 (50m)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6-7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4 (30m)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Project ( 7days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Basic Networking</a:t>
            </a:r>
          </a:p>
          <a:p>
            <a:r>
              <a:rPr lang="en-US" sz="1400" dirty="0" smtClean="0"/>
              <a:t>OSI vs TCP/IP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72" y="2636912"/>
            <a:ext cx="3811477" cy="29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77607"/>
              </p:ext>
            </p:extLst>
          </p:nvPr>
        </p:nvGraphicFramePr>
        <p:xfrm>
          <a:off x="755577" y="2445683"/>
          <a:ext cx="4176464" cy="38404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12167"/>
                <a:gridCol w="2664297"/>
              </a:tblGrid>
              <a:tr h="1421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OSI LAYER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1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7. Application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Requests initiation of some service on a remote system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2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6. Presentation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Manages presentation of data to be independent of node hardware architecture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2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5. Session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Establishes, Synchronizes, Terminates communication sessions between source and destination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1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4. Transport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Manages end-to-end data transfer reliability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1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3. Network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Manages data addressing and delivery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2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2. Data Link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Performs packet framing and provides error detection functionality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spc="50">
                          <a:effectLst/>
                        </a:rPr>
                        <a:t>1. Physical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spc="50" dirty="0">
                          <a:effectLst/>
                        </a:rPr>
                        <a:t>Describes network hardware characteristics including electrical, mechanical, optical and functional specifications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89088" y="2841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etworking at OS level</a:t>
            </a:r>
          </a:p>
          <a:p>
            <a:pPr lvl="1"/>
            <a:r>
              <a:rPr lang="en-US" dirty="0" smtClean="0"/>
              <a:t>files: 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/network-scripts/</a:t>
            </a:r>
          </a:p>
          <a:p>
            <a:pPr lvl="3"/>
            <a:r>
              <a:rPr lang="en-US" dirty="0" smtClean="0"/>
              <a:t>files for NICs:</a:t>
            </a:r>
          </a:p>
          <a:p>
            <a:pPr lvl="4"/>
            <a:r>
              <a:rPr lang="en-US" dirty="0" err="1" smtClean="0"/>
              <a:t>ifcfg</a:t>
            </a:r>
            <a:r>
              <a:rPr lang="en-US" dirty="0" smtClean="0"/>
              <a:t>-…</a:t>
            </a:r>
          </a:p>
          <a:p>
            <a:pPr lvl="3"/>
            <a:r>
              <a:rPr lang="en-US" dirty="0" smtClean="0"/>
              <a:t>files for static routes:</a:t>
            </a:r>
          </a:p>
          <a:p>
            <a:pPr lvl="4"/>
            <a:r>
              <a:rPr lang="en-US" dirty="0" smtClean="0"/>
              <a:t>routes ( SUSE )</a:t>
            </a:r>
          </a:p>
          <a:p>
            <a:pPr lvl="4"/>
            <a:r>
              <a:rPr lang="en-US" dirty="0" smtClean="0"/>
              <a:t>route-… ( REDHAT )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/network – set hostname and/or default route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/hostname – set hostname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 – set hostnames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resolv.conf</a:t>
            </a:r>
            <a:r>
              <a:rPr lang="en-US" dirty="0" smtClean="0"/>
              <a:t> – set </a:t>
            </a:r>
            <a:r>
              <a:rPr lang="en-US" dirty="0" err="1" smtClean="0"/>
              <a:t>dns</a:t>
            </a:r>
            <a:r>
              <a:rPr lang="en-US" dirty="0" smtClean="0"/>
              <a:t> domains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r>
              <a:rPr lang="en-US" dirty="0" smtClean="0"/>
              <a:t> – configuration will select files or </a:t>
            </a:r>
            <a:r>
              <a:rPr lang="en-US" dirty="0" err="1" smtClean="0"/>
              <a:t>dns</a:t>
            </a:r>
            <a:r>
              <a:rPr lang="en-US" dirty="0" smtClean="0"/>
              <a:t> for name resolution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dirty="0" err="1" smtClean="0"/>
              <a:t>ifconfig</a:t>
            </a:r>
            <a:endParaRPr lang="en-US" dirty="0" smtClean="0"/>
          </a:p>
          <a:p>
            <a:pPr lvl="1"/>
            <a:r>
              <a:rPr lang="en-US" dirty="0" smtClean="0"/>
              <a:t>route</a:t>
            </a:r>
          </a:p>
          <a:p>
            <a:pPr lvl="1"/>
            <a:r>
              <a:rPr lang="en-US" dirty="0" err="1" smtClean="0"/>
              <a:t>netstat</a:t>
            </a:r>
            <a:endParaRPr lang="en-US" dirty="0"/>
          </a:p>
          <a:p>
            <a:pPr lvl="1"/>
            <a:r>
              <a:rPr lang="en-US" dirty="0" err="1" smtClean="0"/>
              <a:t>ethtool</a:t>
            </a:r>
            <a:endParaRPr lang="en-US" dirty="0" smtClean="0"/>
          </a:p>
          <a:p>
            <a:pPr lvl="1"/>
            <a:r>
              <a:rPr lang="en-US" dirty="0" err="1" smtClean="0"/>
              <a:t>nmtui</a:t>
            </a:r>
            <a:r>
              <a:rPr lang="en-US" dirty="0" smtClean="0"/>
              <a:t> ( REDHAT )</a:t>
            </a:r>
          </a:p>
          <a:p>
            <a:pPr lvl="1"/>
            <a:r>
              <a:rPr lang="en-US" dirty="0" smtClean="0"/>
              <a:t>yast2 ( SUSE )</a:t>
            </a:r>
          </a:p>
          <a:p>
            <a:pPr lvl="1"/>
            <a:r>
              <a:rPr lang="en-US" dirty="0" smtClean="0"/>
              <a:t>ping</a:t>
            </a:r>
          </a:p>
          <a:p>
            <a:pPr lvl="1"/>
            <a:r>
              <a:rPr lang="en-US" dirty="0" smtClean="0"/>
              <a:t>traceroute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321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Linux Basics ( course IX )</vt:lpstr>
      <vt:lpstr>Course Content</vt:lpstr>
      <vt:lpstr>Schedule</vt:lpstr>
      <vt:lpstr>Networking</vt:lpstr>
      <vt:lpstr>Networking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45</cp:revision>
  <dcterms:created xsi:type="dcterms:W3CDTF">2017-01-31T09:04:47Z</dcterms:created>
  <dcterms:modified xsi:type="dcterms:W3CDTF">2017-02-23T08:16:41Z</dcterms:modified>
</cp:coreProperties>
</file>