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60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EC5160-5C72-43B5-8846-9205435B6190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19C35B-8CD7-409E-95BE-545DEDE7BB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Classification of Patients with Abnormal Blood </a:t>
            </a:r>
            <a:r>
              <a:rPr lang="en-US" b="1" dirty="0" smtClean="0"/>
              <a:t>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Box Plot Analysis</a:t>
            </a:r>
            <a:br>
              <a:rPr lang="en-US" dirty="0" smtClean="0"/>
            </a:br>
            <a:r>
              <a:rPr lang="en-US" dirty="0" smtClean="0"/>
              <a:t>Alcohol Consumption Data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93252"/>
            <a:ext cx="6705600" cy="41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22" y="1481138"/>
            <a:ext cx="5791356" cy="4525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Column Relationship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2039034"/>
            <a:ext cx="2547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more dark Circle the </a:t>
            </a:r>
          </a:p>
          <a:p>
            <a:r>
              <a:rPr lang="en-US" dirty="0" smtClean="0"/>
              <a:t>more is the </a:t>
            </a:r>
          </a:p>
          <a:p>
            <a:r>
              <a:rPr lang="en-US" dirty="0" smtClean="0"/>
              <a:t>Strong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5638800" cy="48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NULL Value Percentage in Initial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05000"/>
            <a:ext cx="4729162" cy="4533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After 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830951"/>
              </p:ext>
            </p:extLst>
          </p:nvPr>
        </p:nvGraphicFramePr>
        <p:xfrm>
          <a:off x="457200" y="1481138"/>
          <a:ext cx="8229603" cy="261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/>
                <a:gridCol w="2743201"/>
                <a:gridCol w="2743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Variables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Variables</a:t>
                      </a:r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Decision Tree</a:t>
                      </a: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91.01</a:t>
                      </a: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89.18</a:t>
                      </a: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SVM</a:t>
                      </a: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92.51</a:t>
                      </a: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83.36</a:t>
                      </a: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Random Forest</a:t>
                      </a: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90.18</a:t>
                      </a: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84.19</a:t>
                      </a: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Logistic Regression</a:t>
                      </a: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61.68</a:t>
                      </a: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73.69</a:t>
                      </a: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Naïve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Baye's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84.02</a:t>
                      </a: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82.69</a:t>
                      </a: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267200"/>
            <a:ext cx="74950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Variables</a:t>
            </a:r>
            <a:r>
              <a:rPr lang="en-US" dirty="0" smtClean="0"/>
              <a:t> = Hemoglobin and Genetic Pedigree Coefficient</a:t>
            </a:r>
          </a:p>
          <a:p>
            <a:endParaRPr lang="en-US" dirty="0" smtClean="0"/>
          </a:p>
          <a:p>
            <a:r>
              <a:rPr lang="en-US" b="1" dirty="0" smtClean="0"/>
              <a:t>All Variables</a:t>
            </a:r>
            <a:r>
              <a:rPr lang="en-US" dirty="0" smtClean="0"/>
              <a:t> = Hemoglobin and Genetic Pedigree Coefficient, </a:t>
            </a:r>
          </a:p>
          <a:p>
            <a:r>
              <a:rPr lang="en-US" i="1" dirty="0" smtClean="0"/>
              <a:t>Smoking</a:t>
            </a:r>
            <a:r>
              <a:rPr lang="en-US" i="1" dirty="0"/>
              <a:t>, obesity (BMI), Lack of physical activity, </a:t>
            </a:r>
            <a:endParaRPr lang="en-US" i="1" dirty="0" smtClean="0"/>
          </a:p>
          <a:p>
            <a:r>
              <a:rPr lang="en-US" i="1" dirty="0" smtClean="0"/>
              <a:t>salt </a:t>
            </a:r>
            <a:r>
              <a:rPr lang="en-US" i="1" dirty="0"/>
              <a:t>content in the diet, alcohol consumption per day, Level of Stress, Age, Sex, </a:t>
            </a:r>
            <a:endParaRPr lang="en-US" i="1" dirty="0" smtClean="0"/>
          </a:p>
          <a:p>
            <a:r>
              <a:rPr lang="en-US" i="1" dirty="0" smtClean="0"/>
              <a:t>Pregnancy</a:t>
            </a:r>
            <a:r>
              <a:rPr lang="en-US" i="1" dirty="0"/>
              <a:t>, Chronic kidney disease </a:t>
            </a:r>
            <a:r>
              <a:rPr lang="en-US" dirty="0"/>
              <a:t>and</a:t>
            </a:r>
            <a:r>
              <a:rPr lang="en-US" i="1" dirty="0"/>
              <a:t> Adrenal &amp; thyroid disorders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7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above 2 approach taken, it has been observed Decision Tree Model is giving the </a:t>
            </a:r>
            <a:r>
              <a:rPr lang="en-US" smtClean="0"/>
              <a:t>best Accuracy.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Employing </a:t>
            </a:r>
            <a:r>
              <a:rPr lang="en-US" dirty="0"/>
              <a:t>statistical techniques, conduct a preliminary prognosis of Hypertension/hypotension, based on the level of </a:t>
            </a:r>
            <a:r>
              <a:rPr lang="en-US" b="1" dirty="0"/>
              <a:t>hemoglobin</a:t>
            </a:r>
            <a:r>
              <a:rPr lang="en-US" dirty="0"/>
              <a:t> and </a:t>
            </a:r>
            <a:r>
              <a:rPr lang="en-US" b="1" dirty="0"/>
              <a:t>genetic</a:t>
            </a:r>
            <a:r>
              <a:rPr lang="en-US" dirty="0"/>
              <a:t> </a:t>
            </a:r>
            <a:r>
              <a:rPr lang="en-US" b="1" dirty="0"/>
              <a:t>history </a:t>
            </a:r>
            <a:r>
              <a:rPr lang="en-US" dirty="0"/>
              <a:t>of the individual.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Data Analysis (EDA):</a:t>
            </a:r>
          </a:p>
          <a:p>
            <a:pPr lvl="1"/>
            <a:r>
              <a:rPr lang="en-US" dirty="0" smtClean="0"/>
              <a:t>Identify the Data Distribution using following statistical methods:</a:t>
            </a:r>
          </a:p>
          <a:p>
            <a:pPr lvl="2"/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Median</a:t>
            </a:r>
          </a:p>
          <a:p>
            <a:pPr lvl="2"/>
            <a:r>
              <a:rPr lang="en-US" dirty="0" smtClean="0"/>
              <a:t>Identification of Outliers (if any) in Data.</a:t>
            </a:r>
            <a:endParaRPr lang="en-US" dirty="0"/>
          </a:p>
          <a:p>
            <a:r>
              <a:rPr lang="en-US" dirty="0" smtClean="0"/>
              <a:t>Data Cleaning:</a:t>
            </a:r>
          </a:p>
          <a:p>
            <a:pPr lvl="1"/>
            <a:r>
              <a:rPr lang="en-US" dirty="0" smtClean="0"/>
              <a:t>Identify the Columns having NULL values and replace it with more appropriate value.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7436"/>
            <a:ext cx="8229600" cy="4253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Box Plot Analysis</a:t>
            </a:r>
            <a:br>
              <a:rPr lang="en-US" dirty="0" smtClean="0"/>
            </a:br>
            <a:r>
              <a:rPr lang="en-US" dirty="0" smtClean="0"/>
              <a:t>Hemoglobin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Box Plot Analysis</a:t>
            </a:r>
            <a:br>
              <a:rPr lang="en-US" dirty="0" smtClean="0"/>
            </a:br>
            <a:r>
              <a:rPr lang="en-US" dirty="0" smtClean="0"/>
              <a:t>Genetic Pedigree Data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893252"/>
            <a:ext cx="7010400" cy="42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Box Plot Analysis</a:t>
            </a:r>
            <a:br>
              <a:rPr lang="en-US" dirty="0" smtClean="0"/>
            </a:br>
            <a:r>
              <a:rPr lang="en-US" dirty="0" smtClean="0"/>
              <a:t>Age Data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893252"/>
            <a:ext cx="6553200" cy="41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Box Plot Analysis</a:t>
            </a:r>
            <a:br>
              <a:rPr lang="en-US" dirty="0" smtClean="0"/>
            </a:br>
            <a:r>
              <a:rPr lang="en-US" dirty="0" smtClean="0"/>
              <a:t>BMI Data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893252"/>
            <a:ext cx="6553200" cy="38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Box Plot Analysis</a:t>
            </a:r>
            <a:br>
              <a:rPr lang="en-US" dirty="0" smtClean="0"/>
            </a:br>
            <a:r>
              <a:rPr lang="en-US" dirty="0" smtClean="0"/>
              <a:t>Physical Activity Data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893252"/>
            <a:ext cx="7010400" cy="42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Box Plot Analysis</a:t>
            </a:r>
            <a:br>
              <a:rPr lang="en-US" dirty="0" smtClean="0"/>
            </a:br>
            <a:r>
              <a:rPr lang="en-US" dirty="0" smtClean="0"/>
              <a:t>Salt Content Data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893252"/>
            <a:ext cx="6781800" cy="41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237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Classification of Patients with Abnormal Blood Pressure</vt:lpstr>
      <vt:lpstr>Objective</vt:lpstr>
      <vt:lpstr>Approach Taken</vt:lpstr>
      <vt:lpstr>EDA – Box Plot Analysis Hemoglobin Data</vt:lpstr>
      <vt:lpstr>EDA – Box Plot Analysis Genetic Pedigree Data</vt:lpstr>
      <vt:lpstr>EDA – Box Plot Analysis Age Data</vt:lpstr>
      <vt:lpstr>EDA – Box Plot Analysis BMI Data</vt:lpstr>
      <vt:lpstr>EDA – Box Plot Analysis Physical Activity Data</vt:lpstr>
      <vt:lpstr>EDA – Box Plot Analysis Salt Content Data</vt:lpstr>
      <vt:lpstr>EDA – Box Plot Analysis Alcohol Consumption Data</vt:lpstr>
      <vt:lpstr>EDA: Column Relationship</vt:lpstr>
      <vt:lpstr>Data Cleaning NULL Value Percentage in Initial Data</vt:lpstr>
      <vt:lpstr>Data Cleaning After Data Cleaning</vt:lpstr>
      <vt:lpstr>Model Accuracy</vt:lpstr>
      <vt:lpstr>Summary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Patients with Abnormal Blood Pressure</dc:title>
  <dc:creator>Chopra, Deepanshu (C.)</dc:creator>
  <cp:lastModifiedBy>Chopra, Deepanshu (C.)</cp:lastModifiedBy>
  <cp:revision>10</cp:revision>
  <dcterms:created xsi:type="dcterms:W3CDTF">2018-05-23T09:47:43Z</dcterms:created>
  <dcterms:modified xsi:type="dcterms:W3CDTF">2018-05-23T10:36:25Z</dcterms:modified>
</cp:coreProperties>
</file>