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4"/>
  </p:notesMasterIdLst>
  <p:sldIdLst>
    <p:sldId id="257" r:id="rId2"/>
    <p:sldId id="258" r:id="rId3"/>
    <p:sldId id="261" r:id="rId4"/>
    <p:sldId id="259" r:id="rId5"/>
    <p:sldId id="260" r:id="rId6"/>
    <p:sldId id="262" r:id="rId7"/>
    <p:sldId id="263" r:id="rId8"/>
    <p:sldId id="270" r:id="rId9"/>
    <p:sldId id="268" r:id="rId10"/>
    <p:sldId id="267" r:id="rId11"/>
    <p:sldId id="266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66" d="100"/>
          <a:sy n="66" d="100"/>
        </p:scale>
        <p:origin x="668" y="48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3C3-4E4A-86BE-94B53C7076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</c:v>
                </c:pt>
              </c:strCache>
            </c:strRef>
          </c:tx>
          <c:spPr>
            <a:ln w="19050" cap="rnd">
              <a:solidFill>
                <a:srgbClr val="64777B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64777B"/>
              </a:solidFill>
              <a:ln w="9525">
                <a:noFill/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Sheet1!$C$2:$C$4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3C3-4E4A-86BE-94B53C7076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Sheet1!$D$2:$D$4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73C3-4E4A-86BE-94B53C7076D4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f</c:v>
                </c:pt>
              </c:strCache>
            </c:strRef>
          </c:tx>
          <c:spPr>
            <a:ln w="19050" cap="rnd">
              <a:solidFill>
                <a:srgbClr val="43CDD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43CDD9"/>
              </a:solidFill>
              <a:ln w="9525">
                <a:noFill/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Sheet1!$F$2:$F$4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73C3-4E4A-86BE-94B53C7076D4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g</c:v>
                </c:pt>
              </c:strCache>
            </c:strRef>
          </c:tx>
          <c:spPr>
            <a:ln w="19050" cap="rnd">
              <a:solidFill>
                <a:srgbClr val="344357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44357"/>
              </a:solidFill>
              <a:ln w="9525">
                <a:noFill/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Sheet1!$G$2:$G$4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73C3-4E4A-86BE-94B53C7076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35757680"/>
        <c:axId val="-1735755504"/>
      </c:scatterChart>
      <c:valAx>
        <c:axId val="-1735757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35755504"/>
        <c:crosses val="autoZero"/>
        <c:crossBetween val="midCat"/>
      </c:valAx>
      <c:valAx>
        <c:axId val="-1735755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35757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0353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B5D-43C7-BD04-42EB7B4BC708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B5D-43C7-BD04-42EB7B4BC70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B5D-43C7-BD04-42EB7B4BC70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B5D-43C7-BD04-42EB7B4BC708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B5D-43C7-BD04-42EB7B4BC7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BABAB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BA3-4B8D-89E2-DE51B1803F47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BA3-4B8D-89E2-DE51B1803F4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BA3-4B8D-89E2-DE51B1803F4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BA3-4B8D-89E2-DE51B1803F47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BA3-4B8D-89E2-DE51B1803F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0353F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42-4C4D-A9F4-F685EBE21E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BABABA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42-4C4D-A9F4-F685EBE21EF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43CDD9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42-4C4D-A9F4-F685EBE21E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17284880"/>
        <c:axId val="-1617279984"/>
      </c:barChart>
      <c:catAx>
        <c:axId val="-161728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17279984"/>
        <c:crosses val="autoZero"/>
        <c:auto val="1"/>
        <c:lblAlgn val="ctr"/>
        <c:lblOffset val="100"/>
        <c:noMultiLvlLbl val="0"/>
      </c:catAx>
      <c:valAx>
        <c:axId val="-161727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17284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8A3A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DE-481D-80B4-5A96AB882B40}"/>
              </c:ext>
            </c:extLst>
          </c:dPt>
          <c:dPt>
            <c:idx val="1"/>
            <c:invertIfNegative val="0"/>
            <c:bubble3D val="0"/>
            <c:spPr>
              <a:solidFill>
                <a:srgbClr val="66718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DE-481D-80B4-5A96AB882B40}"/>
              </c:ext>
            </c:extLst>
          </c:dPt>
          <c:dPt>
            <c:idx val="2"/>
            <c:invertIfNegative val="0"/>
            <c:bubble3D val="0"/>
            <c:spPr>
              <a:solidFill>
                <a:srgbClr val="30353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DE-481D-80B4-5A96AB882B40}"/>
              </c:ext>
            </c:extLst>
          </c:dPt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DE-481D-80B4-5A96AB882B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7-51DE-481D-80B4-5A96AB882B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8-51DE-481D-80B4-5A96AB882B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100"/>
        <c:axId val="-1735754960"/>
        <c:axId val="-1735756048"/>
      </c:barChart>
      <c:catAx>
        <c:axId val="-1735754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35756048"/>
        <c:crosses val="autoZero"/>
        <c:auto val="1"/>
        <c:lblAlgn val="ctr"/>
        <c:lblOffset val="100"/>
        <c:noMultiLvlLbl val="0"/>
      </c:catAx>
      <c:valAx>
        <c:axId val="-1735756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35754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0353F"/>
            </a:solidFill>
            <a:ln>
              <a:noFill/>
            </a:ln>
            <a:effectLst/>
          </c:spPr>
          <c:cat>
            <c:numRef>
              <c:f>Sheet1!$A$2:$A$10</c:f>
              <c:numCache>
                <c:formatCode>m/d/yyyy</c:formatCode>
                <c:ptCount val="9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  <c:pt idx="5">
                  <c:v>37266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15</c:v>
                </c:pt>
                <c:pt idx="1">
                  <c:v>20</c:v>
                </c:pt>
                <c:pt idx="2">
                  <c:v>5</c:v>
                </c:pt>
                <c:pt idx="3">
                  <c:v>23</c:v>
                </c:pt>
                <c:pt idx="4">
                  <c:v>12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F6-40A9-95EB-828E34F5A8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98A3AD"/>
            </a:solidFill>
            <a:ln>
              <a:noFill/>
            </a:ln>
            <a:effectLst/>
          </c:spPr>
          <c:cat>
            <c:numRef>
              <c:f>Sheet1!$A$2:$A$10</c:f>
              <c:numCache>
                <c:formatCode>m/d/yyyy</c:formatCode>
                <c:ptCount val="9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  <c:pt idx="5">
                  <c:v>37266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</c:v>
                </c:pt>
                <c:pt idx="1">
                  <c:v>12</c:v>
                </c:pt>
                <c:pt idx="2">
                  <c:v>4</c:v>
                </c:pt>
                <c:pt idx="3">
                  <c:v>21</c:v>
                </c:pt>
                <c:pt idx="4">
                  <c:v>12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F6-40A9-95EB-828E34F5A86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43CDD9"/>
            </a:solidFill>
            <a:ln w="25400">
              <a:noFill/>
            </a:ln>
            <a:effectLst/>
          </c:spPr>
          <c:cat>
            <c:numRef>
              <c:f>Sheet1!$A$2:$A$10</c:f>
              <c:numCache>
                <c:formatCode>m/d/yyyy</c:formatCode>
                <c:ptCount val="9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  <c:pt idx="5">
                  <c:v>37266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3</c:v>
                </c:pt>
                <c:pt idx="1">
                  <c:v>4</c:v>
                </c:pt>
                <c:pt idx="2">
                  <c:v>8</c:v>
                </c:pt>
                <c:pt idx="3">
                  <c:v>9</c:v>
                </c:pt>
                <c:pt idx="4">
                  <c:v>2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F6-40A9-95EB-828E34F5A8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673234496"/>
        <c:axId val="-1673237760"/>
      </c:areaChart>
      <c:dateAx>
        <c:axId val="-167323449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73237760"/>
        <c:crosses val="autoZero"/>
        <c:auto val="1"/>
        <c:lblOffset val="100"/>
        <c:baseTimeUnit val="days"/>
      </c:dateAx>
      <c:valAx>
        <c:axId val="-1673237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732344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8A3A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DE-481D-80B4-5A96AB882B40}"/>
              </c:ext>
            </c:extLst>
          </c:dPt>
          <c:dPt>
            <c:idx val="1"/>
            <c:invertIfNegative val="0"/>
            <c:bubble3D val="0"/>
            <c:spPr>
              <a:solidFill>
                <a:srgbClr val="66718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DE-481D-80B4-5A96AB882B40}"/>
              </c:ext>
            </c:extLst>
          </c:dPt>
          <c:dPt>
            <c:idx val="2"/>
            <c:invertIfNegative val="0"/>
            <c:bubble3D val="0"/>
            <c:spPr>
              <a:solidFill>
                <a:srgbClr val="30353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DE-481D-80B4-5A96AB882B4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DE-481D-80B4-5A96AB882B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7-51DE-481D-80B4-5A96AB882B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8-51DE-481D-80B4-5A96AB882B4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8"/>
        <c:overlap val="100"/>
        <c:axId val="-1673241568"/>
        <c:axId val="-1673240480"/>
      </c:barChart>
      <c:catAx>
        <c:axId val="-1673241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73240480"/>
        <c:crosses val="autoZero"/>
        <c:auto val="1"/>
        <c:lblAlgn val="ctr"/>
        <c:lblOffset val="100"/>
        <c:noMultiLvlLbl val="0"/>
      </c:catAx>
      <c:valAx>
        <c:axId val="-16732404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673241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rgbClr val="43CDD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43CDD9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52-49DB-8A4D-E053A3651D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rgbClr val="66718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667181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52-49DB-8A4D-E053A3651D9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rgbClr val="30353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0353F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652-49DB-8A4D-E053A3651D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70004176"/>
        <c:axId val="-1669996560"/>
      </c:lineChart>
      <c:catAx>
        <c:axId val="-167000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69996560"/>
        <c:crosses val="autoZero"/>
        <c:auto val="1"/>
        <c:lblAlgn val="ctr"/>
        <c:lblOffset val="100"/>
        <c:noMultiLvlLbl val="0"/>
      </c:catAx>
      <c:valAx>
        <c:axId val="-166999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70004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20519482007284"/>
          <c:y val="6.0621653577321966E-2"/>
          <c:w val="0.57775555158128811"/>
          <c:h val="0.866632362129891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rgbClr val="30353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E0-4564-AEF1-6C9CF57FC564}"/>
              </c:ext>
            </c:extLst>
          </c:dPt>
          <c:dPt>
            <c:idx val="1"/>
            <c:bubble3D val="0"/>
            <c:spPr>
              <a:solidFill>
                <a:srgbClr val="64777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1E0-4564-AEF1-6C9CF57FC564}"/>
              </c:ext>
            </c:extLst>
          </c:dPt>
          <c:dPt>
            <c:idx val="2"/>
            <c:bubble3D val="0"/>
            <c:spPr>
              <a:solidFill>
                <a:srgbClr val="43CDD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1E0-4564-AEF1-6C9CF57FC564}"/>
              </c:ext>
            </c:extLst>
          </c:dPt>
          <c:cat>
            <c:strRef>
              <c:f>Sheet1!$A$2:$A$4</c:f>
              <c:strCache>
                <c:ptCount val="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4.2</c:v>
                </c:pt>
                <c:pt idx="1">
                  <c:v>3.2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1E0-4564-AEF1-6C9CF57FC5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055417803742736"/>
          <c:y val="0.36147200239471672"/>
          <c:w val="0.1278835095553198"/>
          <c:h val="0.353440947110709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rgbClr val="30353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E0-4564-AEF1-6C9CF57FC564}"/>
              </c:ext>
            </c:extLst>
          </c:dPt>
          <c:dPt>
            <c:idx val="1"/>
            <c:bubble3D val="0"/>
            <c:spPr>
              <a:solidFill>
                <a:srgbClr val="66718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1E0-4564-AEF1-6C9CF57FC564}"/>
              </c:ext>
            </c:extLst>
          </c:dPt>
          <c:dPt>
            <c:idx val="2"/>
            <c:bubble3D val="0"/>
            <c:spPr>
              <a:solidFill>
                <a:srgbClr val="43CDD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1E0-4564-AEF1-6C9CF57FC564}"/>
              </c:ext>
            </c:extLst>
          </c:dPt>
          <c:cat>
            <c:strRef>
              <c:f>Sheet1!$A$2:$A$4</c:f>
              <c:strCache>
                <c:ptCount val="3"/>
                <c:pt idx="0">
                  <c:v>B1</c:v>
                </c:pt>
                <c:pt idx="1">
                  <c:v>B2</c:v>
                </c:pt>
                <c:pt idx="2">
                  <c:v>B3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4.2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1E0-4564-AEF1-6C9CF57FC5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110845585484005"/>
          <c:y val="0.36147200239471672"/>
          <c:w val="0.13121786332777288"/>
          <c:h val="0.353440947110709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rgbClr val="30353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E0-4564-AEF1-6C9CF57FC564}"/>
              </c:ext>
            </c:extLst>
          </c:dPt>
          <c:dPt>
            <c:idx val="1"/>
            <c:bubble3D val="0"/>
            <c:spPr>
              <a:solidFill>
                <a:srgbClr val="66718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1E0-4564-AEF1-6C9CF57FC564}"/>
              </c:ext>
            </c:extLst>
          </c:dPt>
          <c:dPt>
            <c:idx val="2"/>
            <c:bubble3D val="0"/>
            <c:spPr>
              <a:solidFill>
                <a:srgbClr val="43CDD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1E0-4564-AEF1-6C9CF57FC564}"/>
              </c:ext>
            </c:extLst>
          </c:dPt>
          <c:cat>
            <c:strRef>
              <c:f>Sheet1!$A$2:$A$4</c:f>
              <c:strCache>
                <c:ptCount val="3"/>
                <c:pt idx="0">
                  <c:v>C1</c:v>
                </c:pt>
                <c:pt idx="1">
                  <c:v>C2</c:v>
                </c:pt>
                <c:pt idx="2">
                  <c:v>C3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1.4</c:v>
                </c:pt>
                <c:pt idx="1">
                  <c:v>1.2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1E0-4564-AEF1-6C9CF57FC5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623475237102193"/>
          <c:y val="0.36147200239471672"/>
          <c:w val="0.12998506255334233"/>
          <c:h val="0.353440947110709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Financing</c:v>
                </c:pt>
              </c:strCache>
            </c:strRef>
          </c:tx>
          <c:spPr>
            <a:ln w="28575" cap="rnd">
              <a:solidFill>
                <a:srgbClr val="30353F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2A-41DC-8DEB-8C2C5B5BE4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Marketing </c:v>
                </c:pt>
              </c:strCache>
            </c:strRef>
          </c:tx>
          <c:spPr>
            <a:ln w="28575" cap="rnd">
              <a:solidFill>
                <a:srgbClr val="A4A3A4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2A-41DC-8DEB-8C2C5B5BE4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Teamwork</c:v>
                </c:pt>
              </c:strCache>
            </c:strRef>
          </c:tx>
          <c:spPr>
            <a:ln w="28575" cap="rnd">
              <a:solidFill>
                <a:srgbClr val="CFCFCF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23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2A-41DC-8DEB-8C2C5B5BE40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Scheduling</c:v>
                </c:pt>
              </c:strCache>
            </c:strRef>
          </c:tx>
          <c:spPr>
            <a:ln w="28575" cap="rnd">
              <a:solidFill>
                <a:srgbClr val="43CDD9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15</c:v>
                </c:pt>
                <c:pt idx="1">
                  <c:v>13</c:v>
                </c:pt>
                <c:pt idx="2">
                  <c:v>2</c:v>
                </c:pt>
                <c:pt idx="3">
                  <c:v>13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12A-41DC-8DEB-8C2C5B5BE4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35765296"/>
        <c:axId val="-1735764752"/>
      </c:radarChart>
      <c:catAx>
        <c:axId val="-1735765296"/>
        <c:scaling>
          <c:orientation val="minMax"/>
        </c:scaling>
        <c:delete val="1"/>
        <c:axPos val="b"/>
        <c:numFmt formatCode="m/d/yyyy" sourceLinked="1"/>
        <c:majorTickMark val="none"/>
        <c:minorTickMark val="none"/>
        <c:tickLblPos val="nextTo"/>
        <c:crossAx val="-1735764752"/>
        <c:crosses val="autoZero"/>
        <c:auto val="1"/>
        <c:lblAlgn val="ctr"/>
        <c:lblOffset val="100"/>
        <c:noMultiLvlLbl val="0"/>
      </c:catAx>
      <c:valAx>
        <c:axId val="-173576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35765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Finance</c:v>
                </c:pt>
              </c:strCache>
            </c:strRef>
          </c:tx>
          <c:spPr>
            <a:solidFill>
              <a:srgbClr val="30353F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3E-489F-A73B-5BDEAE13F5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3576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30353F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Employment</c:v>
                </c:pt>
              </c:strCache>
            </c:strRef>
          </c:tx>
          <c:spPr>
            <a:solidFill>
              <a:srgbClr val="43CDD9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7E-455B-9491-93702A8346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81335632"/>
        <c:axId val="-1781335088"/>
      </c:barChart>
      <c:catAx>
        <c:axId val="-17813356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81335088"/>
        <c:crosses val="autoZero"/>
        <c:auto val="1"/>
        <c:lblAlgn val="ctr"/>
        <c:lblOffset val="100"/>
        <c:noMultiLvlLbl val="0"/>
      </c:catAx>
      <c:valAx>
        <c:axId val="-178133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81335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30353F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Marketing</c:v>
                </c:pt>
              </c:strCache>
            </c:strRef>
          </c:tx>
          <c:spPr>
            <a:solidFill>
              <a:srgbClr val="BABABA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00-4EFB-878B-A162AA7765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81329648"/>
        <c:axId val="-1781342160"/>
      </c:barChart>
      <c:catAx>
        <c:axId val="-17813296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81342160"/>
        <c:crosses val="autoZero"/>
        <c:auto val="1"/>
        <c:lblAlgn val="ctr"/>
        <c:lblOffset val="100"/>
        <c:noMultiLvlLbl val="0"/>
      </c:catAx>
      <c:valAx>
        <c:axId val="-1781342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81329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30353F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98A3A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19B-4A14-9400-6B387354EC86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19B-4A14-9400-6B387354E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19B-4A14-9400-6B387354E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19B-4A14-9400-6B387354EC86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19B-4A14-9400-6B387354EC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17/12/2019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emf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14876" y="3444079"/>
            <a:ext cx="3762247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DATA DRIVEN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73491" y="4150067"/>
            <a:ext cx="264501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Power Point Presentation</a:t>
            </a:r>
          </a:p>
        </p:txBody>
      </p:sp>
      <p:sp>
        <p:nvSpPr>
          <p:cNvPr id="2" name="Oval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hlinkClick r:id="rId3"/>
            <a:extLst>
              <a:ext uri="{FF2B5EF4-FFF2-40B4-BE49-F238E27FC236}">
                <a16:creationId xmlns:a16="http://schemas.microsoft.com/office/drawing/2014/main" id="{DEBE08FE-8856-B14C-A309-36A662725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650" y="4685963"/>
            <a:ext cx="1028700" cy="293902"/>
          </a:xfrm>
          <a:prstGeom prst="rect">
            <a:avLst/>
          </a:prstGeom>
          <a:effectLst/>
        </p:spPr>
      </p:pic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2010673"/>
            <a:ext cx="1281512" cy="487738"/>
            <a:chOff x="9912263" y="2010673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Freeform 54"/>
            <p:cNvSpPr/>
            <p:nvPr/>
          </p:nvSpPr>
          <p:spPr>
            <a:xfrm>
              <a:off x="9912263" y="2010673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3035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73" name="Group 72"/>
            <p:cNvGrpSpPr/>
            <p:nvPr/>
          </p:nvGrpSpPr>
          <p:grpSpPr>
            <a:xfrm flipH="1">
              <a:off x="10838597" y="2143232"/>
              <a:ext cx="222620" cy="222620"/>
              <a:chOff x="1389063" y="3748088"/>
              <a:chExt cx="336550" cy="336550"/>
            </a:xfrm>
            <a:solidFill>
              <a:schemeClr val="bg1"/>
            </a:solidFill>
          </p:grpSpPr>
          <p:sp>
            <p:nvSpPr>
              <p:cNvPr id="74" name="Freeform 5"/>
              <p:cNvSpPr>
                <a:spLocks/>
              </p:cNvSpPr>
              <p:nvPr/>
            </p:nvSpPr>
            <p:spPr bwMode="auto">
              <a:xfrm>
                <a:off x="1547813" y="3787776"/>
                <a:ext cx="58738" cy="60325"/>
              </a:xfrm>
              <a:custGeom>
                <a:avLst/>
                <a:gdLst>
                  <a:gd name="T0" fmla="*/ 300 w 360"/>
                  <a:gd name="T1" fmla="*/ 244 h 364"/>
                  <a:gd name="T2" fmla="*/ 120 w 360"/>
                  <a:gd name="T3" fmla="*/ 244 h 364"/>
                  <a:gd name="T4" fmla="*/ 120 w 360"/>
                  <a:gd name="T5" fmla="*/ 60 h 364"/>
                  <a:gd name="T6" fmla="*/ 60 w 360"/>
                  <a:gd name="T7" fmla="*/ 0 h 364"/>
                  <a:gd name="T8" fmla="*/ 0 w 360"/>
                  <a:gd name="T9" fmla="*/ 60 h 364"/>
                  <a:gd name="T10" fmla="*/ 0 w 360"/>
                  <a:gd name="T11" fmla="*/ 304 h 364"/>
                  <a:gd name="T12" fmla="*/ 60 w 360"/>
                  <a:gd name="T13" fmla="*/ 364 h 364"/>
                  <a:gd name="T14" fmla="*/ 300 w 360"/>
                  <a:gd name="T15" fmla="*/ 364 h 364"/>
                  <a:gd name="T16" fmla="*/ 360 w 360"/>
                  <a:gd name="T17" fmla="*/ 304 h 364"/>
                  <a:gd name="T18" fmla="*/ 300 w 360"/>
                  <a:gd name="T19" fmla="*/ 24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0" h="364">
                    <a:moveTo>
                      <a:pt x="300" y="244"/>
                    </a:moveTo>
                    <a:cubicBezTo>
                      <a:pt x="120" y="244"/>
                      <a:pt x="120" y="244"/>
                      <a:pt x="120" y="244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37"/>
                      <a:pt x="27" y="364"/>
                      <a:pt x="60" y="364"/>
                    </a:cubicBezTo>
                    <a:cubicBezTo>
                      <a:pt x="300" y="364"/>
                      <a:pt x="300" y="364"/>
                      <a:pt x="300" y="364"/>
                    </a:cubicBezTo>
                    <a:cubicBezTo>
                      <a:pt x="333" y="364"/>
                      <a:pt x="360" y="337"/>
                      <a:pt x="360" y="304"/>
                    </a:cubicBezTo>
                    <a:cubicBezTo>
                      <a:pt x="360" y="271"/>
                      <a:pt x="333" y="244"/>
                      <a:pt x="300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6"/>
              <p:cNvSpPr>
                <a:spLocks noEditPoints="1"/>
              </p:cNvSpPr>
              <p:nvPr/>
            </p:nvSpPr>
            <p:spPr bwMode="auto">
              <a:xfrm>
                <a:off x="1389063" y="3748088"/>
                <a:ext cx="336550" cy="336550"/>
              </a:xfrm>
              <a:custGeom>
                <a:avLst/>
                <a:gdLst>
                  <a:gd name="T0" fmla="*/ 1808 w 2048"/>
                  <a:gd name="T1" fmla="*/ 1454 h 2048"/>
                  <a:gd name="T2" fmla="*/ 1808 w 2048"/>
                  <a:gd name="T3" fmla="*/ 1388 h 2048"/>
                  <a:gd name="T4" fmla="*/ 1628 w 2048"/>
                  <a:gd name="T5" fmla="*/ 1208 h 2048"/>
                  <a:gd name="T6" fmla="*/ 1084 w 2048"/>
                  <a:gd name="T7" fmla="*/ 1208 h 2048"/>
                  <a:gd name="T8" fmla="*/ 1084 w 2048"/>
                  <a:gd name="T9" fmla="*/ 1085 h 2048"/>
                  <a:gd name="T10" fmla="*/ 1564 w 2048"/>
                  <a:gd name="T11" fmla="*/ 544 h 2048"/>
                  <a:gd name="T12" fmla="*/ 1024 w 2048"/>
                  <a:gd name="T13" fmla="*/ 0 h 2048"/>
                  <a:gd name="T14" fmla="*/ 484 w 2048"/>
                  <a:gd name="T15" fmla="*/ 544 h 2048"/>
                  <a:gd name="T16" fmla="*/ 964 w 2048"/>
                  <a:gd name="T17" fmla="*/ 1085 h 2048"/>
                  <a:gd name="T18" fmla="*/ 964 w 2048"/>
                  <a:gd name="T19" fmla="*/ 1208 h 2048"/>
                  <a:gd name="T20" fmla="*/ 420 w 2048"/>
                  <a:gd name="T21" fmla="*/ 1208 h 2048"/>
                  <a:gd name="T22" fmla="*/ 240 w 2048"/>
                  <a:gd name="T23" fmla="*/ 1388 h 2048"/>
                  <a:gd name="T24" fmla="*/ 240 w 2048"/>
                  <a:gd name="T25" fmla="*/ 1454 h 2048"/>
                  <a:gd name="T26" fmla="*/ 0 w 2048"/>
                  <a:gd name="T27" fmla="*/ 1748 h 2048"/>
                  <a:gd name="T28" fmla="*/ 300 w 2048"/>
                  <a:gd name="T29" fmla="*/ 2048 h 2048"/>
                  <a:gd name="T30" fmla="*/ 600 w 2048"/>
                  <a:gd name="T31" fmla="*/ 1748 h 2048"/>
                  <a:gd name="T32" fmla="*/ 360 w 2048"/>
                  <a:gd name="T33" fmla="*/ 1454 h 2048"/>
                  <a:gd name="T34" fmla="*/ 360 w 2048"/>
                  <a:gd name="T35" fmla="*/ 1388 h 2048"/>
                  <a:gd name="T36" fmla="*/ 420 w 2048"/>
                  <a:gd name="T37" fmla="*/ 1328 h 2048"/>
                  <a:gd name="T38" fmla="*/ 964 w 2048"/>
                  <a:gd name="T39" fmla="*/ 1328 h 2048"/>
                  <a:gd name="T40" fmla="*/ 964 w 2048"/>
                  <a:gd name="T41" fmla="*/ 1454 h 2048"/>
                  <a:gd name="T42" fmla="*/ 724 w 2048"/>
                  <a:gd name="T43" fmla="*/ 1748 h 2048"/>
                  <a:gd name="T44" fmla="*/ 1024 w 2048"/>
                  <a:gd name="T45" fmla="*/ 2048 h 2048"/>
                  <a:gd name="T46" fmla="*/ 1324 w 2048"/>
                  <a:gd name="T47" fmla="*/ 1748 h 2048"/>
                  <a:gd name="T48" fmla="*/ 1084 w 2048"/>
                  <a:gd name="T49" fmla="*/ 1454 h 2048"/>
                  <a:gd name="T50" fmla="*/ 1084 w 2048"/>
                  <a:gd name="T51" fmla="*/ 1328 h 2048"/>
                  <a:gd name="T52" fmla="*/ 1628 w 2048"/>
                  <a:gd name="T53" fmla="*/ 1328 h 2048"/>
                  <a:gd name="T54" fmla="*/ 1688 w 2048"/>
                  <a:gd name="T55" fmla="*/ 1388 h 2048"/>
                  <a:gd name="T56" fmla="*/ 1688 w 2048"/>
                  <a:gd name="T57" fmla="*/ 1454 h 2048"/>
                  <a:gd name="T58" fmla="*/ 1448 w 2048"/>
                  <a:gd name="T59" fmla="*/ 1748 h 2048"/>
                  <a:gd name="T60" fmla="*/ 1748 w 2048"/>
                  <a:gd name="T61" fmla="*/ 2048 h 2048"/>
                  <a:gd name="T62" fmla="*/ 2048 w 2048"/>
                  <a:gd name="T63" fmla="*/ 1748 h 2048"/>
                  <a:gd name="T64" fmla="*/ 1808 w 2048"/>
                  <a:gd name="T65" fmla="*/ 1454 h 2048"/>
                  <a:gd name="T66" fmla="*/ 480 w 2048"/>
                  <a:gd name="T67" fmla="*/ 1748 h 2048"/>
                  <a:gd name="T68" fmla="*/ 300 w 2048"/>
                  <a:gd name="T69" fmla="*/ 1928 h 2048"/>
                  <a:gd name="T70" fmla="*/ 120 w 2048"/>
                  <a:gd name="T71" fmla="*/ 1748 h 2048"/>
                  <a:gd name="T72" fmla="*/ 300 w 2048"/>
                  <a:gd name="T73" fmla="*/ 1568 h 2048"/>
                  <a:gd name="T74" fmla="*/ 480 w 2048"/>
                  <a:gd name="T75" fmla="*/ 1748 h 2048"/>
                  <a:gd name="T76" fmla="*/ 1204 w 2048"/>
                  <a:gd name="T77" fmla="*/ 1748 h 2048"/>
                  <a:gd name="T78" fmla="*/ 1024 w 2048"/>
                  <a:gd name="T79" fmla="*/ 1928 h 2048"/>
                  <a:gd name="T80" fmla="*/ 844 w 2048"/>
                  <a:gd name="T81" fmla="*/ 1748 h 2048"/>
                  <a:gd name="T82" fmla="*/ 1024 w 2048"/>
                  <a:gd name="T83" fmla="*/ 1568 h 2048"/>
                  <a:gd name="T84" fmla="*/ 1204 w 2048"/>
                  <a:gd name="T85" fmla="*/ 1748 h 2048"/>
                  <a:gd name="T86" fmla="*/ 1024 w 2048"/>
                  <a:gd name="T87" fmla="*/ 968 h 2048"/>
                  <a:gd name="T88" fmla="*/ 604 w 2048"/>
                  <a:gd name="T89" fmla="*/ 544 h 2048"/>
                  <a:gd name="T90" fmla="*/ 1024 w 2048"/>
                  <a:gd name="T91" fmla="*/ 120 h 2048"/>
                  <a:gd name="T92" fmla="*/ 1444 w 2048"/>
                  <a:gd name="T93" fmla="*/ 544 h 2048"/>
                  <a:gd name="T94" fmla="*/ 1024 w 2048"/>
                  <a:gd name="T95" fmla="*/ 968 h 2048"/>
                  <a:gd name="T96" fmla="*/ 1748 w 2048"/>
                  <a:gd name="T97" fmla="*/ 1928 h 2048"/>
                  <a:gd name="T98" fmla="*/ 1568 w 2048"/>
                  <a:gd name="T99" fmla="*/ 1748 h 2048"/>
                  <a:gd name="T100" fmla="*/ 1748 w 2048"/>
                  <a:gd name="T101" fmla="*/ 1568 h 2048"/>
                  <a:gd name="T102" fmla="*/ 1928 w 2048"/>
                  <a:gd name="T103" fmla="*/ 1748 h 2048"/>
                  <a:gd name="T104" fmla="*/ 1748 w 2048"/>
                  <a:gd name="T105" fmla="*/ 1928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48" h="2048">
                    <a:moveTo>
                      <a:pt x="1808" y="1454"/>
                    </a:moveTo>
                    <a:cubicBezTo>
                      <a:pt x="1808" y="1388"/>
                      <a:pt x="1808" y="1388"/>
                      <a:pt x="1808" y="1388"/>
                    </a:cubicBezTo>
                    <a:cubicBezTo>
                      <a:pt x="1808" y="1289"/>
                      <a:pt x="1727" y="1208"/>
                      <a:pt x="1628" y="1208"/>
                    </a:cubicBezTo>
                    <a:cubicBezTo>
                      <a:pt x="1084" y="1208"/>
                      <a:pt x="1084" y="1208"/>
                      <a:pt x="1084" y="1208"/>
                    </a:cubicBezTo>
                    <a:cubicBezTo>
                      <a:pt x="1084" y="1085"/>
                      <a:pt x="1084" y="1085"/>
                      <a:pt x="1084" y="1085"/>
                    </a:cubicBezTo>
                    <a:cubicBezTo>
                      <a:pt x="1354" y="1054"/>
                      <a:pt x="1564" y="824"/>
                      <a:pt x="1564" y="544"/>
                    </a:cubicBezTo>
                    <a:cubicBezTo>
                      <a:pt x="1564" y="244"/>
                      <a:pt x="1322" y="0"/>
                      <a:pt x="1024" y="0"/>
                    </a:cubicBezTo>
                    <a:cubicBezTo>
                      <a:pt x="726" y="0"/>
                      <a:pt x="484" y="244"/>
                      <a:pt x="484" y="544"/>
                    </a:cubicBezTo>
                    <a:cubicBezTo>
                      <a:pt x="484" y="824"/>
                      <a:pt x="694" y="1054"/>
                      <a:pt x="964" y="1085"/>
                    </a:cubicBezTo>
                    <a:cubicBezTo>
                      <a:pt x="964" y="1208"/>
                      <a:pt x="964" y="1208"/>
                      <a:pt x="964" y="1208"/>
                    </a:cubicBezTo>
                    <a:cubicBezTo>
                      <a:pt x="420" y="1208"/>
                      <a:pt x="420" y="1208"/>
                      <a:pt x="420" y="1208"/>
                    </a:cubicBezTo>
                    <a:cubicBezTo>
                      <a:pt x="321" y="1208"/>
                      <a:pt x="240" y="1289"/>
                      <a:pt x="240" y="1388"/>
                    </a:cubicBezTo>
                    <a:cubicBezTo>
                      <a:pt x="240" y="1454"/>
                      <a:pt x="240" y="1454"/>
                      <a:pt x="240" y="1454"/>
                    </a:cubicBezTo>
                    <a:cubicBezTo>
                      <a:pt x="103" y="1482"/>
                      <a:pt x="0" y="1603"/>
                      <a:pt x="0" y="1748"/>
                    </a:cubicBezTo>
                    <a:cubicBezTo>
                      <a:pt x="0" y="1913"/>
                      <a:pt x="135" y="2048"/>
                      <a:pt x="300" y="2048"/>
                    </a:cubicBezTo>
                    <a:cubicBezTo>
                      <a:pt x="465" y="2048"/>
                      <a:pt x="600" y="1913"/>
                      <a:pt x="600" y="1748"/>
                    </a:cubicBezTo>
                    <a:cubicBezTo>
                      <a:pt x="600" y="1603"/>
                      <a:pt x="497" y="1482"/>
                      <a:pt x="360" y="1454"/>
                    </a:cubicBezTo>
                    <a:cubicBezTo>
                      <a:pt x="360" y="1388"/>
                      <a:pt x="360" y="1388"/>
                      <a:pt x="360" y="1388"/>
                    </a:cubicBezTo>
                    <a:cubicBezTo>
                      <a:pt x="360" y="1355"/>
                      <a:pt x="387" y="1328"/>
                      <a:pt x="420" y="1328"/>
                    </a:cubicBezTo>
                    <a:cubicBezTo>
                      <a:pt x="964" y="1328"/>
                      <a:pt x="964" y="1328"/>
                      <a:pt x="964" y="1328"/>
                    </a:cubicBezTo>
                    <a:cubicBezTo>
                      <a:pt x="964" y="1454"/>
                      <a:pt x="964" y="1454"/>
                      <a:pt x="964" y="1454"/>
                    </a:cubicBezTo>
                    <a:cubicBezTo>
                      <a:pt x="827" y="1482"/>
                      <a:pt x="724" y="1603"/>
                      <a:pt x="724" y="1748"/>
                    </a:cubicBezTo>
                    <a:cubicBezTo>
                      <a:pt x="724" y="1913"/>
                      <a:pt x="859" y="2048"/>
                      <a:pt x="1024" y="2048"/>
                    </a:cubicBezTo>
                    <a:cubicBezTo>
                      <a:pt x="1189" y="2048"/>
                      <a:pt x="1324" y="1913"/>
                      <a:pt x="1324" y="1748"/>
                    </a:cubicBezTo>
                    <a:cubicBezTo>
                      <a:pt x="1324" y="1603"/>
                      <a:pt x="1221" y="1482"/>
                      <a:pt x="1084" y="1454"/>
                    </a:cubicBezTo>
                    <a:cubicBezTo>
                      <a:pt x="1084" y="1328"/>
                      <a:pt x="1084" y="1328"/>
                      <a:pt x="1084" y="1328"/>
                    </a:cubicBezTo>
                    <a:cubicBezTo>
                      <a:pt x="1628" y="1328"/>
                      <a:pt x="1628" y="1328"/>
                      <a:pt x="1628" y="1328"/>
                    </a:cubicBezTo>
                    <a:cubicBezTo>
                      <a:pt x="1661" y="1328"/>
                      <a:pt x="1688" y="1355"/>
                      <a:pt x="1688" y="1388"/>
                    </a:cubicBezTo>
                    <a:cubicBezTo>
                      <a:pt x="1688" y="1454"/>
                      <a:pt x="1688" y="1454"/>
                      <a:pt x="1688" y="1454"/>
                    </a:cubicBezTo>
                    <a:cubicBezTo>
                      <a:pt x="1551" y="1482"/>
                      <a:pt x="1448" y="1603"/>
                      <a:pt x="1448" y="1748"/>
                    </a:cubicBezTo>
                    <a:cubicBezTo>
                      <a:pt x="1448" y="1913"/>
                      <a:pt x="1583" y="2048"/>
                      <a:pt x="1748" y="2048"/>
                    </a:cubicBezTo>
                    <a:cubicBezTo>
                      <a:pt x="1913" y="2048"/>
                      <a:pt x="2048" y="1913"/>
                      <a:pt x="2048" y="1748"/>
                    </a:cubicBezTo>
                    <a:cubicBezTo>
                      <a:pt x="2048" y="1603"/>
                      <a:pt x="1945" y="1482"/>
                      <a:pt x="1808" y="1454"/>
                    </a:cubicBezTo>
                    <a:close/>
                    <a:moveTo>
                      <a:pt x="480" y="1748"/>
                    </a:moveTo>
                    <a:cubicBezTo>
                      <a:pt x="480" y="1847"/>
                      <a:pt x="399" y="1928"/>
                      <a:pt x="300" y="1928"/>
                    </a:cubicBezTo>
                    <a:cubicBezTo>
                      <a:pt x="201" y="1928"/>
                      <a:pt x="120" y="1847"/>
                      <a:pt x="120" y="1748"/>
                    </a:cubicBezTo>
                    <a:cubicBezTo>
                      <a:pt x="120" y="1649"/>
                      <a:pt x="201" y="1568"/>
                      <a:pt x="300" y="1568"/>
                    </a:cubicBezTo>
                    <a:cubicBezTo>
                      <a:pt x="399" y="1568"/>
                      <a:pt x="480" y="1649"/>
                      <a:pt x="480" y="1748"/>
                    </a:cubicBezTo>
                    <a:close/>
                    <a:moveTo>
                      <a:pt x="1204" y="1748"/>
                    </a:moveTo>
                    <a:cubicBezTo>
                      <a:pt x="1204" y="1847"/>
                      <a:pt x="1123" y="1928"/>
                      <a:pt x="1024" y="1928"/>
                    </a:cubicBezTo>
                    <a:cubicBezTo>
                      <a:pt x="925" y="1928"/>
                      <a:pt x="844" y="1847"/>
                      <a:pt x="844" y="1748"/>
                    </a:cubicBezTo>
                    <a:cubicBezTo>
                      <a:pt x="844" y="1649"/>
                      <a:pt x="925" y="1568"/>
                      <a:pt x="1024" y="1568"/>
                    </a:cubicBezTo>
                    <a:cubicBezTo>
                      <a:pt x="1123" y="1568"/>
                      <a:pt x="1204" y="1649"/>
                      <a:pt x="1204" y="1748"/>
                    </a:cubicBezTo>
                    <a:close/>
                    <a:moveTo>
                      <a:pt x="1024" y="968"/>
                    </a:moveTo>
                    <a:cubicBezTo>
                      <a:pt x="792" y="968"/>
                      <a:pt x="604" y="778"/>
                      <a:pt x="604" y="544"/>
                    </a:cubicBezTo>
                    <a:cubicBezTo>
                      <a:pt x="604" y="310"/>
                      <a:pt x="792" y="120"/>
                      <a:pt x="1024" y="120"/>
                    </a:cubicBezTo>
                    <a:cubicBezTo>
                      <a:pt x="1256" y="120"/>
                      <a:pt x="1444" y="310"/>
                      <a:pt x="1444" y="544"/>
                    </a:cubicBezTo>
                    <a:cubicBezTo>
                      <a:pt x="1444" y="778"/>
                      <a:pt x="1256" y="968"/>
                      <a:pt x="1024" y="968"/>
                    </a:cubicBezTo>
                    <a:close/>
                    <a:moveTo>
                      <a:pt x="1748" y="1928"/>
                    </a:moveTo>
                    <a:cubicBezTo>
                      <a:pt x="1649" y="1928"/>
                      <a:pt x="1568" y="1847"/>
                      <a:pt x="1568" y="1748"/>
                    </a:cubicBezTo>
                    <a:cubicBezTo>
                      <a:pt x="1568" y="1649"/>
                      <a:pt x="1649" y="1568"/>
                      <a:pt x="1748" y="1568"/>
                    </a:cubicBezTo>
                    <a:cubicBezTo>
                      <a:pt x="1847" y="1568"/>
                      <a:pt x="1928" y="1649"/>
                      <a:pt x="1928" y="1748"/>
                    </a:cubicBezTo>
                    <a:cubicBezTo>
                      <a:pt x="1928" y="1847"/>
                      <a:pt x="1847" y="1928"/>
                      <a:pt x="1748" y="19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7" name="Group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2954121"/>
            <a:ext cx="1281512" cy="487738"/>
            <a:chOff x="9912263" y="3185130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4" name="Freeform 53"/>
            <p:cNvSpPr/>
            <p:nvPr/>
          </p:nvSpPr>
          <p:spPr>
            <a:xfrm>
              <a:off x="9912263" y="3185130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9BA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80" name="Group 79"/>
            <p:cNvGrpSpPr/>
            <p:nvPr/>
          </p:nvGrpSpPr>
          <p:grpSpPr>
            <a:xfrm flipH="1">
              <a:off x="10822976" y="3302068"/>
              <a:ext cx="253863" cy="253863"/>
              <a:chOff x="3613150" y="3706813"/>
              <a:chExt cx="420688" cy="420687"/>
            </a:xfrm>
          </p:grpSpPr>
          <p:sp>
            <p:nvSpPr>
              <p:cNvPr id="81" name="Freeform 10"/>
              <p:cNvSpPr>
                <a:spLocks noEditPoints="1"/>
              </p:cNvSpPr>
              <p:nvPr/>
            </p:nvSpPr>
            <p:spPr bwMode="auto">
              <a:xfrm>
                <a:off x="3613150" y="3930650"/>
                <a:ext cx="420688" cy="196850"/>
              </a:xfrm>
              <a:custGeom>
                <a:avLst/>
                <a:gdLst>
                  <a:gd name="T0" fmla="*/ 1823 w 2048"/>
                  <a:gd name="T1" fmla="*/ 528 h 960"/>
                  <a:gd name="T2" fmla="*/ 1928 w 2048"/>
                  <a:gd name="T3" fmla="*/ 300 h 960"/>
                  <a:gd name="T4" fmla="*/ 1628 w 2048"/>
                  <a:gd name="T5" fmla="*/ 0 h 960"/>
                  <a:gd name="T6" fmla="*/ 1324 w 2048"/>
                  <a:gd name="T7" fmla="*/ 300 h 960"/>
                  <a:gd name="T8" fmla="*/ 1432 w 2048"/>
                  <a:gd name="T9" fmla="*/ 528 h 960"/>
                  <a:gd name="T10" fmla="*/ 1324 w 2048"/>
                  <a:gd name="T11" fmla="*/ 606 h 960"/>
                  <a:gd name="T12" fmla="*/ 1219 w 2048"/>
                  <a:gd name="T13" fmla="*/ 528 h 960"/>
                  <a:gd name="T14" fmla="*/ 1324 w 2048"/>
                  <a:gd name="T15" fmla="*/ 300 h 960"/>
                  <a:gd name="T16" fmla="*/ 1024 w 2048"/>
                  <a:gd name="T17" fmla="*/ 0 h 960"/>
                  <a:gd name="T18" fmla="*/ 724 w 2048"/>
                  <a:gd name="T19" fmla="*/ 300 h 960"/>
                  <a:gd name="T20" fmla="*/ 829 w 2048"/>
                  <a:gd name="T21" fmla="*/ 528 h 960"/>
                  <a:gd name="T22" fmla="*/ 724 w 2048"/>
                  <a:gd name="T23" fmla="*/ 606 h 960"/>
                  <a:gd name="T24" fmla="*/ 619 w 2048"/>
                  <a:gd name="T25" fmla="*/ 528 h 960"/>
                  <a:gd name="T26" fmla="*/ 724 w 2048"/>
                  <a:gd name="T27" fmla="*/ 300 h 960"/>
                  <a:gd name="T28" fmla="*/ 424 w 2048"/>
                  <a:gd name="T29" fmla="*/ 0 h 960"/>
                  <a:gd name="T30" fmla="*/ 124 w 2048"/>
                  <a:gd name="T31" fmla="*/ 300 h 960"/>
                  <a:gd name="T32" fmla="*/ 229 w 2048"/>
                  <a:gd name="T33" fmla="*/ 527 h 960"/>
                  <a:gd name="T34" fmla="*/ 0 w 2048"/>
                  <a:gd name="T35" fmla="*/ 900 h 960"/>
                  <a:gd name="T36" fmla="*/ 60 w 2048"/>
                  <a:gd name="T37" fmla="*/ 960 h 960"/>
                  <a:gd name="T38" fmla="*/ 1988 w 2048"/>
                  <a:gd name="T39" fmla="*/ 960 h 960"/>
                  <a:gd name="T40" fmla="*/ 2048 w 2048"/>
                  <a:gd name="T41" fmla="*/ 900 h 960"/>
                  <a:gd name="T42" fmla="*/ 1823 w 2048"/>
                  <a:gd name="T43" fmla="*/ 528 h 960"/>
                  <a:gd name="T44" fmla="*/ 424 w 2048"/>
                  <a:gd name="T45" fmla="*/ 120 h 960"/>
                  <a:gd name="T46" fmla="*/ 604 w 2048"/>
                  <a:gd name="T47" fmla="*/ 300 h 960"/>
                  <a:gd name="T48" fmla="*/ 424 w 2048"/>
                  <a:gd name="T49" fmla="*/ 480 h 960"/>
                  <a:gd name="T50" fmla="*/ 244 w 2048"/>
                  <a:gd name="T51" fmla="*/ 300 h 960"/>
                  <a:gd name="T52" fmla="*/ 424 w 2048"/>
                  <a:gd name="T53" fmla="*/ 120 h 960"/>
                  <a:gd name="T54" fmla="*/ 608 w 2048"/>
                  <a:gd name="T55" fmla="*/ 840 h 960"/>
                  <a:gd name="T56" fmla="*/ 126 w 2048"/>
                  <a:gd name="T57" fmla="*/ 840 h 960"/>
                  <a:gd name="T58" fmla="*/ 424 w 2048"/>
                  <a:gd name="T59" fmla="*/ 600 h 960"/>
                  <a:gd name="T60" fmla="*/ 652 w 2048"/>
                  <a:gd name="T61" fmla="*/ 705 h 960"/>
                  <a:gd name="T62" fmla="*/ 608 w 2048"/>
                  <a:gd name="T63" fmla="*/ 840 h 960"/>
                  <a:gd name="T64" fmla="*/ 1024 w 2048"/>
                  <a:gd name="T65" fmla="*/ 120 h 960"/>
                  <a:gd name="T66" fmla="*/ 1204 w 2048"/>
                  <a:gd name="T67" fmla="*/ 300 h 960"/>
                  <a:gd name="T68" fmla="*/ 1024 w 2048"/>
                  <a:gd name="T69" fmla="*/ 480 h 960"/>
                  <a:gd name="T70" fmla="*/ 844 w 2048"/>
                  <a:gd name="T71" fmla="*/ 300 h 960"/>
                  <a:gd name="T72" fmla="*/ 1024 w 2048"/>
                  <a:gd name="T73" fmla="*/ 120 h 960"/>
                  <a:gd name="T74" fmla="*/ 730 w 2048"/>
                  <a:gd name="T75" fmla="*/ 840 h 960"/>
                  <a:gd name="T76" fmla="*/ 1024 w 2048"/>
                  <a:gd name="T77" fmla="*/ 600 h 960"/>
                  <a:gd name="T78" fmla="*/ 1318 w 2048"/>
                  <a:gd name="T79" fmla="*/ 840 h 960"/>
                  <a:gd name="T80" fmla="*/ 730 w 2048"/>
                  <a:gd name="T81" fmla="*/ 840 h 960"/>
                  <a:gd name="T82" fmla="*/ 1628 w 2048"/>
                  <a:gd name="T83" fmla="*/ 120 h 960"/>
                  <a:gd name="T84" fmla="*/ 1808 w 2048"/>
                  <a:gd name="T85" fmla="*/ 300 h 960"/>
                  <a:gd name="T86" fmla="*/ 1628 w 2048"/>
                  <a:gd name="T87" fmla="*/ 480 h 960"/>
                  <a:gd name="T88" fmla="*/ 1444 w 2048"/>
                  <a:gd name="T89" fmla="*/ 300 h 960"/>
                  <a:gd name="T90" fmla="*/ 1628 w 2048"/>
                  <a:gd name="T91" fmla="*/ 120 h 960"/>
                  <a:gd name="T92" fmla="*/ 1440 w 2048"/>
                  <a:gd name="T93" fmla="*/ 840 h 960"/>
                  <a:gd name="T94" fmla="*/ 1396 w 2048"/>
                  <a:gd name="T95" fmla="*/ 705 h 960"/>
                  <a:gd name="T96" fmla="*/ 1628 w 2048"/>
                  <a:gd name="T97" fmla="*/ 600 h 960"/>
                  <a:gd name="T98" fmla="*/ 1922 w 2048"/>
                  <a:gd name="T99" fmla="*/ 840 h 960"/>
                  <a:gd name="T100" fmla="*/ 1440 w 2048"/>
                  <a:gd name="T101" fmla="*/ 84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48" h="960">
                    <a:moveTo>
                      <a:pt x="1823" y="528"/>
                    </a:moveTo>
                    <a:cubicBezTo>
                      <a:pt x="1887" y="473"/>
                      <a:pt x="1928" y="391"/>
                      <a:pt x="1928" y="300"/>
                    </a:cubicBezTo>
                    <a:cubicBezTo>
                      <a:pt x="1928" y="135"/>
                      <a:pt x="1793" y="0"/>
                      <a:pt x="1628" y="0"/>
                    </a:cubicBezTo>
                    <a:cubicBezTo>
                      <a:pt x="1462" y="0"/>
                      <a:pt x="1324" y="134"/>
                      <a:pt x="1324" y="300"/>
                    </a:cubicBezTo>
                    <a:cubicBezTo>
                      <a:pt x="1324" y="387"/>
                      <a:pt x="1362" y="469"/>
                      <a:pt x="1432" y="528"/>
                    </a:cubicBezTo>
                    <a:cubicBezTo>
                      <a:pt x="1392" y="548"/>
                      <a:pt x="1355" y="575"/>
                      <a:pt x="1324" y="606"/>
                    </a:cubicBezTo>
                    <a:cubicBezTo>
                      <a:pt x="1293" y="575"/>
                      <a:pt x="1258" y="549"/>
                      <a:pt x="1219" y="528"/>
                    </a:cubicBezTo>
                    <a:cubicBezTo>
                      <a:pt x="1283" y="473"/>
                      <a:pt x="1324" y="391"/>
                      <a:pt x="1324" y="300"/>
                    </a:cubicBezTo>
                    <a:cubicBezTo>
                      <a:pt x="1324" y="135"/>
                      <a:pt x="1189" y="0"/>
                      <a:pt x="1024" y="0"/>
                    </a:cubicBezTo>
                    <a:cubicBezTo>
                      <a:pt x="859" y="0"/>
                      <a:pt x="724" y="135"/>
                      <a:pt x="724" y="300"/>
                    </a:cubicBezTo>
                    <a:cubicBezTo>
                      <a:pt x="724" y="391"/>
                      <a:pt x="765" y="473"/>
                      <a:pt x="829" y="528"/>
                    </a:cubicBezTo>
                    <a:cubicBezTo>
                      <a:pt x="790" y="548"/>
                      <a:pt x="755" y="575"/>
                      <a:pt x="724" y="606"/>
                    </a:cubicBezTo>
                    <a:cubicBezTo>
                      <a:pt x="693" y="574"/>
                      <a:pt x="658" y="548"/>
                      <a:pt x="619" y="528"/>
                    </a:cubicBezTo>
                    <a:cubicBezTo>
                      <a:pt x="683" y="473"/>
                      <a:pt x="724" y="391"/>
                      <a:pt x="724" y="300"/>
                    </a:cubicBezTo>
                    <a:cubicBezTo>
                      <a:pt x="724" y="135"/>
                      <a:pt x="589" y="0"/>
                      <a:pt x="424" y="0"/>
                    </a:cubicBezTo>
                    <a:cubicBezTo>
                      <a:pt x="259" y="0"/>
                      <a:pt x="124" y="135"/>
                      <a:pt x="124" y="300"/>
                    </a:cubicBezTo>
                    <a:cubicBezTo>
                      <a:pt x="124" y="391"/>
                      <a:pt x="165" y="472"/>
                      <a:pt x="229" y="527"/>
                    </a:cubicBezTo>
                    <a:cubicBezTo>
                      <a:pt x="93" y="597"/>
                      <a:pt x="0" y="738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70" y="960"/>
                      <a:pt x="194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9"/>
                      <a:pt x="1957" y="598"/>
                      <a:pt x="1823" y="528"/>
                    </a:cubicBezTo>
                    <a:close/>
                    <a:moveTo>
                      <a:pt x="424" y="120"/>
                    </a:moveTo>
                    <a:cubicBezTo>
                      <a:pt x="523" y="120"/>
                      <a:pt x="604" y="201"/>
                      <a:pt x="604" y="300"/>
                    </a:cubicBezTo>
                    <a:cubicBezTo>
                      <a:pt x="604" y="399"/>
                      <a:pt x="523" y="480"/>
                      <a:pt x="424" y="480"/>
                    </a:cubicBezTo>
                    <a:cubicBezTo>
                      <a:pt x="325" y="480"/>
                      <a:pt x="244" y="399"/>
                      <a:pt x="244" y="300"/>
                    </a:cubicBezTo>
                    <a:cubicBezTo>
                      <a:pt x="244" y="201"/>
                      <a:pt x="325" y="120"/>
                      <a:pt x="424" y="120"/>
                    </a:cubicBezTo>
                    <a:close/>
                    <a:moveTo>
                      <a:pt x="608" y="840"/>
                    </a:moveTo>
                    <a:cubicBezTo>
                      <a:pt x="126" y="840"/>
                      <a:pt x="126" y="840"/>
                      <a:pt x="126" y="840"/>
                    </a:cubicBezTo>
                    <a:cubicBezTo>
                      <a:pt x="154" y="703"/>
                      <a:pt x="277" y="600"/>
                      <a:pt x="424" y="600"/>
                    </a:cubicBezTo>
                    <a:cubicBezTo>
                      <a:pt x="512" y="600"/>
                      <a:pt x="595" y="639"/>
                      <a:pt x="652" y="705"/>
                    </a:cubicBezTo>
                    <a:cubicBezTo>
                      <a:pt x="630" y="746"/>
                      <a:pt x="615" y="792"/>
                      <a:pt x="608" y="840"/>
                    </a:cubicBezTo>
                    <a:close/>
                    <a:moveTo>
                      <a:pt x="1024" y="120"/>
                    </a:moveTo>
                    <a:cubicBezTo>
                      <a:pt x="1123" y="120"/>
                      <a:pt x="1204" y="201"/>
                      <a:pt x="1204" y="300"/>
                    </a:cubicBezTo>
                    <a:cubicBezTo>
                      <a:pt x="1204" y="399"/>
                      <a:pt x="1123" y="480"/>
                      <a:pt x="1024" y="480"/>
                    </a:cubicBezTo>
                    <a:cubicBezTo>
                      <a:pt x="925" y="480"/>
                      <a:pt x="844" y="399"/>
                      <a:pt x="844" y="300"/>
                    </a:cubicBezTo>
                    <a:cubicBezTo>
                      <a:pt x="844" y="201"/>
                      <a:pt x="925" y="120"/>
                      <a:pt x="1024" y="120"/>
                    </a:cubicBezTo>
                    <a:close/>
                    <a:moveTo>
                      <a:pt x="730" y="840"/>
                    </a:moveTo>
                    <a:cubicBezTo>
                      <a:pt x="758" y="703"/>
                      <a:pt x="879" y="600"/>
                      <a:pt x="1024" y="600"/>
                    </a:cubicBezTo>
                    <a:cubicBezTo>
                      <a:pt x="1169" y="600"/>
                      <a:pt x="1290" y="703"/>
                      <a:pt x="1318" y="840"/>
                    </a:cubicBezTo>
                    <a:cubicBezTo>
                      <a:pt x="1298" y="840"/>
                      <a:pt x="755" y="840"/>
                      <a:pt x="730" y="840"/>
                    </a:cubicBezTo>
                    <a:close/>
                    <a:moveTo>
                      <a:pt x="1628" y="120"/>
                    </a:moveTo>
                    <a:cubicBezTo>
                      <a:pt x="1727" y="120"/>
                      <a:pt x="1808" y="201"/>
                      <a:pt x="1808" y="300"/>
                    </a:cubicBezTo>
                    <a:cubicBezTo>
                      <a:pt x="1808" y="399"/>
                      <a:pt x="1727" y="480"/>
                      <a:pt x="1628" y="480"/>
                    </a:cubicBezTo>
                    <a:cubicBezTo>
                      <a:pt x="1528" y="480"/>
                      <a:pt x="1444" y="398"/>
                      <a:pt x="1444" y="300"/>
                    </a:cubicBezTo>
                    <a:cubicBezTo>
                      <a:pt x="1444" y="202"/>
                      <a:pt x="1528" y="120"/>
                      <a:pt x="1628" y="120"/>
                    </a:cubicBezTo>
                    <a:close/>
                    <a:moveTo>
                      <a:pt x="1440" y="840"/>
                    </a:moveTo>
                    <a:cubicBezTo>
                      <a:pt x="1433" y="792"/>
                      <a:pt x="1418" y="747"/>
                      <a:pt x="1396" y="705"/>
                    </a:cubicBezTo>
                    <a:cubicBezTo>
                      <a:pt x="1453" y="640"/>
                      <a:pt x="1539" y="600"/>
                      <a:pt x="1628" y="600"/>
                    </a:cubicBezTo>
                    <a:cubicBezTo>
                      <a:pt x="1773" y="600"/>
                      <a:pt x="1894" y="703"/>
                      <a:pt x="1922" y="840"/>
                    </a:cubicBezTo>
                    <a:lnTo>
                      <a:pt x="144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11"/>
              <p:cNvSpPr>
                <a:spLocks/>
              </p:cNvSpPr>
              <p:nvPr/>
            </p:nvSpPr>
            <p:spPr bwMode="auto">
              <a:xfrm>
                <a:off x="3784600" y="3768725"/>
                <a:ext cx="101600" cy="74612"/>
              </a:xfrm>
              <a:custGeom>
                <a:avLst/>
                <a:gdLst>
                  <a:gd name="T0" fmla="*/ 468 w 492"/>
                  <a:gd name="T1" fmla="*/ 24 h 366"/>
                  <a:gd name="T2" fmla="*/ 384 w 492"/>
                  <a:gd name="T3" fmla="*/ 24 h 366"/>
                  <a:gd name="T4" fmla="*/ 186 w 492"/>
                  <a:gd name="T5" fmla="*/ 221 h 366"/>
                  <a:gd name="T6" fmla="*/ 108 w 492"/>
                  <a:gd name="T7" fmla="*/ 144 h 366"/>
                  <a:gd name="T8" fmla="*/ 24 w 492"/>
                  <a:gd name="T9" fmla="*/ 144 h 366"/>
                  <a:gd name="T10" fmla="*/ 24 w 492"/>
                  <a:gd name="T11" fmla="*/ 228 h 366"/>
                  <a:gd name="T12" fmla="*/ 144 w 492"/>
                  <a:gd name="T13" fmla="*/ 348 h 366"/>
                  <a:gd name="T14" fmla="*/ 186 w 492"/>
                  <a:gd name="T15" fmla="*/ 366 h 366"/>
                  <a:gd name="T16" fmla="*/ 228 w 492"/>
                  <a:gd name="T17" fmla="*/ 348 h 366"/>
                  <a:gd name="T18" fmla="*/ 468 w 492"/>
                  <a:gd name="T19" fmla="*/ 108 h 366"/>
                  <a:gd name="T20" fmla="*/ 468 w 492"/>
                  <a:gd name="T21" fmla="*/ 24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2" h="366">
                    <a:moveTo>
                      <a:pt x="468" y="24"/>
                    </a:moveTo>
                    <a:cubicBezTo>
                      <a:pt x="445" y="0"/>
                      <a:pt x="407" y="0"/>
                      <a:pt x="384" y="24"/>
                    </a:cubicBezTo>
                    <a:cubicBezTo>
                      <a:pt x="186" y="221"/>
                      <a:pt x="186" y="221"/>
                      <a:pt x="186" y="221"/>
                    </a:cubicBezTo>
                    <a:cubicBezTo>
                      <a:pt x="108" y="144"/>
                      <a:pt x="108" y="144"/>
                      <a:pt x="108" y="144"/>
                    </a:cubicBezTo>
                    <a:cubicBezTo>
                      <a:pt x="85" y="120"/>
                      <a:pt x="47" y="120"/>
                      <a:pt x="24" y="144"/>
                    </a:cubicBezTo>
                    <a:cubicBezTo>
                      <a:pt x="0" y="167"/>
                      <a:pt x="0" y="205"/>
                      <a:pt x="24" y="228"/>
                    </a:cubicBezTo>
                    <a:cubicBezTo>
                      <a:pt x="144" y="348"/>
                      <a:pt x="144" y="348"/>
                      <a:pt x="144" y="348"/>
                    </a:cubicBezTo>
                    <a:cubicBezTo>
                      <a:pt x="155" y="360"/>
                      <a:pt x="171" y="366"/>
                      <a:pt x="186" y="366"/>
                    </a:cubicBezTo>
                    <a:cubicBezTo>
                      <a:pt x="201" y="366"/>
                      <a:pt x="217" y="360"/>
                      <a:pt x="228" y="348"/>
                    </a:cubicBezTo>
                    <a:cubicBezTo>
                      <a:pt x="468" y="108"/>
                      <a:pt x="468" y="108"/>
                      <a:pt x="468" y="108"/>
                    </a:cubicBezTo>
                    <a:cubicBezTo>
                      <a:pt x="492" y="85"/>
                      <a:pt x="492" y="47"/>
                      <a:pt x="468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12"/>
              <p:cNvSpPr>
                <a:spLocks noEditPoints="1"/>
              </p:cNvSpPr>
              <p:nvPr/>
            </p:nvSpPr>
            <p:spPr bwMode="auto">
              <a:xfrm>
                <a:off x="3736975" y="3706813"/>
                <a:ext cx="198438" cy="198437"/>
              </a:xfrm>
              <a:custGeom>
                <a:avLst/>
                <a:gdLst>
                  <a:gd name="T0" fmla="*/ 480 w 964"/>
                  <a:gd name="T1" fmla="*/ 0 h 968"/>
                  <a:gd name="T2" fmla="*/ 0 w 964"/>
                  <a:gd name="T3" fmla="*/ 484 h 968"/>
                  <a:gd name="T4" fmla="*/ 480 w 964"/>
                  <a:gd name="T5" fmla="*/ 968 h 968"/>
                  <a:gd name="T6" fmla="*/ 964 w 964"/>
                  <a:gd name="T7" fmla="*/ 484 h 968"/>
                  <a:gd name="T8" fmla="*/ 480 w 964"/>
                  <a:gd name="T9" fmla="*/ 0 h 968"/>
                  <a:gd name="T10" fmla="*/ 480 w 964"/>
                  <a:gd name="T11" fmla="*/ 848 h 968"/>
                  <a:gd name="T12" fmla="*/ 120 w 964"/>
                  <a:gd name="T13" fmla="*/ 484 h 968"/>
                  <a:gd name="T14" fmla="*/ 480 w 964"/>
                  <a:gd name="T15" fmla="*/ 120 h 968"/>
                  <a:gd name="T16" fmla="*/ 844 w 964"/>
                  <a:gd name="T17" fmla="*/ 484 h 968"/>
                  <a:gd name="T18" fmla="*/ 480 w 964"/>
                  <a:gd name="T19" fmla="*/ 848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4" h="968">
                    <a:moveTo>
                      <a:pt x="480" y="0"/>
                    </a:moveTo>
                    <a:cubicBezTo>
                      <a:pt x="215" y="0"/>
                      <a:pt x="0" y="217"/>
                      <a:pt x="0" y="484"/>
                    </a:cubicBezTo>
                    <a:cubicBezTo>
                      <a:pt x="0" y="751"/>
                      <a:pt x="215" y="968"/>
                      <a:pt x="480" y="968"/>
                    </a:cubicBezTo>
                    <a:cubicBezTo>
                      <a:pt x="745" y="968"/>
                      <a:pt x="964" y="750"/>
                      <a:pt x="964" y="484"/>
                    </a:cubicBezTo>
                    <a:cubicBezTo>
                      <a:pt x="964" y="219"/>
                      <a:pt x="746" y="0"/>
                      <a:pt x="480" y="0"/>
                    </a:cubicBezTo>
                    <a:close/>
                    <a:moveTo>
                      <a:pt x="480" y="848"/>
                    </a:moveTo>
                    <a:cubicBezTo>
                      <a:pt x="281" y="848"/>
                      <a:pt x="120" y="685"/>
                      <a:pt x="120" y="484"/>
                    </a:cubicBezTo>
                    <a:cubicBezTo>
                      <a:pt x="120" y="283"/>
                      <a:pt x="281" y="120"/>
                      <a:pt x="480" y="120"/>
                    </a:cubicBezTo>
                    <a:cubicBezTo>
                      <a:pt x="677" y="120"/>
                      <a:pt x="844" y="287"/>
                      <a:pt x="844" y="484"/>
                    </a:cubicBezTo>
                    <a:cubicBezTo>
                      <a:pt x="844" y="681"/>
                      <a:pt x="677" y="848"/>
                      <a:pt x="480" y="8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6" name="Group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3897569"/>
            <a:ext cx="1281512" cy="487738"/>
            <a:chOff x="9912263" y="3897569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3" name="Freeform 52"/>
            <p:cNvSpPr/>
            <p:nvPr/>
          </p:nvSpPr>
          <p:spPr>
            <a:xfrm flipH="1">
              <a:off x="9912263" y="3897569"/>
              <a:ext cx="1281512" cy="487738"/>
            </a:xfrm>
            <a:custGeom>
              <a:avLst/>
              <a:gdLst>
                <a:gd name="connsiteX0" fmla="*/ 1281512 w 1281512"/>
                <a:gd name="connsiteY0" fmla="*/ 0 h 487738"/>
                <a:gd name="connsiteX1" fmla="*/ 256995 w 1281512"/>
                <a:gd name="connsiteY1" fmla="*/ 0 h 487738"/>
                <a:gd name="connsiteX2" fmla="*/ 256995 w 1281512"/>
                <a:gd name="connsiteY2" fmla="*/ 1323 h 487738"/>
                <a:gd name="connsiteX3" fmla="*/ 243869 w 1281512"/>
                <a:gd name="connsiteY3" fmla="*/ 0 h 487738"/>
                <a:gd name="connsiteX4" fmla="*/ 0 w 1281512"/>
                <a:gd name="connsiteY4" fmla="*/ 243869 h 487738"/>
                <a:gd name="connsiteX5" fmla="*/ 243869 w 1281512"/>
                <a:gd name="connsiteY5" fmla="*/ 487738 h 487738"/>
                <a:gd name="connsiteX6" fmla="*/ 256995 w 1281512"/>
                <a:gd name="connsiteY6" fmla="*/ 486415 h 487738"/>
                <a:gd name="connsiteX7" fmla="*/ 256995 w 1281512"/>
                <a:gd name="connsiteY7" fmla="*/ 487737 h 487738"/>
                <a:gd name="connsiteX8" fmla="*/ 1281512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1281512" y="0"/>
                  </a:moveTo>
                  <a:lnTo>
                    <a:pt x="256995" y="0"/>
                  </a:lnTo>
                  <a:lnTo>
                    <a:pt x="256995" y="1323"/>
                  </a:lnTo>
                  <a:lnTo>
                    <a:pt x="243869" y="0"/>
                  </a:lnTo>
                  <a:cubicBezTo>
                    <a:pt x="109184" y="0"/>
                    <a:pt x="0" y="109184"/>
                    <a:pt x="0" y="243869"/>
                  </a:cubicBezTo>
                  <a:cubicBezTo>
                    <a:pt x="0" y="378554"/>
                    <a:pt x="109184" y="487738"/>
                    <a:pt x="243869" y="487738"/>
                  </a:cubicBezTo>
                  <a:lnTo>
                    <a:pt x="256995" y="486415"/>
                  </a:lnTo>
                  <a:lnTo>
                    <a:pt x="256995" y="487737"/>
                  </a:lnTo>
                  <a:lnTo>
                    <a:pt x="1281512" y="487737"/>
                  </a:lnTo>
                  <a:close/>
                </a:path>
              </a:pathLst>
            </a:custGeom>
            <a:solidFill>
              <a:srgbClr val="4FD0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10813249" y="4076466"/>
              <a:ext cx="273316" cy="129944"/>
              <a:chOff x="4254500" y="2100263"/>
              <a:chExt cx="1906588" cy="906463"/>
            </a:xfrm>
          </p:grpSpPr>
          <p:sp>
            <p:nvSpPr>
              <p:cNvPr id="41" name="Freeform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283" y="860212"/>
            <a:ext cx="8975028" cy="5521746"/>
          </a:xfrm>
          <a:prstGeom prst="rect">
            <a:avLst/>
          </a:prstGeom>
        </p:spPr>
      </p:pic>
      <p:sp>
        <p:nvSpPr>
          <p:cNvPr id="2" name="Freeform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7440" y="6481180"/>
            <a:ext cx="390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81000" y="6345823"/>
            <a:ext cx="691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Your logo</a:t>
            </a:r>
          </a:p>
        </p:txBody>
      </p:sp>
      <p:sp>
        <p:nvSpPr>
          <p:cNvPr id="36" name="Rectangle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11960" y="1543243"/>
            <a:ext cx="5700304" cy="3554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6" name="Chart 15" descr="This is a chart. "/>
          <p:cNvGraphicFramePr/>
          <p:nvPr>
            <p:extLst>
              <p:ext uri="{D42A27DB-BD31-4B8C-83A1-F6EECF244321}">
                <p14:modId xmlns:p14="http://schemas.microsoft.com/office/powerpoint/2010/main" val="2073993609"/>
              </p:ext>
            </p:extLst>
          </p:nvPr>
        </p:nvGraphicFramePr>
        <p:xfrm>
          <a:off x="4775828" y="1796308"/>
          <a:ext cx="4572565" cy="3048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685687" y="2889551"/>
            <a:ext cx="2557586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Lorem ipsum dolor sit amet, consectetur adipiscing elit. Etiam vulputate est a convallis placerat. Orci varius natoque penatibus et magnis dis parturient montes, nascetur ridiculus mus. Aenean congue tortor eu tortor pellentesque, at ullamcorper est vulputate. Sed feugiat.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46421" y="1389021"/>
            <a:ext cx="30016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3200" b="1" dirty="0">
                <a:solidFill>
                  <a:srgbClr val="FFFFFF"/>
                </a:solidFill>
                <a:latin typeface="+mj-lt"/>
              </a:rPr>
              <a:t>DATA DRIVEN </a:t>
            </a:r>
          </a:p>
        </p:txBody>
      </p:sp>
      <p:cxnSp>
        <p:nvCxnSpPr>
          <p:cNvPr id="105" name="Straight Connector 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85686" y="2631729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81068" y="3621085"/>
            <a:ext cx="414478" cy="197058"/>
            <a:chOff x="4254500" y="2100263"/>
            <a:chExt cx="1906588" cy="906463"/>
          </a:xfrm>
        </p:grpSpPr>
        <p:sp>
          <p:nvSpPr>
            <p:cNvPr id="35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B353CF45-7FD3-4F2B-B046-D14200DB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</p:spTree>
    <p:extLst>
      <p:ext uri="{BB962C8B-B14F-4D97-AF65-F5344CB8AC3E}">
        <p14:creationId xmlns:p14="http://schemas.microsoft.com/office/powerpoint/2010/main" val="242014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588" y="3059668"/>
            <a:ext cx="342882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pic>
        <p:nvPicPr>
          <p:cNvPr id="10" name="Picture 9" descr="This is an icon that reads &quot;24Slides.&quot;">
            <a:hlinkClick r:id="rId3"/>
            <a:extLst>
              <a:ext uri="{FF2B5EF4-FFF2-40B4-BE49-F238E27FC236}">
                <a16:creationId xmlns:a16="http://schemas.microsoft.com/office/drawing/2014/main" id="{E88D3554-2B38-7045-B778-76FB3465B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650" y="6336441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2302493" y="265954"/>
            <a:ext cx="758701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GUIDE: EDITING DATA IN THIS TEMPLATE</a:t>
            </a:r>
          </a:p>
        </p:txBody>
      </p:sp>
      <p:pic>
        <p:nvPicPr>
          <p:cNvPr id="3" name="Picture 2" descr="This is an image of a bar chart and a screen shot explaining how to edit data in Excel. ">
            <a:extLst>
              <a:ext uri="{FF2B5EF4-FFF2-40B4-BE49-F238E27FC236}">
                <a16:creationId xmlns:a16="http://schemas.microsoft.com/office/drawing/2014/main" id="{976C6344-F2E5-4E4E-9442-F53355BC9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68" y="1440902"/>
            <a:ext cx="5525362" cy="397619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7162870" y="2659557"/>
            <a:ext cx="3683805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If you’d like to edit the data in any of the graphs, tables or data-diagrams in this template, just right click on the graph and select </a:t>
            </a:r>
            <a:r>
              <a:rPr lang="en-US" sz="2000" i="1" dirty="0"/>
              <a:t>Edit Data in Excel</a:t>
            </a:r>
            <a:r>
              <a:rPr lang="en-US" sz="2000" dirty="0"/>
              <a:t>.</a:t>
            </a:r>
          </a:p>
        </p:txBody>
      </p:sp>
      <p:sp>
        <p:nvSpPr>
          <p:cNvPr id="48" name="Rectangle 47">
            <a:hlinkClick r:id="rId3"/>
            <a:extLst>
              <a:ext uri="{FF2B5EF4-FFF2-40B4-BE49-F238E27FC236}">
                <a16:creationId xmlns:a16="http://schemas.microsoft.com/office/drawing/2014/main" id="{0D0BB0CD-F5F7-CD4B-AE38-491EB33B7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863595"/>
            <a:ext cx="1955800" cy="994405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48" descr="This is a logo that reads &quot;24Slides.&quot;">
            <a:hlinkClick r:id="rId3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</p:spTree>
    <p:extLst>
      <p:ext uri="{BB962C8B-B14F-4D97-AF65-F5344CB8AC3E}">
        <p14:creationId xmlns:p14="http://schemas.microsoft.com/office/powerpoint/2010/main" val="399435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4725432" y="165381"/>
            <a:ext cx="274113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DATA DRIVEN </a:t>
            </a:r>
          </a:p>
        </p:txBody>
      </p:sp>
      <p:sp>
        <p:nvSpPr>
          <p:cNvPr id="155" name="Rectangle 15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2275" y="854232"/>
            <a:ext cx="10087448" cy="2289511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1" name="Chart 90" descr="This is a chart."/>
          <p:cNvGraphicFramePr/>
          <p:nvPr>
            <p:extLst>
              <p:ext uri="{D42A27DB-BD31-4B8C-83A1-F6EECF244321}">
                <p14:modId xmlns:p14="http://schemas.microsoft.com/office/powerpoint/2010/main" val="2016127118"/>
              </p:ext>
            </p:extLst>
          </p:nvPr>
        </p:nvGraphicFramePr>
        <p:xfrm>
          <a:off x="1156607" y="1001198"/>
          <a:ext cx="9878784" cy="2128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29" name="Rectangle 10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2276" y="3404014"/>
            <a:ext cx="3127944" cy="3111085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0" name="Group 10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5029" y="3564263"/>
            <a:ext cx="3142438" cy="2094961"/>
            <a:chOff x="1074057" y="3562668"/>
            <a:chExt cx="3368336" cy="2245560"/>
          </a:xfrm>
        </p:grpSpPr>
        <p:graphicFrame>
          <p:nvGraphicFramePr>
            <p:cNvPr id="49" name="Chart 48">
              <a:extLs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74531308"/>
                </p:ext>
              </p:extLst>
            </p:nvPr>
          </p:nvGraphicFramePr>
          <p:xfrm>
            <a:off x="1074057" y="3562668"/>
            <a:ext cx="3368336" cy="22455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0" name="Oval 59"/>
            <p:cNvSpPr/>
            <p:nvPr/>
          </p:nvSpPr>
          <p:spPr>
            <a:xfrm>
              <a:off x="2131059" y="4314863"/>
              <a:ext cx="769375" cy="769376"/>
            </a:xfrm>
            <a:prstGeom prst="ellipse">
              <a:avLst/>
            </a:prstGeom>
            <a:solidFill>
              <a:srgbClr val="30353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2329678" y="4593845"/>
              <a:ext cx="372136" cy="211412"/>
              <a:chOff x="3283332" y="3275035"/>
              <a:chExt cx="479215" cy="272245"/>
            </a:xfrm>
          </p:grpSpPr>
          <p:sp>
            <p:nvSpPr>
              <p:cNvPr id="67" name="Freeform 11"/>
              <p:cNvSpPr>
                <a:spLocks noEditPoints="1"/>
              </p:cNvSpPr>
              <p:nvPr/>
            </p:nvSpPr>
            <p:spPr bwMode="auto">
              <a:xfrm>
                <a:off x="3283332" y="3275035"/>
                <a:ext cx="479215" cy="272245"/>
              </a:xfrm>
              <a:custGeom>
                <a:avLst/>
                <a:gdLst>
                  <a:gd name="T0" fmla="*/ 2004 w 2048"/>
                  <a:gd name="T1" fmla="*/ 0 h 1162"/>
                  <a:gd name="T2" fmla="*/ 44 w 2048"/>
                  <a:gd name="T3" fmla="*/ 0 h 1162"/>
                  <a:gd name="T4" fmla="*/ 0 w 2048"/>
                  <a:gd name="T5" fmla="*/ 44 h 1162"/>
                  <a:gd name="T6" fmla="*/ 0 w 2048"/>
                  <a:gd name="T7" fmla="*/ 1118 h 1162"/>
                  <a:gd name="T8" fmla="*/ 44 w 2048"/>
                  <a:gd name="T9" fmla="*/ 1162 h 1162"/>
                  <a:gd name="T10" fmla="*/ 2004 w 2048"/>
                  <a:gd name="T11" fmla="*/ 1162 h 1162"/>
                  <a:gd name="T12" fmla="*/ 2048 w 2048"/>
                  <a:gd name="T13" fmla="*/ 1118 h 1162"/>
                  <a:gd name="T14" fmla="*/ 2048 w 2048"/>
                  <a:gd name="T15" fmla="*/ 44 h 1162"/>
                  <a:gd name="T16" fmla="*/ 2004 w 2048"/>
                  <a:gd name="T17" fmla="*/ 0 h 1162"/>
                  <a:gd name="T18" fmla="*/ 88 w 2048"/>
                  <a:gd name="T19" fmla="*/ 88 h 1162"/>
                  <a:gd name="T20" fmla="*/ 312 w 2048"/>
                  <a:gd name="T21" fmla="*/ 88 h 1162"/>
                  <a:gd name="T22" fmla="*/ 88 w 2048"/>
                  <a:gd name="T23" fmla="*/ 311 h 1162"/>
                  <a:gd name="T24" fmla="*/ 88 w 2048"/>
                  <a:gd name="T25" fmla="*/ 88 h 1162"/>
                  <a:gd name="T26" fmla="*/ 88 w 2048"/>
                  <a:gd name="T27" fmla="*/ 1074 h 1162"/>
                  <a:gd name="T28" fmla="*/ 88 w 2048"/>
                  <a:gd name="T29" fmla="*/ 851 h 1162"/>
                  <a:gd name="T30" fmla="*/ 312 w 2048"/>
                  <a:gd name="T31" fmla="*/ 1074 h 1162"/>
                  <a:gd name="T32" fmla="*/ 88 w 2048"/>
                  <a:gd name="T33" fmla="*/ 1074 h 1162"/>
                  <a:gd name="T34" fmla="*/ 1960 w 2048"/>
                  <a:gd name="T35" fmla="*/ 1074 h 1162"/>
                  <a:gd name="T36" fmla="*/ 1736 w 2048"/>
                  <a:gd name="T37" fmla="*/ 1074 h 1162"/>
                  <a:gd name="T38" fmla="*/ 1960 w 2048"/>
                  <a:gd name="T39" fmla="*/ 851 h 1162"/>
                  <a:gd name="T40" fmla="*/ 1960 w 2048"/>
                  <a:gd name="T41" fmla="*/ 1074 h 1162"/>
                  <a:gd name="T42" fmla="*/ 1960 w 2048"/>
                  <a:gd name="T43" fmla="*/ 762 h 1162"/>
                  <a:gd name="T44" fmla="*/ 1648 w 2048"/>
                  <a:gd name="T45" fmla="*/ 1074 h 1162"/>
                  <a:gd name="T46" fmla="*/ 400 w 2048"/>
                  <a:gd name="T47" fmla="*/ 1074 h 1162"/>
                  <a:gd name="T48" fmla="*/ 88 w 2048"/>
                  <a:gd name="T49" fmla="*/ 762 h 1162"/>
                  <a:gd name="T50" fmla="*/ 88 w 2048"/>
                  <a:gd name="T51" fmla="*/ 400 h 1162"/>
                  <a:gd name="T52" fmla="*/ 400 w 2048"/>
                  <a:gd name="T53" fmla="*/ 88 h 1162"/>
                  <a:gd name="T54" fmla="*/ 1648 w 2048"/>
                  <a:gd name="T55" fmla="*/ 88 h 1162"/>
                  <a:gd name="T56" fmla="*/ 1960 w 2048"/>
                  <a:gd name="T57" fmla="*/ 400 h 1162"/>
                  <a:gd name="T58" fmla="*/ 1960 w 2048"/>
                  <a:gd name="T59" fmla="*/ 762 h 1162"/>
                  <a:gd name="T60" fmla="*/ 1960 w 2048"/>
                  <a:gd name="T61" fmla="*/ 311 h 1162"/>
                  <a:gd name="T62" fmla="*/ 1736 w 2048"/>
                  <a:gd name="T63" fmla="*/ 88 h 1162"/>
                  <a:gd name="T64" fmla="*/ 1960 w 2048"/>
                  <a:gd name="T65" fmla="*/ 88 h 1162"/>
                  <a:gd name="T66" fmla="*/ 1960 w 2048"/>
                  <a:gd name="T67" fmla="*/ 311 h 1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48" h="1162">
                    <a:moveTo>
                      <a:pt x="2004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20" y="0"/>
                      <a:pt x="0" y="19"/>
                      <a:pt x="0" y="44"/>
                    </a:cubicBezTo>
                    <a:cubicBezTo>
                      <a:pt x="0" y="1118"/>
                      <a:pt x="0" y="1118"/>
                      <a:pt x="0" y="1118"/>
                    </a:cubicBezTo>
                    <a:cubicBezTo>
                      <a:pt x="0" y="1143"/>
                      <a:pt x="20" y="1162"/>
                      <a:pt x="44" y="1162"/>
                    </a:cubicBezTo>
                    <a:cubicBezTo>
                      <a:pt x="2004" y="1162"/>
                      <a:pt x="2004" y="1162"/>
                      <a:pt x="2004" y="1162"/>
                    </a:cubicBezTo>
                    <a:cubicBezTo>
                      <a:pt x="2028" y="1162"/>
                      <a:pt x="2048" y="1143"/>
                      <a:pt x="2048" y="1118"/>
                    </a:cubicBezTo>
                    <a:cubicBezTo>
                      <a:pt x="2048" y="44"/>
                      <a:pt x="2048" y="44"/>
                      <a:pt x="2048" y="44"/>
                    </a:cubicBezTo>
                    <a:cubicBezTo>
                      <a:pt x="2048" y="19"/>
                      <a:pt x="2028" y="0"/>
                      <a:pt x="2004" y="0"/>
                    </a:cubicBezTo>
                    <a:close/>
                    <a:moveTo>
                      <a:pt x="88" y="88"/>
                    </a:moveTo>
                    <a:cubicBezTo>
                      <a:pt x="312" y="88"/>
                      <a:pt x="312" y="88"/>
                      <a:pt x="312" y="88"/>
                    </a:cubicBezTo>
                    <a:cubicBezTo>
                      <a:pt x="293" y="202"/>
                      <a:pt x="202" y="292"/>
                      <a:pt x="88" y="311"/>
                    </a:cubicBezTo>
                    <a:lnTo>
                      <a:pt x="88" y="88"/>
                    </a:lnTo>
                    <a:close/>
                    <a:moveTo>
                      <a:pt x="88" y="1074"/>
                    </a:moveTo>
                    <a:cubicBezTo>
                      <a:pt x="88" y="851"/>
                      <a:pt x="88" y="851"/>
                      <a:pt x="88" y="851"/>
                    </a:cubicBezTo>
                    <a:cubicBezTo>
                      <a:pt x="202" y="870"/>
                      <a:pt x="293" y="960"/>
                      <a:pt x="312" y="1074"/>
                    </a:cubicBezTo>
                    <a:lnTo>
                      <a:pt x="88" y="1074"/>
                    </a:lnTo>
                    <a:close/>
                    <a:moveTo>
                      <a:pt x="1960" y="1074"/>
                    </a:moveTo>
                    <a:cubicBezTo>
                      <a:pt x="1736" y="1074"/>
                      <a:pt x="1736" y="1074"/>
                      <a:pt x="1736" y="1074"/>
                    </a:cubicBezTo>
                    <a:cubicBezTo>
                      <a:pt x="1755" y="960"/>
                      <a:pt x="1846" y="870"/>
                      <a:pt x="1960" y="851"/>
                    </a:cubicBezTo>
                    <a:lnTo>
                      <a:pt x="1960" y="1074"/>
                    </a:lnTo>
                    <a:close/>
                    <a:moveTo>
                      <a:pt x="1960" y="762"/>
                    </a:moveTo>
                    <a:cubicBezTo>
                      <a:pt x="1797" y="782"/>
                      <a:pt x="1668" y="911"/>
                      <a:pt x="1648" y="1074"/>
                    </a:cubicBezTo>
                    <a:cubicBezTo>
                      <a:pt x="400" y="1074"/>
                      <a:pt x="400" y="1074"/>
                      <a:pt x="400" y="1074"/>
                    </a:cubicBezTo>
                    <a:cubicBezTo>
                      <a:pt x="380" y="911"/>
                      <a:pt x="251" y="782"/>
                      <a:pt x="88" y="762"/>
                    </a:cubicBezTo>
                    <a:cubicBezTo>
                      <a:pt x="88" y="400"/>
                      <a:pt x="88" y="400"/>
                      <a:pt x="88" y="400"/>
                    </a:cubicBezTo>
                    <a:cubicBezTo>
                      <a:pt x="251" y="380"/>
                      <a:pt x="380" y="251"/>
                      <a:pt x="400" y="88"/>
                    </a:cubicBezTo>
                    <a:cubicBezTo>
                      <a:pt x="1648" y="88"/>
                      <a:pt x="1648" y="88"/>
                      <a:pt x="1648" y="88"/>
                    </a:cubicBezTo>
                    <a:cubicBezTo>
                      <a:pt x="1668" y="251"/>
                      <a:pt x="1797" y="380"/>
                      <a:pt x="1960" y="400"/>
                    </a:cubicBezTo>
                    <a:cubicBezTo>
                      <a:pt x="1960" y="762"/>
                      <a:pt x="1960" y="762"/>
                      <a:pt x="1960" y="762"/>
                    </a:cubicBezTo>
                    <a:close/>
                    <a:moveTo>
                      <a:pt x="1960" y="311"/>
                    </a:moveTo>
                    <a:cubicBezTo>
                      <a:pt x="1846" y="292"/>
                      <a:pt x="1755" y="202"/>
                      <a:pt x="1736" y="88"/>
                    </a:cubicBezTo>
                    <a:cubicBezTo>
                      <a:pt x="1960" y="88"/>
                      <a:pt x="1960" y="88"/>
                      <a:pt x="1960" y="88"/>
                    </a:cubicBezTo>
                    <a:lnTo>
                      <a:pt x="1960" y="3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12" descr="This is an icon of money. "/>
              <p:cNvSpPr>
                <a:spLocks noEditPoints="1"/>
              </p:cNvSpPr>
              <p:nvPr/>
            </p:nvSpPr>
            <p:spPr bwMode="auto">
              <a:xfrm>
                <a:off x="3381245" y="3337126"/>
                <a:ext cx="282594" cy="148859"/>
              </a:xfrm>
              <a:custGeom>
                <a:avLst/>
                <a:gdLst>
                  <a:gd name="T0" fmla="*/ 1169 w 1208"/>
                  <a:gd name="T1" fmla="*/ 127 h 634"/>
                  <a:gd name="T2" fmla="*/ 1081 w 1208"/>
                  <a:gd name="T3" fmla="*/ 39 h 634"/>
                  <a:gd name="T4" fmla="*/ 1041 w 1208"/>
                  <a:gd name="T5" fmla="*/ 0 h 634"/>
                  <a:gd name="T6" fmla="*/ 167 w 1208"/>
                  <a:gd name="T7" fmla="*/ 0 h 634"/>
                  <a:gd name="T8" fmla="*/ 127 w 1208"/>
                  <a:gd name="T9" fmla="*/ 39 h 634"/>
                  <a:gd name="T10" fmla="*/ 39 w 1208"/>
                  <a:gd name="T11" fmla="*/ 127 h 634"/>
                  <a:gd name="T12" fmla="*/ 0 w 1208"/>
                  <a:gd name="T13" fmla="*/ 167 h 634"/>
                  <a:gd name="T14" fmla="*/ 0 w 1208"/>
                  <a:gd name="T15" fmla="*/ 467 h 634"/>
                  <a:gd name="T16" fmla="*/ 39 w 1208"/>
                  <a:gd name="T17" fmla="*/ 507 h 634"/>
                  <a:gd name="T18" fmla="*/ 127 w 1208"/>
                  <a:gd name="T19" fmla="*/ 595 h 634"/>
                  <a:gd name="T20" fmla="*/ 167 w 1208"/>
                  <a:gd name="T21" fmla="*/ 634 h 634"/>
                  <a:gd name="T22" fmla="*/ 1041 w 1208"/>
                  <a:gd name="T23" fmla="*/ 634 h 634"/>
                  <a:gd name="T24" fmla="*/ 1081 w 1208"/>
                  <a:gd name="T25" fmla="*/ 595 h 634"/>
                  <a:gd name="T26" fmla="*/ 1169 w 1208"/>
                  <a:gd name="T27" fmla="*/ 507 h 634"/>
                  <a:gd name="T28" fmla="*/ 1208 w 1208"/>
                  <a:gd name="T29" fmla="*/ 467 h 634"/>
                  <a:gd name="T30" fmla="*/ 1208 w 1208"/>
                  <a:gd name="T31" fmla="*/ 167 h 634"/>
                  <a:gd name="T32" fmla="*/ 1169 w 1208"/>
                  <a:gd name="T33" fmla="*/ 127 h 634"/>
                  <a:gd name="T34" fmla="*/ 1129 w 1208"/>
                  <a:gd name="T35" fmla="*/ 432 h 634"/>
                  <a:gd name="T36" fmla="*/ 1006 w 1208"/>
                  <a:gd name="T37" fmla="*/ 555 h 634"/>
                  <a:gd name="T38" fmla="*/ 202 w 1208"/>
                  <a:gd name="T39" fmla="*/ 555 h 634"/>
                  <a:gd name="T40" fmla="*/ 79 w 1208"/>
                  <a:gd name="T41" fmla="*/ 432 h 634"/>
                  <a:gd name="T42" fmla="*/ 79 w 1208"/>
                  <a:gd name="T43" fmla="*/ 202 h 634"/>
                  <a:gd name="T44" fmla="*/ 202 w 1208"/>
                  <a:gd name="T45" fmla="*/ 79 h 634"/>
                  <a:gd name="T46" fmla="*/ 1006 w 1208"/>
                  <a:gd name="T47" fmla="*/ 79 h 634"/>
                  <a:gd name="T48" fmla="*/ 1129 w 1208"/>
                  <a:gd name="T49" fmla="*/ 202 h 634"/>
                  <a:gd name="T50" fmla="*/ 1129 w 1208"/>
                  <a:gd name="T51" fmla="*/ 432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08" h="634">
                    <a:moveTo>
                      <a:pt x="1169" y="127"/>
                    </a:moveTo>
                    <a:cubicBezTo>
                      <a:pt x="1120" y="127"/>
                      <a:pt x="1081" y="88"/>
                      <a:pt x="1081" y="39"/>
                    </a:cubicBezTo>
                    <a:cubicBezTo>
                      <a:pt x="1081" y="17"/>
                      <a:pt x="1063" y="0"/>
                      <a:pt x="1041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45" y="0"/>
                      <a:pt x="127" y="17"/>
                      <a:pt x="127" y="39"/>
                    </a:cubicBezTo>
                    <a:cubicBezTo>
                      <a:pt x="127" y="88"/>
                      <a:pt x="88" y="127"/>
                      <a:pt x="39" y="127"/>
                    </a:cubicBezTo>
                    <a:cubicBezTo>
                      <a:pt x="17" y="127"/>
                      <a:pt x="0" y="145"/>
                      <a:pt x="0" y="167"/>
                    </a:cubicBezTo>
                    <a:cubicBezTo>
                      <a:pt x="0" y="467"/>
                      <a:pt x="0" y="467"/>
                      <a:pt x="0" y="467"/>
                    </a:cubicBezTo>
                    <a:cubicBezTo>
                      <a:pt x="0" y="489"/>
                      <a:pt x="17" y="507"/>
                      <a:pt x="39" y="507"/>
                    </a:cubicBezTo>
                    <a:cubicBezTo>
                      <a:pt x="88" y="507"/>
                      <a:pt x="127" y="546"/>
                      <a:pt x="127" y="595"/>
                    </a:cubicBezTo>
                    <a:cubicBezTo>
                      <a:pt x="127" y="617"/>
                      <a:pt x="145" y="634"/>
                      <a:pt x="167" y="634"/>
                    </a:cubicBezTo>
                    <a:cubicBezTo>
                      <a:pt x="1041" y="634"/>
                      <a:pt x="1041" y="634"/>
                      <a:pt x="1041" y="634"/>
                    </a:cubicBezTo>
                    <a:cubicBezTo>
                      <a:pt x="1063" y="634"/>
                      <a:pt x="1081" y="617"/>
                      <a:pt x="1081" y="595"/>
                    </a:cubicBezTo>
                    <a:cubicBezTo>
                      <a:pt x="1081" y="546"/>
                      <a:pt x="1120" y="507"/>
                      <a:pt x="1169" y="507"/>
                    </a:cubicBezTo>
                    <a:cubicBezTo>
                      <a:pt x="1191" y="507"/>
                      <a:pt x="1208" y="489"/>
                      <a:pt x="1208" y="467"/>
                    </a:cubicBezTo>
                    <a:cubicBezTo>
                      <a:pt x="1208" y="167"/>
                      <a:pt x="1208" y="167"/>
                      <a:pt x="1208" y="167"/>
                    </a:cubicBezTo>
                    <a:cubicBezTo>
                      <a:pt x="1208" y="145"/>
                      <a:pt x="1191" y="127"/>
                      <a:pt x="1169" y="127"/>
                    </a:cubicBezTo>
                    <a:close/>
                    <a:moveTo>
                      <a:pt x="1129" y="432"/>
                    </a:moveTo>
                    <a:cubicBezTo>
                      <a:pt x="1069" y="447"/>
                      <a:pt x="1021" y="495"/>
                      <a:pt x="1006" y="555"/>
                    </a:cubicBezTo>
                    <a:cubicBezTo>
                      <a:pt x="202" y="555"/>
                      <a:pt x="202" y="555"/>
                      <a:pt x="202" y="555"/>
                    </a:cubicBezTo>
                    <a:cubicBezTo>
                      <a:pt x="187" y="495"/>
                      <a:pt x="139" y="447"/>
                      <a:pt x="79" y="432"/>
                    </a:cubicBezTo>
                    <a:cubicBezTo>
                      <a:pt x="79" y="202"/>
                      <a:pt x="79" y="202"/>
                      <a:pt x="79" y="202"/>
                    </a:cubicBezTo>
                    <a:cubicBezTo>
                      <a:pt x="139" y="187"/>
                      <a:pt x="187" y="139"/>
                      <a:pt x="202" y="79"/>
                    </a:cubicBezTo>
                    <a:cubicBezTo>
                      <a:pt x="1006" y="79"/>
                      <a:pt x="1006" y="79"/>
                      <a:pt x="1006" y="79"/>
                    </a:cubicBezTo>
                    <a:cubicBezTo>
                      <a:pt x="1021" y="139"/>
                      <a:pt x="1069" y="187"/>
                      <a:pt x="1129" y="202"/>
                    </a:cubicBezTo>
                    <a:cubicBezTo>
                      <a:pt x="1129" y="432"/>
                      <a:pt x="1129" y="432"/>
                      <a:pt x="1129" y="4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>
                <a:off x="3464829" y="3368967"/>
                <a:ext cx="32638" cy="85176"/>
              </a:xfrm>
              <a:custGeom>
                <a:avLst/>
                <a:gdLst>
                  <a:gd name="T0" fmla="*/ 99 w 139"/>
                  <a:gd name="T1" fmla="*/ 0 h 364"/>
                  <a:gd name="T2" fmla="*/ 39 w 139"/>
                  <a:gd name="T3" fmla="*/ 0 h 364"/>
                  <a:gd name="T4" fmla="*/ 0 w 139"/>
                  <a:gd name="T5" fmla="*/ 40 h 364"/>
                  <a:gd name="T6" fmla="*/ 39 w 139"/>
                  <a:gd name="T7" fmla="*/ 79 h 364"/>
                  <a:gd name="T8" fmla="*/ 59 w 139"/>
                  <a:gd name="T9" fmla="*/ 79 h 364"/>
                  <a:gd name="T10" fmla="*/ 59 w 139"/>
                  <a:gd name="T11" fmla="*/ 324 h 364"/>
                  <a:gd name="T12" fmla="*/ 99 w 139"/>
                  <a:gd name="T13" fmla="*/ 364 h 364"/>
                  <a:gd name="T14" fmla="*/ 139 w 139"/>
                  <a:gd name="T15" fmla="*/ 324 h 364"/>
                  <a:gd name="T16" fmla="*/ 139 w 139"/>
                  <a:gd name="T17" fmla="*/ 40 h 364"/>
                  <a:gd name="T18" fmla="*/ 99 w 139"/>
                  <a:gd name="T1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364">
                    <a:moveTo>
                      <a:pt x="99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79"/>
                      <a:pt x="39" y="79"/>
                    </a:cubicBezTo>
                    <a:cubicBezTo>
                      <a:pt x="59" y="79"/>
                      <a:pt x="59" y="79"/>
                      <a:pt x="59" y="79"/>
                    </a:cubicBezTo>
                    <a:cubicBezTo>
                      <a:pt x="59" y="324"/>
                      <a:pt x="59" y="324"/>
                      <a:pt x="59" y="324"/>
                    </a:cubicBezTo>
                    <a:cubicBezTo>
                      <a:pt x="59" y="346"/>
                      <a:pt x="77" y="364"/>
                      <a:pt x="99" y="364"/>
                    </a:cubicBezTo>
                    <a:cubicBezTo>
                      <a:pt x="121" y="364"/>
                      <a:pt x="139" y="346"/>
                      <a:pt x="139" y="324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9" y="18"/>
                      <a:pt x="121" y="0"/>
                      <a:pt x="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14"/>
              <p:cNvSpPr>
                <a:spLocks noEditPoints="1"/>
              </p:cNvSpPr>
              <p:nvPr/>
            </p:nvSpPr>
            <p:spPr bwMode="auto">
              <a:xfrm>
                <a:off x="3518959" y="3368967"/>
                <a:ext cx="61295" cy="85176"/>
              </a:xfrm>
              <a:custGeom>
                <a:avLst/>
                <a:gdLst>
                  <a:gd name="T0" fmla="*/ 222 w 262"/>
                  <a:gd name="T1" fmla="*/ 0 h 364"/>
                  <a:gd name="T2" fmla="*/ 40 w 262"/>
                  <a:gd name="T3" fmla="*/ 0 h 364"/>
                  <a:gd name="T4" fmla="*/ 0 w 262"/>
                  <a:gd name="T5" fmla="*/ 40 h 364"/>
                  <a:gd name="T6" fmla="*/ 0 w 262"/>
                  <a:gd name="T7" fmla="*/ 324 h 364"/>
                  <a:gd name="T8" fmla="*/ 40 w 262"/>
                  <a:gd name="T9" fmla="*/ 364 h 364"/>
                  <a:gd name="T10" fmla="*/ 222 w 262"/>
                  <a:gd name="T11" fmla="*/ 364 h 364"/>
                  <a:gd name="T12" fmla="*/ 262 w 262"/>
                  <a:gd name="T13" fmla="*/ 324 h 364"/>
                  <a:gd name="T14" fmla="*/ 262 w 262"/>
                  <a:gd name="T15" fmla="*/ 40 h 364"/>
                  <a:gd name="T16" fmla="*/ 222 w 262"/>
                  <a:gd name="T17" fmla="*/ 0 h 364"/>
                  <a:gd name="T18" fmla="*/ 183 w 262"/>
                  <a:gd name="T19" fmla="*/ 285 h 364"/>
                  <a:gd name="T20" fmla="*/ 80 w 262"/>
                  <a:gd name="T21" fmla="*/ 285 h 364"/>
                  <a:gd name="T22" fmla="*/ 80 w 262"/>
                  <a:gd name="T23" fmla="*/ 79 h 364"/>
                  <a:gd name="T24" fmla="*/ 183 w 262"/>
                  <a:gd name="T25" fmla="*/ 79 h 364"/>
                  <a:gd name="T26" fmla="*/ 183 w 262"/>
                  <a:gd name="T27" fmla="*/ 285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2" h="364">
                    <a:moveTo>
                      <a:pt x="222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46"/>
                      <a:pt x="18" y="364"/>
                      <a:pt x="40" y="364"/>
                    </a:cubicBezTo>
                    <a:cubicBezTo>
                      <a:pt x="222" y="364"/>
                      <a:pt x="222" y="364"/>
                      <a:pt x="222" y="364"/>
                    </a:cubicBezTo>
                    <a:cubicBezTo>
                      <a:pt x="244" y="364"/>
                      <a:pt x="262" y="346"/>
                      <a:pt x="262" y="324"/>
                    </a:cubicBezTo>
                    <a:cubicBezTo>
                      <a:pt x="262" y="40"/>
                      <a:pt x="262" y="40"/>
                      <a:pt x="262" y="40"/>
                    </a:cubicBezTo>
                    <a:cubicBezTo>
                      <a:pt x="262" y="18"/>
                      <a:pt x="244" y="0"/>
                      <a:pt x="222" y="0"/>
                    </a:cubicBezTo>
                    <a:close/>
                    <a:moveTo>
                      <a:pt x="183" y="285"/>
                    </a:moveTo>
                    <a:cubicBezTo>
                      <a:pt x="80" y="285"/>
                      <a:pt x="80" y="285"/>
                      <a:pt x="80" y="285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183" y="79"/>
                      <a:pt x="183" y="79"/>
                      <a:pt x="183" y="79"/>
                    </a:cubicBezTo>
                    <a:lnTo>
                      <a:pt x="183" y="2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39" name="Rectangle 13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32029" y="3404014"/>
            <a:ext cx="3127944" cy="3111085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4" name="Group 10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24782" y="3564262"/>
            <a:ext cx="3142438" cy="2094961"/>
            <a:chOff x="4411831" y="3562667"/>
            <a:chExt cx="3368336" cy="2245560"/>
          </a:xfrm>
        </p:grpSpPr>
        <p:graphicFrame>
          <p:nvGraphicFramePr>
            <p:cNvPr id="50" name="Chart 49"/>
            <p:cNvGraphicFramePr/>
            <p:nvPr>
              <p:extLst>
                <p:ext uri="{D42A27DB-BD31-4B8C-83A1-F6EECF244321}">
                  <p14:modId xmlns:p14="http://schemas.microsoft.com/office/powerpoint/2010/main" val="505626742"/>
                </p:ext>
              </p:extLst>
            </p:nvPr>
          </p:nvGraphicFramePr>
          <p:xfrm>
            <a:off x="4411831" y="3562667"/>
            <a:ext cx="3368336" cy="22455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pSp>
          <p:nvGrpSpPr>
            <p:cNvPr id="1032" name="Group 1031"/>
            <p:cNvGrpSpPr/>
            <p:nvPr/>
          </p:nvGrpSpPr>
          <p:grpSpPr>
            <a:xfrm>
              <a:off x="5470770" y="4301269"/>
              <a:ext cx="769375" cy="769375"/>
              <a:chOff x="5470770" y="4301269"/>
              <a:chExt cx="769375" cy="769375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5470770" y="4301269"/>
                <a:ext cx="769375" cy="769375"/>
              </a:xfrm>
              <a:prstGeom prst="ellipse">
                <a:avLst/>
              </a:prstGeom>
              <a:solidFill>
                <a:srgbClr val="43CDD9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Freeform 18" descr="This is an icon of a human being. "/>
              <p:cNvSpPr>
                <a:spLocks noEditPoints="1"/>
              </p:cNvSpPr>
              <p:nvPr/>
            </p:nvSpPr>
            <p:spPr bwMode="auto">
              <a:xfrm>
                <a:off x="5729552" y="4520215"/>
                <a:ext cx="251809" cy="331481"/>
              </a:xfrm>
              <a:custGeom>
                <a:avLst/>
                <a:gdLst>
                  <a:gd name="T0" fmla="*/ 980 w 1559"/>
                  <a:gd name="T1" fmla="*/ 1084 h 2048"/>
                  <a:gd name="T2" fmla="*/ 1202 w 1559"/>
                  <a:gd name="T3" fmla="*/ 678 h 2048"/>
                  <a:gd name="T4" fmla="*/ 1252 w 1559"/>
                  <a:gd name="T5" fmla="*/ 469 h 2048"/>
                  <a:gd name="T6" fmla="*/ 637 w 1559"/>
                  <a:gd name="T7" fmla="*/ 43 h 2048"/>
                  <a:gd name="T8" fmla="*/ 348 w 1559"/>
                  <a:gd name="T9" fmla="*/ 260 h 2048"/>
                  <a:gd name="T10" fmla="*/ 346 w 1559"/>
                  <a:gd name="T11" fmla="*/ 666 h 2048"/>
                  <a:gd name="T12" fmla="*/ 578 w 1559"/>
                  <a:gd name="T13" fmla="*/ 1084 h 2048"/>
                  <a:gd name="T14" fmla="*/ 0 w 1559"/>
                  <a:gd name="T15" fmla="*/ 1646 h 2048"/>
                  <a:gd name="T16" fmla="*/ 46 w 1559"/>
                  <a:gd name="T17" fmla="*/ 2048 h 2048"/>
                  <a:gd name="T18" fmla="*/ 1107 w 1559"/>
                  <a:gd name="T19" fmla="*/ 2048 h 2048"/>
                  <a:gd name="T20" fmla="*/ 1559 w 1559"/>
                  <a:gd name="T21" fmla="*/ 2002 h 2048"/>
                  <a:gd name="T22" fmla="*/ 1253 w 1559"/>
                  <a:gd name="T23" fmla="*/ 1330 h 2048"/>
                  <a:gd name="T24" fmla="*/ 651 w 1559"/>
                  <a:gd name="T25" fmla="*/ 134 h 2048"/>
                  <a:gd name="T26" fmla="*/ 818 w 1559"/>
                  <a:gd name="T27" fmla="*/ 92 h 2048"/>
                  <a:gd name="T28" fmla="*/ 1160 w 1559"/>
                  <a:gd name="T29" fmla="*/ 487 h 2048"/>
                  <a:gd name="T30" fmla="*/ 702 w 1559"/>
                  <a:gd name="T31" fmla="*/ 427 h 2048"/>
                  <a:gd name="T32" fmla="*/ 622 w 1559"/>
                  <a:gd name="T33" fmla="*/ 373 h 2048"/>
                  <a:gd name="T34" fmla="*/ 515 w 1559"/>
                  <a:gd name="T35" fmla="*/ 380 h 2048"/>
                  <a:gd name="T36" fmla="*/ 599 w 1559"/>
                  <a:gd name="T37" fmla="*/ 143 h 2048"/>
                  <a:gd name="T38" fmla="*/ 447 w 1559"/>
                  <a:gd name="T39" fmla="*/ 660 h 2048"/>
                  <a:gd name="T40" fmla="*/ 595 w 1559"/>
                  <a:gd name="T41" fmla="*/ 484 h 2048"/>
                  <a:gd name="T42" fmla="*/ 1016 w 1559"/>
                  <a:gd name="T43" fmla="*/ 519 h 2048"/>
                  <a:gd name="T44" fmla="*/ 1116 w 1559"/>
                  <a:gd name="T45" fmla="*/ 585 h 2048"/>
                  <a:gd name="T46" fmla="*/ 558 w 1559"/>
                  <a:gd name="T47" fmla="*/ 941 h 2048"/>
                  <a:gd name="T48" fmla="*/ 779 w 1559"/>
                  <a:gd name="T49" fmla="*/ 1149 h 2048"/>
                  <a:gd name="T50" fmla="*/ 1028 w 1559"/>
                  <a:gd name="T51" fmla="*/ 1347 h 2048"/>
                  <a:gd name="T52" fmla="*/ 779 w 1559"/>
                  <a:gd name="T53" fmla="*/ 1695 h 2048"/>
                  <a:gd name="T54" fmla="*/ 530 w 1559"/>
                  <a:gd name="T55" fmla="*/ 1347 h 2048"/>
                  <a:gd name="T56" fmla="*/ 1466 w 1559"/>
                  <a:gd name="T57" fmla="*/ 1956 h 2048"/>
                  <a:gd name="T58" fmla="*/ 451 w 1559"/>
                  <a:gd name="T59" fmla="*/ 1956 h 2048"/>
                  <a:gd name="T60" fmla="*/ 92 w 1559"/>
                  <a:gd name="T61" fmla="*/ 1646 h 2048"/>
                  <a:gd name="T62" fmla="*/ 451 w 1559"/>
                  <a:gd name="T63" fmla="*/ 1393 h 2048"/>
                  <a:gd name="T64" fmla="*/ 779 w 1559"/>
                  <a:gd name="T65" fmla="*/ 1787 h 2048"/>
                  <a:gd name="T66" fmla="*/ 861 w 1559"/>
                  <a:gd name="T67" fmla="*/ 1744 h 2048"/>
                  <a:gd name="T68" fmla="*/ 1242 w 1559"/>
                  <a:gd name="T69" fmla="*/ 1422 h 2048"/>
                  <a:gd name="T70" fmla="*/ 1466 w 1559"/>
                  <a:gd name="T71" fmla="*/ 1956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59" h="2048">
                    <a:moveTo>
                      <a:pt x="1253" y="1330"/>
                    </a:moveTo>
                    <a:cubicBezTo>
                      <a:pt x="1251" y="1330"/>
                      <a:pt x="1015" y="1337"/>
                      <a:pt x="980" y="1084"/>
                    </a:cubicBezTo>
                    <a:cubicBezTo>
                      <a:pt x="1019" y="1057"/>
                      <a:pt x="1055" y="1022"/>
                      <a:pt x="1087" y="979"/>
                    </a:cubicBezTo>
                    <a:cubicBezTo>
                      <a:pt x="1148" y="895"/>
                      <a:pt x="1188" y="791"/>
                      <a:pt x="1202" y="678"/>
                    </a:cubicBezTo>
                    <a:cubicBezTo>
                      <a:pt x="1207" y="674"/>
                      <a:pt x="1211" y="668"/>
                      <a:pt x="1214" y="662"/>
                    </a:cubicBezTo>
                    <a:cubicBezTo>
                      <a:pt x="1239" y="601"/>
                      <a:pt x="1252" y="536"/>
                      <a:pt x="1252" y="469"/>
                    </a:cubicBezTo>
                    <a:cubicBezTo>
                      <a:pt x="1252" y="210"/>
                      <a:pt x="1057" y="0"/>
                      <a:pt x="818" y="0"/>
                    </a:cubicBezTo>
                    <a:cubicBezTo>
                      <a:pt x="755" y="0"/>
                      <a:pt x="694" y="14"/>
                      <a:pt x="637" y="43"/>
                    </a:cubicBezTo>
                    <a:cubicBezTo>
                      <a:pt x="615" y="45"/>
                      <a:pt x="594" y="48"/>
                      <a:pt x="573" y="54"/>
                    </a:cubicBezTo>
                    <a:cubicBezTo>
                      <a:pt x="475" y="83"/>
                      <a:pt x="395" y="156"/>
                      <a:pt x="348" y="260"/>
                    </a:cubicBezTo>
                    <a:cubicBezTo>
                      <a:pt x="302" y="361"/>
                      <a:pt x="293" y="480"/>
                      <a:pt x="322" y="595"/>
                    </a:cubicBezTo>
                    <a:cubicBezTo>
                      <a:pt x="328" y="619"/>
                      <a:pt x="336" y="643"/>
                      <a:pt x="346" y="666"/>
                    </a:cubicBezTo>
                    <a:cubicBezTo>
                      <a:pt x="348" y="672"/>
                      <a:pt x="352" y="677"/>
                      <a:pt x="356" y="681"/>
                    </a:cubicBezTo>
                    <a:cubicBezTo>
                      <a:pt x="379" y="858"/>
                      <a:pt x="463" y="1004"/>
                      <a:pt x="578" y="1084"/>
                    </a:cubicBezTo>
                    <a:cubicBezTo>
                      <a:pt x="542" y="1337"/>
                      <a:pt x="307" y="1330"/>
                      <a:pt x="305" y="1330"/>
                    </a:cubicBezTo>
                    <a:cubicBezTo>
                      <a:pt x="136" y="1336"/>
                      <a:pt x="0" y="1475"/>
                      <a:pt x="0" y="1646"/>
                    </a:cubicBezTo>
                    <a:cubicBezTo>
                      <a:pt x="0" y="2002"/>
                      <a:pt x="0" y="2002"/>
                      <a:pt x="0" y="2002"/>
                    </a:cubicBezTo>
                    <a:cubicBezTo>
                      <a:pt x="0" y="2027"/>
                      <a:pt x="20" y="2048"/>
                      <a:pt x="46" y="2048"/>
                    </a:cubicBezTo>
                    <a:cubicBezTo>
                      <a:pt x="451" y="2048"/>
                      <a:pt x="451" y="2048"/>
                      <a:pt x="451" y="2048"/>
                    </a:cubicBezTo>
                    <a:cubicBezTo>
                      <a:pt x="1107" y="2048"/>
                      <a:pt x="1107" y="2048"/>
                      <a:pt x="1107" y="2048"/>
                    </a:cubicBezTo>
                    <a:cubicBezTo>
                      <a:pt x="1512" y="2048"/>
                      <a:pt x="1512" y="2048"/>
                      <a:pt x="1512" y="2048"/>
                    </a:cubicBezTo>
                    <a:cubicBezTo>
                      <a:pt x="1538" y="2048"/>
                      <a:pt x="1559" y="2027"/>
                      <a:pt x="1559" y="2002"/>
                    </a:cubicBezTo>
                    <a:cubicBezTo>
                      <a:pt x="1559" y="1646"/>
                      <a:pt x="1559" y="1646"/>
                      <a:pt x="1559" y="1646"/>
                    </a:cubicBezTo>
                    <a:cubicBezTo>
                      <a:pt x="1558" y="1475"/>
                      <a:pt x="1422" y="1336"/>
                      <a:pt x="1253" y="1330"/>
                    </a:cubicBezTo>
                    <a:close/>
                    <a:moveTo>
                      <a:pt x="599" y="143"/>
                    </a:moveTo>
                    <a:cubicBezTo>
                      <a:pt x="615" y="138"/>
                      <a:pt x="633" y="135"/>
                      <a:pt x="651" y="134"/>
                    </a:cubicBezTo>
                    <a:cubicBezTo>
                      <a:pt x="658" y="134"/>
                      <a:pt x="665" y="132"/>
                      <a:pt x="671" y="129"/>
                    </a:cubicBezTo>
                    <a:cubicBezTo>
                      <a:pt x="717" y="105"/>
                      <a:pt x="767" y="92"/>
                      <a:pt x="818" y="92"/>
                    </a:cubicBezTo>
                    <a:cubicBezTo>
                      <a:pt x="1006" y="92"/>
                      <a:pt x="1160" y="261"/>
                      <a:pt x="1160" y="469"/>
                    </a:cubicBezTo>
                    <a:cubicBezTo>
                      <a:pt x="1160" y="475"/>
                      <a:pt x="1160" y="481"/>
                      <a:pt x="1160" y="487"/>
                    </a:cubicBezTo>
                    <a:cubicBezTo>
                      <a:pt x="1123" y="450"/>
                      <a:pt x="1072" y="427"/>
                      <a:pt x="1016" y="427"/>
                    </a:cubicBezTo>
                    <a:cubicBezTo>
                      <a:pt x="702" y="427"/>
                      <a:pt x="702" y="427"/>
                      <a:pt x="702" y="427"/>
                    </a:cubicBezTo>
                    <a:cubicBezTo>
                      <a:pt x="683" y="427"/>
                      <a:pt x="665" y="421"/>
                      <a:pt x="650" y="410"/>
                    </a:cubicBezTo>
                    <a:cubicBezTo>
                      <a:pt x="638" y="400"/>
                      <a:pt x="628" y="388"/>
                      <a:pt x="622" y="373"/>
                    </a:cubicBezTo>
                    <a:cubicBezTo>
                      <a:pt x="613" y="350"/>
                      <a:pt x="590" y="336"/>
                      <a:pt x="566" y="338"/>
                    </a:cubicBezTo>
                    <a:cubicBezTo>
                      <a:pt x="542" y="339"/>
                      <a:pt x="521" y="356"/>
                      <a:pt x="515" y="380"/>
                    </a:cubicBezTo>
                    <a:cubicBezTo>
                      <a:pt x="497" y="450"/>
                      <a:pt x="460" y="515"/>
                      <a:pt x="410" y="567"/>
                    </a:cubicBezTo>
                    <a:cubicBezTo>
                      <a:pt x="364" y="376"/>
                      <a:pt x="448" y="187"/>
                      <a:pt x="599" y="143"/>
                    </a:cubicBezTo>
                    <a:close/>
                    <a:moveTo>
                      <a:pt x="558" y="941"/>
                    </a:moveTo>
                    <a:cubicBezTo>
                      <a:pt x="498" y="867"/>
                      <a:pt x="459" y="768"/>
                      <a:pt x="447" y="660"/>
                    </a:cubicBezTo>
                    <a:cubicBezTo>
                      <a:pt x="505" y="608"/>
                      <a:pt x="551" y="543"/>
                      <a:pt x="581" y="472"/>
                    </a:cubicBezTo>
                    <a:cubicBezTo>
                      <a:pt x="585" y="476"/>
                      <a:pt x="590" y="480"/>
                      <a:pt x="595" y="484"/>
                    </a:cubicBezTo>
                    <a:cubicBezTo>
                      <a:pt x="626" y="507"/>
                      <a:pt x="663" y="519"/>
                      <a:pt x="702" y="519"/>
                    </a:cubicBezTo>
                    <a:cubicBezTo>
                      <a:pt x="1016" y="519"/>
                      <a:pt x="1016" y="519"/>
                      <a:pt x="1016" y="519"/>
                    </a:cubicBezTo>
                    <a:cubicBezTo>
                      <a:pt x="1060" y="519"/>
                      <a:pt x="1099" y="546"/>
                      <a:pt x="1116" y="584"/>
                    </a:cubicBezTo>
                    <a:cubicBezTo>
                      <a:pt x="1116" y="584"/>
                      <a:pt x="1116" y="585"/>
                      <a:pt x="1116" y="585"/>
                    </a:cubicBezTo>
                    <a:cubicBezTo>
                      <a:pt x="1116" y="845"/>
                      <a:pt x="965" y="1057"/>
                      <a:pt x="779" y="1057"/>
                    </a:cubicBezTo>
                    <a:cubicBezTo>
                      <a:pt x="698" y="1057"/>
                      <a:pt x="620" y="1016"/>
                      <a:pt x="558" y="941"/>
                    </a:cubicBezTo>
                    <a:close/>
                    <a:moveTo>
                      <a:pt x="664" y="1129"/>
                    </a:moveTo>
                    <a:cubicBezTo>
                      <a:pt x="701" y="1142"/>
                      <a:pt x="739" y="1149"/>
                      <a:pt x="779" y="1149"/>
                    </a:cubicBezTo>
                    <a:cubicBezTo>
                      <a:pt x="818" y="1149"/>
                      <a:pt x="857" y="1142"/>
                      <a:pt x="894" y="1129"/>
                    </a:cubicBezTo>
                    <a:cubicBezTo>
                      <a:pt x="911" y="1217"/>
                      <a:pt x="959" y="1294"/>
                      <a:pt x="1028" y="1347"/>
                    </a:cubicBezTo>
                    <a:cubicBezTo>
                      <a:pt x="786" y="1691"/>
                      <a:pt x="786" y="1691"/>
                      <a:pt x="786" y="1691"/>
                    </a:cubicBezTo>
                    <a:cubicBezTo>
                      <a:pt x="784" y="1694"/>
                      <a:pt x="782" y="1695"/>
                      <a:pt x="779" y="1695"/>
                    </a:cubicBezTo>
                    <a:cubicBezTo>
                      <a:pt x="776" y="1695"/>
                      <a:pt x="774" y="1694"/>
                      <a:pt x="773" y="1691"/>
                    </a:cubicBezTo>
                    <a:cubicBezTo>
                      <a:pt x="530" y="1347"/>
                      <a:pt x="530" y="1347"/>
                      <a:pt x="530" y="1347"/>
                    </a:cubicBezTo>
                    <a:cubicBezTo>
                      <a:pt x="599" y="1294"/>
                      <a:pt x="648" y="1217"/>
                      <a:pt x="664" y="1129"/>
                    </a:cubicBezTo>
                    <a:close/>
                    <a:moveTo>
                      <a:pt x="1466" y="1956"/>
                    </a:moveTo>
                    <a:cubicBezTo>
                      <a:pt x="1107" y="1956"/>
                      <a:pt x="1107" y="1956"/>
                      <a:pt x="1107" y="1956"/>
                    </a:cubicBezTo>
                    <a:cubicBezTo>
                      <a:pt x="451" y="1956"/>
                      <a:pt x="451" y="1956"/>
                      <a:pt x="451" y="1956"/>
                    </a:cubicBezTo>
                    <a:cubicBezTo>
                      <a:pt x="92" y="1956"/>
                      <a:pt x="92" y="1956"/>
                      <a:pt x="92" y="1956"/>
                    </a:cubicBezTo>
                    <a:cubicBezTo>
                      <a:pt x="92" y="1646"/>
                      <a:pt x="92" y="1646"/>
                      <a:pt x="92" y="1646"/>
                    </a:cubicBezTo>
                    <a:cubicBezTo>
                      <a:pt x="92" y="1522"/>
                      <a:pt x="192" y="1422"/>
                      <a:pt x="316" y="1422"/>
                    </a:cubicBezTo>
                    <a:cubicBezTo>
                      <a:pt x="318" y="1422"/>
                      <a:pt x="392" y="1420"/>
                      <a:pt x="451" y="1393"/>
                    </a:cubicBezTo>
                    <a:cubicBezTo>
                      <a:pt x="697" y="1744"/>
                      <a:pt x="697" y="1744"/>
                      <a:pt x="697" y="1744"/>
                    </a:cubicBezTo>
                    <a:cubicBezTo>
                      <a:pt x="716" y="1771"/>
                      <a:pt x="746" y="1787"/>
                      <a:pt x="779" y="1787"/>
                    </a:cubicBezTo>
                    <a:cubicBezTo>
                      <a:pt x="779" y="1787"/>
                      <a:pt x="779" y="1787"/>
                      <a:pt x="779" y="1787"/>
                    </a:cubicBezTo>
                    <a:cubicBezTo>
                      <a:pt x="812" y="1787"/>
                      <a:pt x="842" y="1771"/>
                      <a:pt x="861" y="1744"/>
                    </a:cubicBezTo>
                    <a:cubicBezTo>
                      <a:pt x="1108" y="1393"/>
                      <a:pt x="1108" y="1393"/>
                      <a:pt x="1108" y="1393"/>
                    </a:cubicBezTo>
                    <a:cubicBezTo>
                      <a:pt x="1174" y="1422"/>
                      <a:pt x="1240" y="1422"/>
                      <a:pt x="1242" y="1422"/>
                    </a:cubicBezTo>
                    <a:cubicBezTo>
                      <a:pt x="1366" y="1422"/>
                      <a:pt x="1466" y="1522"/>
                      <a:pt x="1466" y="1646"/>
                    </a:cubicBezTo>
                    <a:cubicBezTo>
                      <a:pt x="1466" y="1956"/>
                      <a:pt x="1466" y="1956"/>
                      <a:pt x="1466" y="195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40" name="Rectangle 1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1780" y="3404014"/>
            <a:ext cx="3127944" cy="3111085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1" name="Chart 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6114385"/>
              </p:ext>
            </p:extLst>
          </p:nvPr>
        </p:nvGraphicFramePr>
        <p:xfrm>
          <a:off x="8004533" y="3564262"/>
          <a:ext cx="3142438" cy="2094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8" name="Oval 5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52682" y="4239788"/>
            <a:ext cx="717777" cy="717777"/>
          </a:xfrm>
          <a:prstGeom prst="ellipse">
            <a:avLst/>
          </a:prstGeom>
          <a:solidFill>
            <a:srgbClr val="BABABA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 descr="This is an icon of a chart. "/>
          <p:cNvGrpSpPr/>
          <p:nvPr/>
        </p:nvGrpSpPr>
        <p:grpSpPr>
          <a:xfrm>
            <a:off x="9178091" y="4509010"/>
            <a:ext cx="377200" cy="179334"/>
            <a:chOff x="4254500" y="2100263"/>
            <a:chExt cx="1906588" cy="906463"/>
          </a:xfrm>
        </p:grpSpPr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8235855" y="5704763"/>
            <a:ext cx="267979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Lorem ipsum dolor sit amet, consectetur adipiscing elit. Etiam vulputate est 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540AC0-E369-4AD9-BBDB-C2E2E1409CDE}"/>
              </a:ext>
            </a:extLst>
          </p:cNvPr>
          <p:cNvSpPr txBox="1"/>
          <p:nvPr/>
        </p:nvSpPr>
        <p:spPr>
          <a:xfrm>
            <a:off x="4756103" y="5704763"/>
            <a:ext cx="267979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Lorem ipsum dolor sit amet, consectetur adipiscing elit. Etiam vulputate est 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2A804C-860C-42CE-B071-DD567E25871D}"/>
              </a:ext>
            </a:extLst>
          </p:cNvPr>
          <p:cNvSpPr txBox="1"/>
          <p:nvPr/>
        </p:nvSpPr>
        <p:spPr>
          <a:xfrm>
            <a:off x="1276351" y="5704763"/>
            <a:ext cx="267979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Lorem ipsum dolor sit amet, consectetur adipiscing elit. Etiam vulputate est a</a:t>
            </a:r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1000" y="6345823"/>
            <a:ext cx="691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>
                <a:solidFill>
                  <a:srgbClr val="1F2229"/>
                </a:solidFill>
              </a:rPr>
              <a:t>Your logo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494785E-4C9A-4626-816D-B5F5920DA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5793" y="2479226"/>
            <a:ext cx="5310652" cy="3070333"/>
            <a:chOff x="825793" y="2050794"/>
            <a:chExt cx="5310652" cy="3070333"/>
          </a:xfrm>
        </p:grpSpPr>
        <p:sp>
          <p:nvSpPr>
            <p:cNvPr id="71" name="TextBox 70"/>
            <p:cNvSpPr txBox="1"/>
            <p:nvPr/>
          </p:nvSpPr>
          <p:spPr>
            <a:xfrm>
              <a:off x="825793" y="2890917"/>
              <a:ext cx="2017681" cy="3840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Lorem ipsum dolor sit amet, consectetur adipiscing elit. </a:t>
              </a:r>
              <a:endParaRPr lang="en-US" sz="1400" dirty="0">
                <a:solidFill>
                  <a:srgbClr val="30353F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174451" y="2068093"/>
              <a:ext cx="2205714" cy="702966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515A6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25793" y="2068093"/>
              <a:ext cx="702967" cy="702966"/>
              <a:chOff x="1072536" y="1083143"/>
              <a:chExt cx="788715" cy="78871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072536" y="1083143"/>
                <a:ext cx="788715" cy="788715"/>
              </a:xfrm>
              <a:prstGeom prst="ellipse">
                <a:avLst/>
              </a:prstGeom>
              <a:solidFill>
                <a:srgbClr val="30353F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1276148" y="1369137"/>
                <a:ext cx="381490" cy="216726"/>
                <a:chOff x="3283332" y="3275035"/>
                <a:chExt cx="479215" cy="272245"/>
              </a:xfrm>
            </p:grpSpPr>
            <p:sp>
              <p:nvSpPr>
                <p:cNvPr id="68" name="Freeform 11"/>
                <p:cNvSpPr>
                  <a:spLocks noEditPoints="1"/>
                </p:cNvSpPr>
                <p:nvPr/>
              </p:nvSpPr>
              <p:spPr bwMode="auto">
                <a:xfrm>
                  <a:off x="3283332" y="3275035"/>
                  <a:ext cx="479215" cy="272245"/>
                </a:xfrm>
                <a:custGeom>
                  <a:avLst/>
                  <a:gdLst>
                    <a:gd name="T0" fmla="*/ 2004 w 2048"/>
                    <a:gd name="T1" fmla="*/ 0 h 1162"/>
                    <a:gd name="T2" fmla="*/ 44 w 2048"/>
                    <a:gd name="T3" fmla="*/ 0 h 1162"/>
                    <a:gd name="T4" fmla="*/ 0 w 2048"/>
                    <a:gd name="T5" fmla="*/ 44 h 1162"/>
                    <a:gd name="T6" fmla="*/ 0 w 2048"/>
                    <a:gd name="T7" fmla="*/ 1118 h 1162"/>
                    <a:gd name="T8" fmla="*/ 44 w 2048"/>
                    <a:gd name="T9" fmla="*/ 1162 h 1162"/>
                    <a:gd name="T10" fmla="*/ 2004 w 2048"/>
                    <a:gd name="T11" fmla="*/ 1162 h 1162"/>
                    <a:gd name="T12" fmla="*/ 2048 w 2048"/>
                    <a:gd name="T13" fmla="*/ 1118 h 1162"/>
                    <a:gd name="T14" fmla="*/ 2048 w 2048"/>
                    <a:gd name="T15" fmla="*/ 44 h 1162"/>
                    <a:gd name="T16" fmla="*/ 2004 w 2048"/>
                    <a:gd name="T17" fmla="*/ 0 h 1162"/>
                    <a:gd name="T18" fmla="*/ 88 w 2048"/>
                    <a:gd name="T19" fmla="*/ 88 h 1162"/>
                    <a:gd name="T20" fmla="*/ 312 w 2048"/>
                    <a:gd name="T21" fmla="*/ 88 h 1162"/>
                    <a:gd name="T22" fmla="*/ 88 w 2048"/>
                    <a:gd name="T23" fmla="*/ 311 h 1162"/>
                    <a:gd name="T24" fmla="*/ 88 w 2048"/>
                    <a:gd name="T25" fmla="*/ 88 h 1162"/>
                    <a:gd name="T26" fmla="*/ 88 w 2048"/>
                    <a:gd name="T27" fmla="*/ 1074 h 1162"/>
                    <a:gd name="T28" fmla="*/ 88 w 2048"/>
                    <a:gd name="T29" fmla="*/ 851 h 1162"/>
                    <a:gd name="T30" fmla="*/ 312 w 2048"/>
                    <a:gd name="T31" fmla="*/ 1074 h 1162"/>
                    <a:gd name="T32" fmla="*/ 88 w 2048"/>
                    <a:gd name="T33" fmla="*/ 1074 h 1162"/>
                    <a:gd name="T34" fmla="*/ 1960 w 2048"/>
                    <a:gd name="T35" fmla="*/ 1074 h 1162"/>
                    <a:gd name="T36" fmla="*/ 1736 w 2048"/>
                    <a:gd name="T37" fmla="*/ 1074 h 1162"/>
                    <a:gd name="T38" fmla="*/ 1960 w 2048"/>
                    <a:gd name="T39" fmla="*/ 851 h 1162"/>
                    <a:gd name="T40" fmla="*/ 1960 w 2048"/>
                    <a:gd name="T41" fmla="*/ 1074 h 1162"/>
                    <a:gd name="T42" fmla="*/ 1960 w 2048"/>
                    <a:gd name="T43" fmla="*/ 762 h 1162"/>
                    <a:gd name="T44" fmla="*/ 1648 w 2048"/>
                    <a:gd name="T45" fmla="*/ 1074 h 1162"/>
                    <a:gd name="T46" fmla="*/ 400 w 2048"/>
                    <a:gd name="T47" fmla="*/ 1074 h 1162"/>
                    <a:gd name="T48" fmla="*/ 88 w 2048"/>
                    <a:gd name="T49" fmla="*/ 762 h 1162"/>
                    <a:gd name="T50" fmla="*/ 88 w 2048"/>
                    <a:gd name="T51" fmla="*/ 400 h 1162"/>
                    <a:gd name="T52" fmla="*/ 400 w 2048"/>
                    <a:gd name="T53" fmla="*/ 88 h 1162"/>
                    <a:gd name="T54" fmla="*/ 1648 w 2048"/>
                    <a:gd name="T55" fmla="*/ 88 h 1162"/>
                    <a:gd name="T56" fmla="*/ 1960 w 2048"/>
                    <a:gd name="T57" fmla="*/ 400 h 1162"/>
                    <a:gd name="T58" fmla="*/ 1960 w 2048"/>
                    <a:gd name="T59" fmla="*/ 762 h 1162"/>
                    <a:gd name="T60" fmla="*/ 1960 w 2048"/>
                    <a:gd name="T61" fmla="*/ 311 h 1162"/>
                    <a:gd name="T62" fmla="*/ 1736 w 2048"/>
                    <a:gd name="T63" fmla="*/ 88 h 1162"/>
                    <a:gd name="T64" fmla="*/ 1960 w 2048"/>
                    <a:gd name="T65" fmla="*/ 88 h 1162"/>
                    <a:gd name="T66" fmla="*/ 1960 w 2048"/>
                    <a:gd name="T67" fmla="*/ 311 h 1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048" h="1162">
                      <a:moveTo>
                        <a:pt x="2004" y="0"/>
                      </a:move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20" y="0"/>
                        <a:pt x="0" y="19"/>
                        <a:pt x="0" y="44"/>
                      </a:cubicBezTo>
                      <a:cubicBezTo>
                        <a:pt x="0" y="1118"/>
                        <a:pt x="0" y="1118"/>
                        <a:pt x="0" y="1118"/>
                      </a:cubicBezTo>
                      <a:cubicBezTo>
                        <a:pt x="0" y="1143"/>
                        <a:pt x="20" y="1162"/>
                        <a:pt x="44" y="1162"/>
                      </a:cubicBezTo>
                      <a:cubicBezTo>
                        <a:pt x="2004" y="1162"/>
                        <a:pt x="2004" y="1162"/>
                        <a:pt x="2004" y="1162"/>
                      </a:cubicBezTo>
                      <a:cubicBezTo>
                        <a:pt x="2028" y="1162"/>
                        <a:pt x="2048" y="1143"/>
                        <a:pt x="2048" y="1118"/>
                      </a:cubicBezTo>
                      <a:cubicBezTo>
                        <a:pt x="2048" y="44"/>
                        <a:pt x="2048" y="44"/>
                        <a:pt x="2048" y="44"/>
                      </a:cubicBezTo>
                      <a:cubicBezTo>
                        <a:pt x="2048" y="19"/>
                        <a:pt x="2028" y="0"/>
                        <a:pt x="2004" y="0"/>
                      </a:cubicBezTo>
                      <a:close/>
                      <a:moveTo>
                        <a:pt x="88" y="88"/>
                      </a:moveTo>
                      <a:cubicBezTo>
                        <a:pt x="312" y="88"/>
                        <a:pt x="312" y="88"/>
                        <a:pt x="312" y="88"/>
                      </a:cubicBezTo>
                      <a:cubicBezTo>
                        <a:pt x="293" y="202"/>
                        <a:pt x="202" y="292"/>
                        <a:pt x="88" y="311"/>
                      </a:cubicBezTo>
                      <a:lnTo>
                        <a:pt x="88" y="88"/>
                      </a:lnTo>
                      <a:close/>
                      <a:moveTo>
                        <a:pt x="88" y="1074"/>
                      </a:moveTo>
                      <a:cubicBezTo>
                        <a:pt x="88" y="851"/>
                        <a:pt x="88" y="851"/>
                        <a:pt x="88" y="851"/>
                      </a:cubicBezTo>
                      <a:cubicBezTo>
                        <a:pt x="202" y="870"/>
                        <a:pt x="293" y="960"/>
                        <a:pt x="312" y="1074"/>
                      </a:cubicBezTo>
                      <a:lnTo>
                        <a:pt x="88" y="1074"/>
                      </a:lnTo>
                      <a:close/>
                      <a:moveTo>
                        <a:pt x="1960" y="1074"/>
                      </a:moveTo>
                      <a:cubicBezTo>
                        <a:pt x="1736" y="1074"/>
                        <a:pt x="1736" y="1074"/>
                        <a:pt x="1736" y="1074"/>
                      </a:cubicBezTo>
                      <a:cubicBezTo>
                        <a:pt x="1755" y="960"/>
                        <a:pt x="1846" y="870"/>
                        <a:pt x="1960" y="851"/>
                      </a:cubicBezTo>
                      <a:lnTo>
                        <a:pt x="1960" y="1074"/>
                      </a:lnTo>
                      <a:close/>
                      <a:moveTo>
                        <a:pt x="1960" y="762"/>
                      </a:moveTo>
                      <a:cubicBezTo>
                        <a:pt x="1797" y="782"/>
                        <a:pt x="1668" y="911"/>
                        <a:pt x="1648" y="1074"/>
                      </a:cubicBezTo>
                      <a:cubicBezTo>
                        <a:pt x="400" y="1074"/>
                        <a:pt x="400" y="1074"/>
                        <a:pt x="400" y="1074"/>
                      </a:cubicBezTo>
                      <a:cubicBezTo>
                        <a:pt x="380" y="911"/>
                        <a:pt x="251" y="782"/>
                        <a:pt x="88" y="762"/>
                      </a:cubicBezTo>
                      <a:cubicBezTo>
                        <a:pt x="88" y="400"/>
                        <a:pt x="88" y="400"/>
                        <a:pt x="88" y="400"/>
                      </a:cubicBezTo>
                      <a:cubicBezTo>
                        <a:pt x="251" y="380"/>
                        <a:pt x="380" y="251"/>
                        <a:pt x="400" y="88"/>
                      </a:cubicBezTo>
                      <a:cubicBezTo>
                        <a:pt x="1648" y="88"/>
                        <a:pt x="1648" y="88"/>
                        <a:pt x="1648" y="88"/>
                      </a:cubicBezTo>
                      <a:cubicBezTo>
                        <a:pt x="1668" y="251"/>
                        <a:pt x="1797" y="380"/>
                        <a:pt x="1960" y="400"/>
                      </a:cubicBezTo>
                      <a:cubicBezTo>
                        <a:pt x="1960" y="762"/>
                        <a:pt x="1960" y="762"/>
                        <a:pt x="1960" y="762"/>
                      </a:cubicBezTo>
                      <a:close/>
                      <a:moveTo>
                        <a:pt x="1960" y="311"/>
                      </a:moveTo>
                      <a:cubicBezTo>
                        <a:pt x="1846" y="292"/>
                        <a:pt x="1755" y="202"/>
                        <a:pt x="1736" y="88"/>
                      </a:cubicBezTo>
                      <a:cubicBezTo>
                        <a:pt x="1960" y="88"/>
                        <a:pt x="1960" y="88"/>
                        <a:pt x="1960" y="88"/>
                      </a:cubicBezTo>
                      <a:lnTo>
                        <a:pt x="1960" y="3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12"/>
                <p:cNvSpPr>
                  <a:spLocks noEditPoints="1"/>
                </p:cNvSpPr>
                <p:nvPr/>
              </p:nvSpPr>
              <p:spPr bwMode="auto">
                <a:xfrm>
                  <a:off x="3381245" y="3337126"/>
                  <a:ext cx="282594" cy="148859"/>
                </a:xfrm>
                <a:custGeom>
                  <a:avLst/>
                  <a:gdLst>
                    <a:gd name="T0" fmla="*/ 1169 w 1208"/>
                    <a:gd name="T1" fmla="*/ 127 h 634"/>
                    <a:gd name="T2" fmla="*/ 1081 w 1208"/>
                    <a:gd name="T3" fmla="*/ 39 h 634"/>
                    <a:gd name="T4" fmla="*/ 1041 w 1208"/>
                    <a:gd name="T5" fmla="*/ 0 h 634"/>
                    <a:gd name="T6" fmla="*/ 167 w 1208"/>
                    <a:gd name="T7" fmla="*/ 0 h 634"/>
                    <a:gd name="T8" fmla="*/ 127 w 1208"/>
                    <a:gd name="T9" fmla="*/ 39 h 634"/>
                    <a:gd name="T10" fmla="*/ 39 w 1208"/>
                    <a:gd name="T11" fmla="*/ 127 h 634"/>
                    <a:gd name="T12" fmla="*/ 0 w 1208"/>
                    <a:gd name="T13" fmla="*/ 167 h 634"/>
                    <a:gd name="T14" fmla="*/ 0 w 1208"/>
                    <a:gd name="T15" fmla="*/ 467 h 634"/>
                    <a:gd name="T16" fmla="*/ 39 w 1208"/>
                    <a:gd name="T17" fmla="*/ 507 h 634"/>
                    <a:gd name="T18" fmla="*/ 127 w 1208"/>
                    <a:gd name="T19" fmla="*/ 595 h 634"/>
                    <a:gd name="T20" fmla="*/ 167 w 1208"/>
                    <a:gd name="T21" fmla="*/ 634 h 634"/>
                    <a:gd name="T22" fmla="*/ 1041 w 1208"/>
                    <a:gd name="T23" fmla="*/ 634 h 634"/>
                    <a:gd name="T24" fmla="*/ 1081 w 1208"/>
                    <a:gd name="T25" fmla="*/ 595 h 634"/>
                    <a:gd name="T26" fmla="*/ 1169 w 1208"/>
                    <a:gd name="T27" fmla="*/ 507 h 634"/>
                    <a:gd name="T28" fmla="*/ 1208 w 1208"/>
                    <a:gd name="T29" fmla="*/ 467 h 634"/>
                    <a:gd name="T30" fmla="*/ 1208 w 1208"/>
                    <a:gd name="T31" fmla="*/ 167 h 634"/>
                    <a:gd name="T32" fmla="*/ 1169 w 1208"/>
                    <a:gd name="T33" fmla="*/ 127 h 634"/>
                    <a:gd name="T34" fmla="*/ 1129 w 1208"/>
                    <a:gd name="T35" fmla="*/ 432 h 634"/>
                    <a:gd name="T36" fmla="*/ 1006 w 1208"/>
                    <a:gd name="T37" fmla="*/ 555 h 634"/>
                    <a:gd name="T38" fmla="*/ 202 w 1208"/>
                    <a:gd name="T39" fmla="*/ 555 h 634"/>
                    <a:gd name="T40" fmla="*/ 79 w 1208"/>
                    <a:gd name="T41" fmla="*/ 432 h 634"/>
                    <a:gd name="T42" fmla="*/ 79 w 1208"/>
                    <a:gd name="T43" fmla="*/ 202 h 634"/>
                    <a:gd name="T44" fmla="*/ 202 w 1208"/>
                    <a:gd name="T45" fmla="*/ 79 h 634"/>
                    <a:gd name="T46" fmla="*/ 1006 w 1208"/>
                    <a:gd name="T47" fmla="*/ 79 h 634"/>
                    <a:gd name="T48" fmla="*/ 1129 w 1208"/>
                    <a:gd name="T49" fmla="*/ 202 h 634"/>
                    <a:gd name="T50" fmla="*/ 1129 w 1208"/>
                    <a:gd name="T51" fmla="*/ 432 h 6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08" h="634">
                      <a:moveTo>
                        <a:pt x="1169" y="127"/>
                      </a:moveTo>
                      <a:cubicBezTo>
                        <a:pt x="1120" y="127"/>
                        <a:pt x="1081" y="88"/>
                        <a:pt x="1081" y="39"/>
                      </a:cubicBezTo>
                      <a:cubicBezTo>
                        <a:pt x="1081" y="17"/>
                        <a:pt x="1063" y="0"/>
                        <a:pt x="1041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45" y="0"/>
                        <a:pt x="127" y="17"/>
                        <a:pt x="127" y="39"/>
                      </a:cubicBezTo>
                      <a:cubicBezTo>
                        <a:pt x="127" y="88"/>
                        <a:pt x="88" y="127"/>
                        <a:pt x="39" y="127"/>
                      </a:cubicBezTo>
                      <a:cubicBezTo>
                        <a:pt x="17" y="127"/>
                        <a:pt x="0" y="145"/>
                        <a:pt x="0" y="167"/>
                      </a:cubicBezTo>
                      <a:cubicBezTo>
                        <a:pt x="0" y="467"/>
                        <a:pt x="0" y="467"/>
                        <a:pt x="0" y="467"/>
                      </a:cubicBezTo>
                      <a:cubicBezTo>
                        <a:pt x="0" y="489"/>
                        <a:pt x="17" y="507"/>
                        <a:pt x="39" y="507"/>
                      </a:cubicBezTo>
                      <a:cubicBezTo>
                        <a:pt x="88" y="507"/>
                        <a:pt x="127" y="546"/>
                        <a:pt x="127" y="595"/>
                      </a:cubicBezTo>
                      <a:cubicBezTo>
                        <a:pt x="127" y="617"/>
                        <a:pt x="145" y="634"/>
                        <a:pt x="167" y="634"/>
                      </a:cubicBezTo>
                      <a:cubicBezTo>
                        <a:pt x="1041" y="634"/>
                        <a:pt x="1041" y="634"/>
                        <a:pt x="1041" y="634"/>
                      </a:cubicBezTo>
                      <a:cubicBezTo>
                        <a:pt x="1063" y="634"/>
                        <a:pt x="1081" y="617"/>
                        <a:pt x="1081" y="595"/>
                      </a:cubicBezTo>
                      <a:cubicBezTo>
                        <a:pt x="1081" y="546"/>
                        <a:pt x="1120" y="507"/>
                        <a:pt x="1169" y="507"/>
                      </a:cubicBezTo>
                      <a:cubicBezTo>
                        <a:pt x="1191" y="507"/>
                        <a:pt x="1208" y="489"/>
                        <a:pt x="1208" y="467"/>
                      </a:cubicBezTo>
                      <a:cubicBezTo>
                        <a:pt x="1208" y="167"/>
                        <a:pt x="1208" y="167"/>
                        <a:pt x="1208" y="167"/>
                      </a:cubicBezTo>
                      <a:cubicBezTo>
                        <a:pt x="1208" y="145"/>
                        <a:pt x="1191" y="127"/>
                        <a:pt x="1169" y="127"/>
                      </a:cubicBezTo>
                      <a:close/>
                      <a:moveTo>
                        <a:pt x="1129" y="432"/>
                      </a:moveTo>
                      <a:cubicBezTo>
                        <a:pt x="1069" y="447"/>
                        <a:pt x="1021" y="495"/>
                        <a:pt x="1006" y="555"/>
                      </a:cubicBezTo>
                      <a:cubicBezTo>
                        <a:pt x="202" y="555"/>
                        <a:pt x="202" y="555"/>
                        <a:pt x="202" y="555"/>
                      </a:cubicBezTo>
                      <a:cubicBezTo>
                        <a:pt x="187" y="495"/>
                        <a:pt x="139" y="447"/>
                        <a:pt x="79" y="432"/>
                      </a:cubicBezTo>
                      <a:cubicBezTo>
                        <a:pt x="79" y="202"/>
                        <a:pt x="79" y="202"/>
                        <a:pt x="79" y="202"/>
                      </a:cubicBezTo>
                      <a:cubicBezTo>
                        <a:pt x="139" y="187"/>
                        <a:pt x="187" y="139"/>
                        <a:pt x="202" y="79"/>
                      </a:cubicBezTo>
                      <a:cubicBezTo>
                        <a:pt x="1006" y="79"/>
                        <a:pt x="1006" y="79"/>
                        <a:pt x="1006" y="79"/>
                      </a:cubicBezTo>
                      <a:cubicBezTo>
                        <a:pt x="1021" y="139"/>
                        <a:pt x="1069" y="187"/>
                        <a:pt x="1129" y="202"/>
                      </a:cubicBezTo>
                      <a:cubicBezTo>
                        <a:pt x="1129" y="432"/>
                        <a:pt x="1129" y="432"/>
                        <a:pt x="1129" y="4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13"/>
                <p:cNvSpPr>
                  <a:spLocks/>
                </p:cNvSpPr>
                <p:nvPr/>
              </p:nvSpPr>
              <p:spPr bwMode="auto">
                <a:xfrm>
                  <a:off x="3464829" y="3368967"/>
                  <a:ext cx="32638" cy="85176"/>
                </a:xfrm>
                <a:custGeom>
                  <a:avLst/>
                  <a:gdLst>
                    <a:gd name="T0" fmla="*/ 99 w 139"/>
                    <a:gd name="T1" fmla="*/ 0 h 364"/>
                    <a:gd name="T2" fmla="*/ 39 w 139"/>
                    <a:gd name="T3" fmla="*/ 0 h 364"/>
                    <a:gd name="T4" fmla="*/ 0 w 139"/>
                    <a:gd name="T5" fmla="*/ 40 h 364"/>
                    <a:gd name="T6" fmla="*/ 39 w 139"/>
                    <a:gd name="T7" fmla="*/ 79 h 364"/>
                    <a:gd name="T8" fmla="*/ 59 w 139"/>
                    <a:gd name="T9" fmla="*/ 79 h 364"/>
                    <a:gd name="T10" fmla="*/ 59 w 139"/>
                    <a:gd name="T11" fmla="*/ 324 h 364"/>
                    <a:gd name="T12" fmla="*/ 99 w 139"/>
                    <a:gd name="T13" fmla="*/ 364 h 364"/>
                    <a:gd name="T14" fmla="*/ 139 w 139"/>
                    <a:gd name="T15" fmla="*/ 324 h 364"/>
                    <a:gd name="T16" fmla="*/ 139 w 139"/>
                    <a:gd name="T17" fmla="*/ 40 h 364"/>
                    <a:gd name="T18" fmla="*/ 99 w 139"/>
                    <a:gd name="T19" fmla="*/ 0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9" h="364">
                      <a:moveTo>
                        <a:pt x="99" y="0"/>
                      </a:move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62"/>
                        <a:pt x="18" y="79"/>
                        <a:pt x="39" y="79"/>
                      </a:cubicBezTo>
                      <a:cubicBezTo>
                        <a:pt x="59" y="79"/>
                        <a:pt x="59" y="79"/>
                        <a:pt x="59" y="79"/>
                      </a:cubicBezTo>
                      <a:cubicBezTo>
                        <a:pt x="59" y="324"/>
                        <a:pt x="59" y="324"/>
                        <a:pt x="59" y="324"/>
                      </a:cubicBezTo>
                      <a:cubicBezTo>
                        <a:pt x="59" y="346"/>
                        <a:pt x="77" y="364"/>
                        <a:pt x="99" y="364"/>
                      </a:cubicBezTo>
                      <a:cubicBezTo>
                        <a:pt x="121" y="364"/>
                        <a:pt x="139" y="346"/>
                        <a:pt x="139" y="324"/>
                      </a:cubicBezTo>
                      <a:cubicBezTo>
                        <a:pt x="139" y="40"/>
                        <a:pt x="139" y="40"/>
                        <a:pt x="139" y="40"/>
                      </a:cubicBezTo>
                      <a:cubicBezTo>
                        <a:pt x="139" y="18"/>
                        <a:pt x="121" y="0"/>
                        <a:pt x="9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14"/>
                <p:cNvSpPr>
                  <a:spLocks noEditPoints="1"/>
                </p:cNvSpPr>
                <p:nvPr/>
              </p:nvSpPr>
              <p:spPr bwMode="auto">
                <a:xfrm>
                  <a:off x="3518959" y="3368967"/>
                  <a:ext cx="61295" cy="85176"/>
                </a:xfrm>
                <a:custGeom>
                  <a:avLst/>
                  <a:gdLst>
                    <a:gd name="T0" fmla="*/ 222 w 262"/>
                    <a:gd name="T1" fmla="*/ 0 h 364"/>
                    <a:gd name="T2" fmla="*/ 40 w 262"/>
                    <a:gd name="T3" fmla="*/ 0 h 364"/>
                    <a:gd name="T4" fmla="*/ 0 w 262"/>
                    <a:gd name="T5" fmla="*/ 40 h 364"/>
                    <a:gd name="T6" fmla="*/ 0 w 262"/>
                    <a:gd name="T7" fmla="*/ 324 h 364"/>
                    <a:gd name="T8" fmla="*/ 40 w 262"/>
                    <a:gd name="T9" fmla="*/ 364 h 364"/>
                    <a:gd name="T10" fmla="*/ 222 w 262"/>
                    <a:gd name="T11" fmla="*/ 364 h 364"/>
                    <a:gd name="T12" fmla="*/ 262 w 262"/>
                    <a:gd name="T13" fmla="*/ 324 h 364"/>
                    <a:gd name="T14" fmla="*/ 262 w 262"/>
                    <a:gd name="T15" fmla="*/ 40 h 364"/>
                    <a:gd name="T16" fmla="*/ 222 w 262"/>
                    <a:gd name="T17" fmla="*/ 0 h 364"/>
                    <a:gd name="T18" fmla="*/ 183 w 262"/>
                    <a:gd name="T19" fmla="*/ 285 h 364"/>
                    <a:gd name="T20" fmla="*/ 80 w 262"/>
                    <a:gd name="T21" fmla="*/ 285 h 364"/>
                    <a:gd name="T22" fmla="*/ 80 w 262"/>
                    <a:gd name="T23" fmla="*/ 79 h 364"/>
                    <a:gd name="T24" fmla="*/ 183 w 262"/>
                    <a:gd name="T25" fmla="*/ 79 h 364"/>
                    <a:gd name="T26" fmla="*/ 183 w 262"/>
                    <a:gd name="T27" fmla="*/ 285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62" h="364">
                      <a:moveTo>
                        <a:pt x="222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324"/>
                        <a:pt x="0" y="324"/>
                        <a:pt x="0" y="324"/>
                      </a:cubicBezTo>
                      <a:cubicBezTo>
                        <a:pt x="0" y="346"/>
                        <a:pt x="18" y="364"/>
                        <a:pt x="40" y="364"/>
                      </a:cubicBezTo>
                      <a:cubicBezTo>
                        <a:pt x="222" y="364"/>
                        <a:pt x="222" y="364"/>
                        <a:pt x="222" y="364"/>
                      </a:cubicBezTo>
                      <a:cubicBezTo>
                        <a:pt x="244" y="364"/>
                        <a:pt x="262" y="346"/>
                        <a:pt x="262" y="324"/>
                      </a:cubicBezTo>
                      <a:cubicBezTo>
                        <a:pt x="262" y="40"/>
                        <a:pt x="262" y="40"/>
                        <a:pt x="262" y="40"/>
                      </a:cubicBezTo>
                      <a:cubicBezTo>
                        <a:pt x="262" y="18"/>
                        <a:pt x="244" y="0"/>
                        <a:pt x="222" y="0"/>
                      </a:cubicBezTo>
                      <a:close/>
                      <a:moveTo>
                        <a:pt x="183" y="285"/>
                      </a:moveTo>
                      <a:cubicBezTo>
                        <a:pt x="80" y="285"/>
                        <a:pt x="80" y="285"/>
                        <a:pt x="80" y="285"/>
                      </a:cubicBezTo>
                      <a:cubicBezTo>
                        <a:pt x="80" y="79"/>
                        <a:pt x="80" y="79"/>
                        <a:pt x="80" y="79"/>
                      </a:cubicBezTo>
                      <a:cubicBezTo>
                        <a:pt x="183" y="79"/>
                        <a:pt x="183" y="79"/>
                        <a:pt x="183" y="79"/>
                      </a:cubicBezTo>
                      <a:lnTo>
                        <a:pt x="183" y="2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1710235" y="2050794"/>
              <a:ext cx="867237" cy="658384"/>
              <a:chOff x="2081212" y="1108153"/>
              <a:chExt cx="973023" cy="738694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2081212" y="1108153"/>
                <a:ext cx="822366" cy="520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bg1"/>
                    </a:solidFill>
                  </a:rPr>
                  <a:t>67%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081212" y="1600626"/>
                <a:ext cx="9730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FINANCING</a:t>
                </a: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844712" y="4737086"/>
              <a:ext cx="2017681" cy="3840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Lorem ipsum dolor sit amet, consectetur adipiscing elit. </a:t>
              </a:r>
              <a:endParaRPr lang="en-US" sz="1400" dirty="0">
                <a:solidFill>
                  <a:srgbClr val="30353F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196195" y="3920431"/>
              <a:ext cx="2183970" cy="702966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DBDBD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844712" y="3920431"/>
              <a:ext cx="702967" cy="702966"/>
              <a:chOff x="1093763" y="3171060"/>
              <a:chExt cx="788715" cy="788715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093763" y="3171060"/>
                <a:ext cx="788715" cy="788715"/>
              </a:xfrm>
              <a:prstGeom prst="ellipse">
                <a:avLst/>
              </a:prstGeom>
              <a:solidFill>
                <a:srgbClr val="CFCFCF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Freeform 34"/>
              <p:cNvSpPr>
                <a:spLocks noEditPoints="1"/>
              </p:cNvSpPr>
              <p:nvPr/>
            </p:nvSpPr>
            <p:spPr bwMode="auto">
              <a:xfrm>
                <a:off x="1305929" y="3382536"/>
                <a:ext cx="364382" cy="365762"/>
              </a:xfrm>
              <a:custGeom>
                <a:avLst/>
                <a:gdLst>
                  <a:gd name="T0" fmla="*/ 1924 w 2048"/>
                  <a:gd name="T1" fmla="*/ 300 h 2048"/>
                  <a:gd name="T2" fmla="*/ 1324 w 2048"/>
                  <a:gd name="T3" fmla="*/ 300 h 2048"/>
                  <a:gd name="T4" fmla="*/ 1024 w 2048"/>
                  <a:gd name="T5" fmla="*/ 240 h 2048"/>
                  <a:gd name="T6" fmla="*/ 720 w 2048"/>
                  <a:gd name="T7" fmla="*/ 300 h 2048"/>
                  <a:gd name="T8" fmla="*/ 120 w 2048"/>
                  <a:gd name="T9" fmla="*/ 300 h 2048"/>
                  <a:gd name="T10" fmla="*/ 0 w 2048"/>
                  <a:gd name="T11" fmla="*/ 900 h 2048"/>
                  <a:gd name="T12" fmla="*/ 242 w 2048"/>
                  <a:gd name="T13" fmla="*/ 960 h 2048"/>
                  <a:gd name="T14" fmla="*/ 689 w 2048"/>
                  <a:gd name="T15" fmla="*/ 1730 h 2048"/>
                  <a:gd name="T16" fmla="*/ 660 w 2048"/>
                  <a:gd name="T17" fmla="*/ 2048 h 2048"/>
                  <a:gd name="T18" fmla="*/ 1444 w 2048"/>
                  <a:gd name="T19" fmla="*/ 1988 h 2048"/>
                  <a:gd name="T20" fmla="*/ 1804 w 2048"/>
                  <a:gd name="T21" fmla="*/ 1020 h 2048"/>
                  <a:gd name="T22" fmla="*/ 1988 w 2048"/>
                  <a:gd name="T23" fmla="*/ 960 h 2048"/>
                  <a:gd name="T24" fmla="*/ 1819 w 2048"/>
                  <a:gd name="T25" fmla="*/ 527 h 2048"/>
                  <a:gd name="T26" fmla="*/ 1804 w 2048"/>
                  <a:gd name="T27" fmla="*/ 300 h 2048"/>
                  <a:gd name="T28" fmla="*/ 1444 w 2048"/>
                  <a:gd name="T29" fmla="*/ 300 h 2048"/>
                  <a:gd name="T30" fmla="*/ 420 w 2048"/>
                  <a:gd name="T31" fmla="*/ 120 h 2048"/>
                  <a:gd name="T32" fmla="*/ 420 w 2048"/>
                  <a:gd name="T33" fmla="*/ 480 h 2048"/>
                  <a:gd name="T34" fmla="*/ 420 w 2048"/>
                  <a:gd name="T35" fmla="*/ 120 h 2048"/>
                  <a:gd name="T36" fmla="*/ 420 w 2048"/>
                  <a:gd name="T37" fmla="*/ 600 h 2048"/>
                  <a:gd name="T38" fmla="*/ 126 w 2048"/>
                  <a:gd name="T39" fmla="*/ 840 h 2048"/>
                  <a:gd name="T40" fmla="*/ 1024 w 2048"/>
                  <a:gd name="T41" fmla="*/ 1684 h 2048"/>
                  <a:gd name="T42" fmla="*/ 726 w 2048"/>
                  <a:gd name="T43" fmla="*/ 1928 h 2048"/>
                  <a:gd name="T44" fmla="*/ 1024 w 2048"/>
                  <a:gd name="T45" fmla="*/ 1204 h 2048"/>
                  <a:gd name="T46" fmla="*/ 1024 w 2048"/>
                  <a:gd name="T47" fmla="*/ 1564 h 2048"/>
                  <a:gd name="T48" fmla="*/ 1263 w 2048"/>
                  <a:gd name="T49" fmla="*/ 1639 h 2048"/>
                  <a:gd name="T50" fmla="*/ 1324 w 2048"/>
                  <a:gd name="T51" fmla="*/ 1384 h 2048"/>
                  <a:gd name="T52" fmla="*/ 720 w 2048"/>
                  <a:gd name="T53" fmla="*/ 1384 h 2048"/>
                  <a:gd name="T54" fmla="*/ 828 w 2048"/>
                  <a:gd name="T55" fmla="*/ 1613 h 2048"/>
                  <a:gd name="T56" fmla="*/ 360 w 2048"/>
                  <a:gd name="T57" fmla="*/ 1020 h 2048"/>
                  <a:gd name="T58" fmla="*/ 780 w 2048"/>
                  <a:gd name="T59" fmla="*/ 960 h 2048"/>
                  <a:gd name="T60" fmla="*/ 615 w 2048"/>
                  <a:gd name="T61" fmla="*/ 528 h 2048"/>
                  <a:gd name="T62" fmla="*/ 1024 w 2048"/>
                  <a:gd name="T63" fmla="*/ 360 h 2048"/>
                  <a:gd name="T64" fmla="*/ 1429 w 2048"/>
                  <a:gd name="T65" fmla="*/ 528 h 2048"/>
                  <a:gd name="T66" fmla="*/ 1264 w 2048"/>
                  <a:gd name="T67" fmla="*/ 960 h 2048"/>
                  <a:gd name="T68" fmla="*/ 1684 w 2048"/>
                  <a:gd name="T69" fmla="*/ 1020 h 2048"/>
                  <a:gd name="T70" fmla="*/ 1330 w 2048"/>
                  <a:gd name="T71" fmla="*/ 840 h 2048"/>
                  <a:gd name="T72" fmla="*/ 1922 w 2048"/>
                  <a:gd name="T73" fmla="*/ 840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8" h="2048">
                    <a:moveTo>
                      <a:pt x="1819" y="527"/>
                    </a:moveTo>
                    <a:cubicBezTo>
                      <a:pt x="1883" y="472"/>
                      <a:pt x="1924" y="391"/>
                      <a:pt x="1924" y="300"/>
                    </a:cubicBezTo>
                    <a:cubicBezTo>
                      <a:pt x="1924" y="135"/>
                      <a:pt x="1789" y="0"/>
                      <a:pt x="1624" y="0"/>
                    </a:cubicBezTo>
                    <a:cubicBezTo>
                      <a:pt x="1459" y="0"/>
                      <a:pt x="1324" y="135"/>
                      <a:pt x="1324" y="300"/>
                    </a:cubicBezTo>
                    <a:cubicBezTo>
                      <a:pt x="1324" y="300"/>
                      <a:pt x="1324" y="300"/>
                      <a:pt x="1324" y="300"/>
                    </a:cubicBezTo>
                    <a:cubicBezTo>
                      <a:pt x="1229" y="261"/>
                      <a:pt x="1128" y="240"/>
                      <a:pt x="1024" y="240"/>
                    </a:cubicBezTo>
                    <a:cubicBezTo>
                      <a:pt x="920" y="240"/>
                      <a:pt x="816" y="261"/>
                      <a:pt x="720" y="301"/>
                    </a:cubicBezTo>
                    <a:cubicBezTo>
                      <a:pt x="720" y="300"/>
                      <a:pt x="720" y="300"/>
                      <a:pt x="720" y="300"/>
                    </a:cubicBezTo>
                    <a:cubicBezTo>
                      <a:pt x="720" y="135"/>
                      <a:pt x="585" y="0"/>
                      <a:pt x="420" y="0"/>
                    </a:cubicBezTo>
                    <a:cubicBezTo>
                      <a:pt x="255" y="0"/>
                      <a:pt x="120" y="135"/>
                      <a:pt x="120" y="300"/>
                    </a:cubicBezTo>
                    <a:cubicBezTo>
                      <a:pt x="120" y="391"/>
                      <a:pt x="161" y="473"/>
                      <a:pt x="225" y="528"/>
                    </a:cubicBezTo>
                    <a:cubicBezTo>
                      <a:pt x="91" y="598"/>
                      <a:pt x="0" y="739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242" y="960"/>
                      <a:pt x="242" y="960"/>
                      <a:pt x="242" y="960"/>
                    </a:cubicBezTo>
                    <a:cubicBezTo>
                      <a:pt x="241" y="980"/>
                      <a:pt x="240" y="1000"/>
                      <a:pt x="240" y="1020"/>
                    </a:cubicBezTo>
                    <a:cubicBezTo>
                      <a:pt x="240" y="1337"/>
                      <a:pt x="429" y="1608"/>
                      <a:pt x="689" y="1730"/>
                    </a:cubicBezTo>
                    <a:cubicBezTo>
                      <a:pt x="631" y="1804"/>
                      <a:pt x="600" y="1894"/>
                      <a:pt x="600" y="1988"/>
                    </a:cubicBezTo>
                    <a:cubicBezTo>
                      <a:pt x="600" y="2021"/>
                      <a:pt x="627" y="2048"/>
                      <a:pt x="660" y="2048"/>
                    </a:cubicBezTo>
                    <a:cubicBezTo>
                      <a:pt x="1384" y="2048"/>
                      <a:pt x="1384" y="2048"/>
                      <a:pt x="1384" y="2048"/>
                    </a:cubicBezTo>
                    <a:cubicBezTo>
                      <a:pt x="1417" y="2048"/>
                      <a:pt x="1444" y="2021"/>
                      <a:pt x="1444" y="1988"/>
                    </a:cubicBezTo>
                    <a:cubicBezTo>
                      <a:pt x="1444" y="1891"/>
                      <a:pt x="1411" y="1801"/>
                      <a:pt x="1357" y="1729"/>
                    </a:cubicBezTo>
                    <a:cubicBezTo>
                      <a:pt x="1619" y="1605"/>
                      <a:pt x="1804" y="1333"/>
                      <a:pt x="1804" y="1020"/>
                    </a:cubicBezTo>
                    <a:cubicBezTo>
                      <a:pt x="1804" y="1000"/>
                      <a:pt x="1803" y="980"/>
                      <a:pt x="1802" y="960"/>
                    </a:cubicBezTo>
                    <a:cubicBezTo>
                      <a:pt x="1988" y="960"/>
                      <a:pt x="198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8"/>
                      <a:pt x="1955" y="597"/>
                      <a:pt x="1819" y="527"/>
                    </a:cubicBezTo>
                    <a:close/>
                    <a:moveTo>
                      <a:pt x="1624" y="120"/>
                    </a:moveTo>
                    <a:cubicBezTo>
                      <a:pt x="1723" y="120"/>
                      <a:pt x="1804" y="201"/>
                      <a:pt x="1804" y="300"/>
                    </a:cubicBezTo>
                    <a:cubicBezTo>
                      <a:pt x="1804" y="399"/>
                      <a:pt x="1723" y="480"/>
                      <a:pt x="1624" y="480"/>
                    </a:cubicBezTo>
                    <a:cubicBezTo>
                      <a:pt x="1525" y="480"/>
                      <a:pt x="1444" y="399"/>
                      <a:pt x="1444" y="300"/>
                    </a:cubicBezTo>
                    <a:cubicBezTo>
                      <a:pt x="1444" y="201"/>
                      <a:pt x="1525" y="120"/>
                      <a:pt x="1624" y="120"/>
                    </a:cubicBezTo>
                    <a:close/>
                    <a:moveTo>
                      <a:pt x="420" y="120"/>
                    </a:moveTo>
                    <a:cubicBezTo>
                      <a:pt x="519" y="120"/>
                      <a:pt x="600" y="201"/>
                      <a:pt x="600" y="300"/>
                    </a:cubicBezTo>
                    <a:cubicBezTo>
                      <a:pt x="600" y="399"/>
                      <a:pt x="519" y="480"/>
                      <a:pt x="420" y="480"/>
                    </a:cubicBezTo>
                    <a:cubicBezTo>
                      <a:pt x="321" y="480"/>
                      <a:pt x="240" y="399"/>
                      <a:pt x="240" y="300"/>
                    </a:cubicBezTo>
                    <a:cubicBezTo>
                      <a:pt x="240" y="201"/>
                      <a:pt x="321" y="120"/>
                      <a:pt x="420" y="120"/>
                    </a:cubicBezTo>
                    <a:close/>
                    <a:moveTo>
                      <a:pt x="126" y="840"/>
                    </a:moveTo>
                    <a:cubicBezTo>
                      <a:pt x="154" y="703"/>
                      <a:pt x="275" y="600"/>
                      <a:pt x="420" y="600"/>
                    </a:cubicBezTo>
                    <a:cubicBezTo>
                      <a:pt x="565" y="600"/>
                      <a:pt x="686" y="703"/>
                      <a:pt x="714" y="840"/>
                    </a:cubicBezTo>
                    <a:lnTo>
                      <a:pt x="126" y="840"/>
                    </a:lnTo>
                    <a:close/>
                    <a:moveTo>
                      <a:pt x="726" y="1928"/>
                    </a:moveTo>
                    <a:cubicBezTo>
                      <a:pt x="755" y="1791"/>
                      <a:pt x="880" y="1684"/>
                      <a:pt x="1024" y="1684"/>
                    </a:cubicBezTo>
                    <a:cubicBezTo>
                      <a:pt x="1169" y="1684"/>
                      <a:pt x="1291" y="1789"/>
                      <a:pt x="1318" y="1928"/>
                    </a:cubicBezTo>
                    <a:lnTo>
                      <a:pt x="726" y="1928"/>
                    </a:lnTo>
                    <a:close/>
                    <a:moveTo>
                      <a:pt x="840" y="1384"/>
                    </a:moveTo>
                    <a:cubicBezTo>
                      <a:pt x="840" y="1286"/>
                      <a:pt x="924" y="1204"/>
                      <a:pt x="1024" y="1204"/>
                    </a:cubicBezTo>
                    <a:cubicBezTo>
                      <a:pt x="1123" y="1204"/>
                      <a:pt x="1204" y="1285"/>
                      <a:pt x="1204" y="1384"/>
                    </a:cubicBezTo>
                    <a:cubicBezTo>
                      <a:pt x="1204" y="1483"/>
                      <a:pt x="1123" y="1564"/>
                      <a:pt x="1024" y="1564"/>
                    </a:cubicBezTo>
                    <a:cubicBezTo>
                      <a:pt x="924" y="1564"/>
                      <a:pt x="840" y="1482"/>
                      <a:pt x="840" y="1384"/>
                    </a:cubicBezTo>
                    <a:close/>
                    <a:moveTo>
                      <a:pt x="1263" y="1639"/>
                    </a:moveTo>
                    <a:cubicBezTo>
                      <a:pt x="1249" y="1629"/>
                      <a:pt x="1234" y="1620"/>
                      <a:pt x="1218" y="1612"/>
                    </a:cubicBezTo>
                    <a:cubicBezTo>
                      <a:pt x="1283" y="1557"/>
                      <a:pt x="1324" y="1475"/>
                      <a:pt x="1324" y="1384"/>
                    </a:cubicBezTo>
                    <a:cubicBezTo>
                      <a:pt x="1324" y="1219"/>
                      <a:pt x="1189" y="1084"/>
                      <a:pt x="1024" y="1084"/>
                    </a:cubicBezTo>
                    <a:cubicBezTo>
                      <a:pt x="858" y="1084"/>
                      <a:pt x="720" y="1218"/>
                      <a:pt x="720" y="1384"/>
                    </a:cubicBezTo>
                    <a:cubicBezTo>
                      <a:pt x="720" y="1464"/>
                      <a:pt x="752" y="1540"/>
                      <a:pt x="810" y="1597"/>
                    </a:cubicBezTo>
                    <a:cubicBezTo>
                      <a:pt x="816" y="1602"/>
                      <a:pt x="822" y="1608"/>
                      <a:pt x="828" y="1613"/>
                    </a:cubicBezTo>
                    <a:cubicBezTo>
                      <a:pt x="813" y="1621"/>
                      <a:pt x="798" y="1630"/>
                      <a:pt x="783" y="1640"/>
                    </a:cubicBezTo>
                    <a:cubicBezTo>
                      <a:pt x="529" y="1542"/>
                      <a:pt x="360" y="1296"/>
                      <a:pt x="360" y="1020"/>
                    </a:cubicBezTo>
                    <a:cubicBezTo>
                      <a:pt x="360" y="1000"/>
                      <a:pt x="361" y="980"/>
                      <a:pt x="363" y="960"/>
                    </a:cubicBezTo>
                    <a:cubicBezTo>
                      <a:pt x="780" y="960"/>
                      <a:pt x="780" y="960"/>
                      <a:pt x="780" y="960"/>
                    </a:cubicBezTo>
                    <a:cubicBezTo>
                      <a:pt x="813" y="960"/>
                      <a:pt x="840" y="933"/>
                      <a:pt x="840" y="900"/>
                    </a:cubicBezTo>
                    <a:cubicBezTo>
                      <a:pt x="840" y="739"/>
                      <a:pt x="749" y="598"/>
                      <a:pt x="615" y="528"/>
                    </a:cubicBezTo>
                    <a:cubicBezTo>
                      <a:pt x="638" y="508"/>
                      <a:pt x="659" y="484"/>
                      <a:pt x="675" y="458"/>
                    </a:cubicBezTo>
                    <a:cubicBezTo>
                      <a:pt x="778" y="395"/>
                      <a:pt x="901" y="360"/>
                      <a:pt x="1024" y="360"/>
                    </a:cubicBezTo>
                    <a:cubicBezTo>
                      <a:pt x="1146" y="360"/>
                      <a:pt x="1265" y="394"/>
                      <a:pt x="1369" y="458"/>
                    </a:cubicBezTo>
                    <a:cubicBezTo>
                      <a:pt x="1385" y="484"/>
                      <a:pt x="1406" y="508"/>
                      <a:pt x="1429" y="528"/>
                    </a:cubicBezTo>
                    <a:cubicBezTo>
                      <a:pt x="1295" y="598"/>
                      <a:pt x="1204" y="739"/>
                      <a:pt x="1204" y="900"/>
                    </a:cubicBezTo>
                    <a:cubicBezTo>
                      <a:pt x="1204" y="933"/>
                      <a:pt x="1231" y="960"/>
                      <a:pt x="1264" y="960"/>
                    </a:cubicBezTo>
                    <a:cubicBezTo>
                      <a:pt x="1681" y="960"/>
                      <a:pt x="1681" y="960"/>
                      <a:pt x="1681" y="960"/>
                    </a:cubicBezTo>
                    <a:cubicBezTo>
                      <a:pt x="1683" y="980"/>
                      <a:pt x="1684" y="1000"/>
                      <a:pt x="1684" y="1020"/>
                    </a:cubicBezTo>
                    <a:cubicBezTo>
                      <a:pt x="1684" y="1296"/>
                      <a:pt x="1516" y="1541"/>
                      <a:pt x="1263" y="1639"/>
                    </a:cubicBezTo>
                    <a:close/>
                    <a:moveTo>
                      <a:pt x="1330" y="840"/>
                    </a:moveTo>
                    <a:cubicBezTo>
                      <a:pt x="1358" y="703"/>
                      <a:pt x="1479" y="600"/>
                      <a:pt x="1624" y="600"/>
                    </a:cubicBezTo>
                    <a:cubicBezTo>
                      <a:pt x="1771" y="600"/>
                      <a:pt x="1894" y="703"/>
                      <a:pt x="1922" y="840"/>
                    </a:cubicBezTo>
                    <a:lnTo>
                      <a:pt x="133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710235" y="3920431"/>
              <a:ext cx="1074012" cy="685153"/>
              <a:chOff x="2081212" y="1108153"/>
              <a:chExt cx="1205021" cy="768728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2081212" y="1108153"/>
                <a:ext cx="762580" cy="552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b="1" dirty="0">
                    <a:solidFill>
                      <a:srgbClr val="30353F"/>
                    </a:solidFill>
                  </a:rPr>
                  <a:t>31%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081212" y="1600626"/>
                <a:ext cx="1205021" cy="2762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b="1" dirty="0">
                    <a:solidFill>
                      <a:srgbClr val="30353F"/>
                    </a:solidFill>
                  </a:rPr>
                  <a:t>TEAMWORK</a:t>
                </a:r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3752994" y="4737086"/>
              <a:ext cx="2017681" cy="3840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Lorem ipsum dolor sit amet, consectetur adipiscing elit. </a:t>
              </a:r>
              <a:endParaRPr lang="en-US" sz="1400" dirty="0">
                <a:solidFill>
                  <a:srgbClr val="30353F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104476" y="3937693"/>
              <a:ext cx="2031968" cy="702967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85E0E7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752994" y="3937693"/>
              <a:ext cx="702967" cy="702967"/>
              <a:chOff x="4356800" y="3209795"/>
              <a:chExt cx="788715" cy="788715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4356800" y="3209795"/>
                <a:ext cx="788715" cy="788715"/>
              </a:xfrm>
              <a:prstGeom prst="ellipse">
                <a:avLst/>
              </a:prstGeom>
              <a:solidFill>
                <a:srgbClr val="43CDD9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4597964" y="3450958"/>
                <a:ext cx="306387" cy="306388"/>
                <a:chOff x="8208963" y="3762375"/>
                <a:chExt cx="306387" cy="306388"/>
              </a:xfrm>
            </p:grpSpPr>
            <p:sp>
              <p:nvSpPr>
                <p:cNvPr id="45" name="Freeform 27"/>
                <p:cNvSpPr>
                  <a:spLocks/>
                </p:cNvSpPr>
                <p:nvPr/>
              </p:nvSpPr>
              <p:spPr bwMode="auto">
                <a:xfrm>
                  <a:off x="8424863" y="3943350"/>
                  <a:ext cx="53975" cy="53975"/>
                </a:xfrm>
                <a:custGeom>
                  <a:avLst/>
                  <a:gdLst>
                    <a:gd name="T0" fmla="*/ 300 w 360"/>
                    <a:gd name="T1" fmla="*/ 240 h 360"/>
                    <a:gd name="T2" fmla="*/ 120 w 360"/>
                    <a:gd name="T3" fmla="*/ 240 h 360"/>
                    <a:gd name="T4" fmla="*/ 120 w 360"/>
                    <a:gd name="T5" fmla="*/ 60 h 360"/>
                    <a:gd name="T6" fmla="*/ 60 w 360"/>
                    <a:gd name="T7" fmla="*/ 0 h 360"/>
                    <a:gd name="T8" fmla="*/ 0 w 360"/>
                    <a:gd name="T9" fmla="*/ 60 h 360"/>
                    <a:gd name="T10" fmla="*/ 0 w 360"/>
                    <a:gd name="T11" fmla="*/ 300 h 360"/>
                    <a:gd name="T12" fmla="*/ 60 w 360"/>
                    <a:gd name="T13" fmla="*/ 360 h 360"/>
                    <a:gd name="T14" fmla="*/ 300 w 360"/>
                    <a:gd name="T15" fmla="*/ 360 h 360"/>
                    <a:gd name="T16" fmla="*/ 360 w 360"/>
                    <a:gd name="T17" fmla="*/ 300 h 360"/>
                    <a:gd name="T18" fmla="*/ 300 w 360"/>
                    <a:gd name="T19" fmla="*/ 240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0" h="360">
                      <a:moveTo>
                        <a:pt x="300" y="240"/>
                      </a:moveTo>
                      <a:cubicBezTo>
                        <a:pt x="120" y="240"/>
                        <a:pt x="120" y="240"/>
                        <a:pt x="120" y="240"/>
                      </a:cubicBezTo>
                      <a:cubicBezTo>
                        <a:pt x="120" y="60"/>
                        <a:pt x="120" y="60"/>
                        <a:pt x="120" y="60"/>
                      </a:cubicBezTo>
                      <a:cubicBezTo>
                        <a:pt x="120" y="27"/>
                        <a:pt x="93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300"/>
                        <a:pt x="0" y="300"/>
                        <a:pt x="0" y="300"/>
                      </a:cubicBezTo>
                      <a:cubicBezTo>
                        <a:pt x="0" y="333"/>
                        <a:pt x="27" y="360"/>
                        <a:pt x="60" y="360"/>
                      </a:cubicBezTo>
                      <a:cubicBezTo>
                        <a:pt x="300" y="360"/>
                        <a:pt x="300" y="360"/>
                        <a:pt x="300" y="360"/>
                      </a:cubicBezTo>
                      <a:cubicBezTo>
                        <a:pt x="333" y="360"/>
                        <a:pt x="360" y="333"/>
                        <a:pt x="360" y="300"/>
                      </a:cubicBezTo>
                      <a:cubicBezTo>
                        <a:pt x="360" y="267"/>
                        <a:pt x="333" y="240"/>
                        <a:pt x="300" y="2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Freeform 28"/>
                <p:cNvSpPr>
                  <a:spLocks/>
                </p:cNvSpPr>
                <p:nvPr/>
              </p:nvSpPr>
              <p:spPr bwMode="auto">
                <a:xfrm>
                  <a:off x="8245475" y="3925888"/>
                  <a:ext cx="53975" cy="17463"/>
                </a:xfrm>
                <a:custGeom>
                  <a:avLst/>
                  <a:gdLst>
                    <a:gd name="T0" fmla="*/ 300 w 360"/>
                    <a:gd name="T1" fmla="*/ 0 h 120"/>
                    <a:gd name="T2" fmla="*/ 60 w 360"/>
                    <a:gd name="T3" fmla="*/ 0 h 120"/>
                    <a:gd name="T4" fmla="*/ 0 w 360"/>
                    <a:gd name="T5" fmla="*/ 60 h 120"/>
                    <a:gd name="T6" fmla="*/ 60 w 360"/>
                    <a:gd name="T7" fmla="*/ 120 h 120"/>
                    <a:gd name="T8" fmla="*/ 300 w 360"/>
                    <a:gd name="T9" fmla="*/ 120 h 120"/>
                    <a:gd name="T10" fmla="*/ 360 w 360"/>
                    <a:gd name="T11" fmla="*/ 60 h 120"/>
                    <a:gd name="T12" fmla="*/ 300 w 360"/>
                    <a:gd name="T13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0" h="120">
                      <a:moveTo>
                        <a:pt x="300" y="0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93"/>
                        <a:pt x="27" y="120"/>
                        <a:pt x="60" y="120"/>
                      </a:cubicBezTo>
                      <a:cubicBezTo>
                        <a:pt x="300" y="120"/>
                        <a:pt x="300" y="120"/>
                        <a:pt x="300" y="120"/>
                      </a:cubicBezTo>
                      <a:cubicBezTo>
                        <a:pt x="333" y="120"/>
                        <a:pt x="360" y="93"/>
                        <a:pt x="360" y="60"/>
                      </a:cubicBezTo>
                      <a:cubicBezTo>
                        <a:pt x="360" y="27"/>
                        <a:pt x="33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Freeform 29"/>
                <p:cNvSpPr>
                  <a:spLocks/>
                </p:cNvSpPr>
                <p:nvPr/>
              </p:nvSpPr>
              <p:spPr bwMode="auto">
                <a:xfrm>
                  <a:off x="8245475" y="3979863"/>
                  <a:ext cx="53975" cy="17463"/>
                </a:xfrm>
                <a:custGeom>
                  <a:avLst/>
                  <a:gdLst>
                    <a:gd name="T0" fmla="*/ 300 w 360"/>
                    <a:gd name="T1" fmla="*/ 0 h 120"/>
                    <a:gd name="T2" fmla="*/ 60 w 360"/>
                    <a:gd name="T3" fmla="*/ 0 h 120"/>
                    <a:gd name="T4" fmla="*/ 0 w 360"/>
                    <a:gd name="T5" fmla="*/ 60 h 120"/>
                    <a:gd name="T6" fmla="*/ 60 w 360"/>
                    <a:gd name="T7" fmla="*/ 120 h 120"/>
                    <a:gd name="T8" fmla="*/ 300 w 360"/>
                    <a:gd name="T9" fmla="*/ 120 h 120"/>
                    <a:gd name="T10" fmla="*/ 360 w 360"/>
                    <a:gd name="T11" fmla="*/ 60 h 120"/>
                    <a:gd name="T12" fmla="*/ 300 w 360"/>
                    <a:gd name="T13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0" h="120">
                      <a:moveTo>
                        <a:pt x="300" y="0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93"/>
                        <a:pt x="27" y="120"/>
                        <a:pt x="60" y="120"/>
                      </a:cubicBezTo>
                      <a:cubicBezTo>
                        <a:pt x="300" y="120"/>
                        <a:pt x="300" y="120"/>
                        <a:pt x="300" y="120"/>
                      </a:cubicBezTo>
                      <a:cubicBezTo>
                        <a:pt x="333" y="120"/>
                        <a:pt x="360" y="93"/>
                        <a:pt x="360" y="60"/>
                      </a:cubicBezTo>
                      <a:cubicBezTo>
                        <a:pt x="360" y="27"/>
                        <a:pt x="33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" name="Freeform 30"/>
                <p:cNvSpPr>
                  <a:spLocks noEditPoints="1"/>
                </p:cNvSpPr>
                <p:nvPr/>
              </p:nvSpPr>
              <p:spPr bwMode="auto">
                <a:xfrm>
                  <a:off x="8208963" y="3762375"/>
                  <a:ext cx="306387" cy="306388"/>
                </a:xfrm>
                <a:custGeom>
                  <a:avLst/>
                  <a:gdLst>
                    <a:gd name="T0" fmla="*/ 1808 w 2048"/>
                    <a:gd name="T1" fmla="*/ 240 h 2048"/>
                    <a:gd name="T2" fmla="*/ 1628 w 2048"/>
                    <a:gd name="T3" fmla="*/ 0 h 2048"/>
                    <a:gd name="T4" fmla="*/ 1448 w 2048"/>
                    <a:gd name="T5" fmla="*/ 240 h 2048"/>
                    <a:gd name="T6" fmla="*/ 1208 w 2048"/>
                    <a:gd name="T7" fmla="*/ 180 h 2048"/>
                    <a:gd name="T8" fmla="*/ 848 w 2048"/>
                    <a:gd name="T9" fmla="*/ 180 h 2048"/>
                    <a:gd name="T10" fmla="*/ 600 w 2048"/>
                    <a:gd name="T11" fmla="*/ 240 h 2048"/>
                    <a:gd name="T12" fmla="*/ 420 w 2048"/>
                    <a:gd name="T13" fmla="*/ 0 h 2048"/>
                    <a:gd name="T14" fmla="*/ 240 w 2048"/>
                    <a:gd name="T15" fmla="*/ 240 h 2048"/>
                    <a:gd name="T16" fmla="*/ 0 w 2048"/>
                    <a:gd name="T17" fmla="*/ 420 h 2048"/>
                    <a:gd name="T18" fmla="*/ 180 w 2048"/>
                    <a:gd name="T19" fmla="*/ 1928 h 2048"/>
                    <a:gd name="T20" fmla="*/ 1508 w 2048"/>
                    <a:gd name="T21" fmla="*/ 2048 h 2048"/>
                    <a:gd name="T22" fmla="*/ 2048 w 2048"/>
                    <a:gd name="T23" fmla="*/ 420 h 2048"/>
                    <a:gd name="T24" fmla="*/ 1568 w 2048"/>
                    <a:gd name="T25" fmla="*/ 180 h 2048"/>
                    <a:gd name="T26" fmla="*/ 1688 w 2048"/>
                    <a:gd name="T27" fmla="*/ 180 h 2048"/>
                    <a:gd name="T28" fmla="*/ 1628 w 2048"/>
                    <a:gd name="T29" fmla="*/ 480 h 2048"/>
                    <a:gd name="T30" fmla="*/ 1568 w 2048"/>
                    <a:gd name="T31" fmla="*/ 180 h 2048"/>
                    <a:gd name="T32" fmla="*/ 968 w 2048"/>
                    <a:gd name="T33" fmla="*/ 300 h 2048"/>
                    <a:gd name="T34" fmla="*/ 968 w 2048"/>
                    <a:gd name="T35" fmla="*/ 180 h 2048"/>
                    <a:gd name="T36" fmla="*/ 1088 w 2048"/>
                    <a:gd name="T37" fmla="*/ 180 h 2048"/>
                    <a:gd name="T38" fmla="*/ 1028 w 2048"/>
                    <a:gd name="T39" fmla="*/ 480 h 2048"/>
                    <a:gd name="T40" fmla="*/ 968 w 2048"/>
                    <a:gd name="T41" fmla="*/ 300 h 2048"/>
                    <a:gd name="T42" fmla="*/ 420 w 2048"/>
                    <a:gd name="T43" fmla="*/ 120 h 2048"/>
                    <a:gd name="T44" fmla="*/ 480 w 2048"/>
                    <a:gd name="T45" fmla="*/ 420 h 2048"/>
                    <a:gd name="T46" fmla="*/ 360 w 2048"/>
                    <a:gd name="T47" fmla="*/ 420 h 2048"/>
                    <a:gd name="T48" fmla="*/ 1508 w 2048"/>
                    <a:gd name="T49" fmla="*/ 1928 h 2048"/>
                    <a:gd name="T50" fmla="*/ 1508 w 2048"/>
                    <a:gd name="T51" fmla="*/ 1088 h 2048"/>
                    <a:gd name="T52" fmla="*/ 1508 w 2048"/>
                    <a:gd name="T53" fmla="*/ 1928 h 2048"/>
                    <a:gd name="T54" fmla="*/ 1508 w 2048"/>
                    <a:gd name="T55" fmla="*/ 968 h 2048"/>
                    <a:gd name="T56" fmla="*/ 1148 w 2048"/>
                    <a:gd name="T57" fmla="*/ 1088 h 2048"/>
                    <a:gd name="T58" fmla="*/ 848 w 2048"/>
                    <a:gd name="T59" fmla="*/ 1148 h 2048"/>
                    <a:gd name="T60" fmla="*/ 1059 w 2048"/>
                    <a:gd name="T61" fmla="*/ 1208 h 2048"/>
                    <a:gd name="T62" fmla="*/ 908 w 2048"/>
                    <a:gd name="T63" fmla="*/ 1448 h 2048"/>
                    <a:gd name="T64" fmla="*/ 908 w 2048"/>
                    <a:gd name="T65" fmla="*/ 1568 h 2048"/>
                    <a:gd name="T66" fmla="*/ 1059 w 2048"/>
                    <a:gd name="T67" fmla="*/ 1808 h 2048"/>
                    <a:gd name="T68" fmla="*/ 120 w 2048"/>
                    <a:gd name="T69" fmla="*/ 1748 h 2048"/>
                    <a:gd name="T70" fmla="*/ 1928 w 2048"/>
                    <a:gd name="T71" fmla="*/ 848 h 2048"/>
                    <a:gd name="T72" fmla="*/ 1928 w 2048"/>
                    <a:gd name="T73" fmla="*/ 728 h 2048"/>
                    <a:gd name="T74" fmla="*/ 120 w 2048"/>
                    <a:gd name="T75" fmla="*/ 420 h 2048"/>
                    <a:gd name="T76" fmla="*/ 240 w 2048"/>
                    <a:gd name="T77" fmla="*/ 360 h 2048"/>
                    <a:gd name="T78" fmla="*/ 420 w 2048"/>
                    <a:gd name="T79" fmla="*/ 600 h 2048"/>
                    <a:gd name="T80" fmla="*/ 600 w 2048"/>
                    <a:gd name="T81" fmla="*/ 360 h 2048"/>
                    <a:gd name="T82" fmla="*/ 848 w 2048"/>
                    <a:gd name="T83" fmla="*/ 420 h 2048"/>
                    <a:gd name="T84" fmla="*/ 1208 w 2048"/>
                    <a:gd name="T85" fmla="*/ 420 h 2048"/>
                    <a:gd name="T86" fmla="*/ 1448 w 2048"/>
                    <a:gd name="T87" fmla="*/ 360 h 2048"/>
                    <a:gd name="T88" fmla="*/ 1628 w 2048"/>
                    <a:gd name="T89" fmla="*/ 600 h 2048"/>
                    <a:gd name="T90" fmla="*/ 1808 w 2048"/>
                    <a:gd name="T91" fmla="*/ 360 h 2048"/>
                    <a:gd name="T92" fmla="*/ 1928 w 2048"/>
                    <a:gd name="T93" fmla="*/ 420 h 20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048" h="2048">
                      <a:moveTo>
                        <a:pt x="1868" y="240"/>
                      </a:moveTo>
                      <a:cubicBezTo>
                        <a:pt x="1808" y="240"/>
                        <a:pt x="1808" y="240"/>
                        <a:pt x="1808" y="240"/>
                      </a:cubicBezTo>
                      <a:cubicBezTo>
                        <a:pt x="1808" y="180"/>
                        <a:pt x="1808" y="180"/>
                        <a:pt x="1808" y="180"/>
                      </a:cubicBezTo>
                      <a:cubicBezTo>
                        <a:pt x="1808" y="81"/>
                        <a:pt x="1727" y="0"/>
                        <a:pt x="1628" y="0"/>
                      </a:cubicBezTo>
                      <a:cubicBezTo>
                        <a:pt x="1529" y="0"/>
                        <a:pt x="1448" y="81"/>
                        <a:pt x="1448" y="180"/>
                      </a:cubicBezTo>
                      <a:cubicBezTo>
                        <a:pt x="1448" y="240"/>
                        <a:pt x="1448" y="240"/>
                        <a:pt x="1448" y="240"/>
                      </a:cubicBezTo>
                      <a:cubicBezTo>
                        <a:pt x="1208" y="240"/>
                        <a:pt x="1208" y="240"/>
                        <a:pt x="1208" y="240"/>
                      </a:cubicBezTo>
                      <a:cubicBezTo>
                        <a:pt x="1208" y="180"/>
                        <a:pt x="1208" y="180"/>
                        <a:pt x="1208" y="180"/>
                      </a:cubicBezTo>
                      <a:cubicBezTo>
                        <a:pt x="1208" y="81"/>
                        <a:pt x="1127" y="0"/>
                        <a:pt x="1028" y="0"/>
                      </a:cubicBezTo>
                      <a:cubicBezTo>
                        <a:pt x="929" y="0"/>
                        <a:pt x="848" y="81"/>
                        <a:pt x="848" y="180"/>
                      </a:cubicBezTo>
                      <a:cubicBezTo>
                        <a:pt x="848" y="240"/>
                        <a:pt x="848" y="240"/>
                        <a:pt x="848" y="240"/>
                      </a:cubicBezTo>
                      <a:cubicBezTo>
                        <a:pt x="600" y="240"/>
                        <a:pt x="600" y="240"/>
                        <a:pt x="600" y="240"/>
                      </a:cubicBezTo>
                      <a:cubicBezTo>
                        <a:pt x="600" y="180"/>
                        <a:pt x="600" y="180"/>
                        <a:pt x="600" y="180"/>
                      </a:cubicBezTo>
                      <a:cubicBezTo>
                        <a:pt x="600" y="81"/>
                        <a:pt x="519" y="0"/>
                        <a:pt x="420" y="0"/>
                      </a:cubicBezTo>
                      <a:cubicBezTo>
                        <a:pt x="321" y="0"/>
                        <a:pt x="240" y="81"/>
                        <a:pt x="240" y="180"/>
                      </a:cubicBezTo>
                      <a:cubicBezTo>
                        <a:pt x="240" y="240"/>
                        <a:pt x="240" y="240"/>
                        <a:pt x="240" y="240"/>
                      </a:cubicBezTo>
                      <a:cubicBezTo>
                        <a:pt x="180" y="240"/>
                        <a:pt x="180" y="240"/>
                        <a:pt x="180" y="240"/>
                      </a:cubicBezTo>
                      <a:cubicBezTo>
                        <a:pt x="81" y="240"/>
                        <a:pt x="0" y="321"/>
                        <a:pt x="0" y="420"/>
                      </a:cubicBezTo>
                      <a:cubicBezTo>
                        <a:pt x="0" y="1748"/>
                        <a:pt x="0" y="1748"/>
                        <a:pt x="0" y="1748"/>
                      </a:cubicBezTo>
                      <a:cubicBezTo>
                        <a:pt x="0" y="1847"/>
                        <a:pt x="81" y="1928"/>
                        <a:pt x="180" y="1928"/>
                      </a:cubicBezTo>
                      <a:cubicBezTo>
                        <a:pt x="1169" y="1928"/>
                        <a:pt x="1169" y="1928"/>
                        <a:pt x="1169" y="1928"/>
                      </a:cubicBezTo>
                      <a:cubicBezTo>
                        <a:pt x="1262" y="2003"/>
                        <a:pt x="1380" y="2048"/>
                        <a:pt x="1508" y="2048"/>
                      </a:cubicBezTo>
                      <a:cubicBezTo>
                        <a:pt x="1806" y="2048"/>
                        <a:pt x="2048" y="1806"/>
                        <a:pt x="2048" y="1508"/>
                      </a:cubicBezTo>
                      <a:cubicBezTo>
                        <a:pt x="2048" y="420"/>
                        <a:pt x="2048" y="420"/>
                        <a:pt x="2048" y="420"/>
                      </a:cubicBezTo>
                      <a:cubicBezTo>
                        <a:pt x="2048" y="321"/>
                        <a:pt x="1967" y="240"/>
                        <a:pt x="1868" y="240"/>
                      </a:cubicBezTo>
                      <a:close/>
                      <a:moveTo>
                        <a:pt x="1568" y="180"/>
                      </a:moveTo>
                      <a:cubicBezTo>
                        <a:pt x="1568" y="147"/>
                        <a:pt x="1595" y="120"/>
                        <a:pt x="1628" y="120"/>
                      </a:cubicBezTo>
                      <a:cubicBezTo>
                        <a:pt x="1661" y="120"/>
                        <a:pt x="1688" y="147"/>
                        <a:pt x="1688" y="180"/>
                      </a:cubicBezTo>
                      <a:cubicBezTo>
                        <a:pt x="1688" y="420"/>
                        <a:pt x="1688" y="420"/>
                        <a:pt x="1688" y="420"/>
                      </a:cubicBezTo>
                      <a:cubicBezTo>
                        <a:pt x="1688" y="453"/>
                        <a:pt x="1661" y="480"/>
                        <a:pt x="1628" y="480"/>
                      </a:cubicBezTo>
                      <a:cubicBezTo>
                        <a:pt x="1595" y="480"/>
                        <a:pt x="1568" y="453"/>
                        <a:pt x="1568" y="420"/>
                      </a:cubicBezTo>
                      <a:lnTo>
                        <a:pt x="1568" y="180"/>
                      </a:lnTo>
                      <a:close/>
                      <a:moveTo>
                        <a:pt x="968" y="300"/>
                      </a:moveTo>
                      <a:cubicBezTo>
                        <a:pt x="968" y="300"/>
                        <a:pt x="968" y="300"/>
                        <a:pt x="968" y="300"/>
                      </a:cubicBezTo>
                      <a:cubicBezTo>
                        <a:pt x="968" y="300"/>
                        <a:pt x="968" y="300"/>
                        <a:pt x="968" y="300"/>
                      </a:cubicBezTo>
                      <a:cubicBezTo>
                        <a:pt x="968" y="180"/>
                        <a:pt x="968" y="180"/>
                        <a:pt x="968" y="180"/>
                      </a:cubicBezTo>
                      <a:cubicBezTo>
                        <a:pt x="968" y="147"/>
                        <a:pt x="995" y="120"/>
                        <a:pt x="1028" y="120"/>
                      </a:cubicBezTo>
                      <a:cubicBezTo>
                        <a:pt x="1061" y="120"/>
                        <a:pt x="1088" y="147"/>
                        <a:pt x="1088" y="180"/>
                      </a:cubicBezTo>
                      <a:cubicBezTo>
                        <a:pt x="1088" y="420"/>
                        <a:pt x="1088" y="420"/>
                        <a:pt x="1088" y="420"/>
                      </a:cubicBezTo>
                      <a:cubicBezTo>
                        <a:pt x="1088" y="453"/>
                        <a:pt x="1061" y="480"/>
                        <a:pt x="1028" y="480"/>
                      </a:cubicBezTo>
                      <a:cubicBezTo>
                        <a:pt x="995" y="480"/>
                        <a:pt x="968" y="453"/>
                        <a:pt x="968" y="420"/>
                      </a:cubicBezTo>
                      <a:lnTo>
                        <a:pt x="968" y="300"/>
                      </a:lnTo>
                      <a:close/>
                      <a:moveTo>
                        <a:pt x="360" y="180"/>
                      </a:moveTo>
                      <a:cubicBezTo>
                        <a:pt x="360" y="147"/>
                        <a:pt x="387" y="120"/>
                        <a:pt x="420" y="120"/>
                      </a:cubicBezTo>
                      <a:cubicBezTo>
                        <a:pt x="453" y="120"/>
                        <a:pt x="480" y="147"/>
                        <a:pt x="480" y="180"/>
                      </a:cubicBezTo>
                      <a:cubicBezTo>
                        <a:pt x="480" y="420"/>
                        <a:pt x="480" y="420"/>
                        <a:pt x="480" y="420"/>
                      </a:cubicBezTo>
                      <a:cubicBezTo>
                        <a:pt x="480" y="453"/>
                        <a:pt x="453" y="480"/>
                        <a:pt x="420" y="480"/>
                      </a:cubicBezTo>
                      <a:cubicBezTo>
                        <a:pt x="387" y="480"/>
                        <a:pt x="360" y="453"/>
                        <a:pt x="360" y="420"/>
                      </a:cubicBezTo>
                      <a:lnTo>
                        <a:pt x="360" y="180"/>
                      </a:lnTo>
                      <a:close/>
                      <a:moveTo>
                        <a:pt x="1508" y="1928"/>
                      </a:moveTo>
                      <a:cubicBezTo>
                        <a:pt x="1276" y="1928"/>
                        <a:pt x="1088" y="1740"/>
                        <a:pt x="1088" y="1508"/>
                      </a:cubicBezTo>
                      <a:cubicBezTo>
                        <a:pt x="1088" y="1276"/>
                        <a:pt x="1276" y="1088"/>
                        <a:pt x="1508" y="1088"/>
                      </a:cubicBezTo>
                      <a:cubicBezTo>
                        <a:pt x="1740" y="1088"/>
                        <a:pt x="1928" y="1276"/>
                        <a:pt x="1928" y="1508"/>
                      </a:cubicBezTo>
                      <a:cubicBezTo>
                        <a:pt x="1928" y="1740"/>
                        <a:pt x="1740" y="1928"/>
                        <a:pt x="1508" y="1928"/>
                      </a:cubicBezTo>
                      <a:close/>
                      <a:moveTo>
                        <a:pt x="1928" y="1169"/>
                      </a:moveTo>
                      <a:cubicBezTo>
                        <a:pt x="1829" y="1046"/>
                        <a:pt x="1677" y="968"/>
                        <a:pt x="1508" y="968"/>
                      </a:cubicBezTo>
                      <a:cubicBezTo>
                        <a:pt x="1378" y="968"/>
                        <a:pt x="1259" y="1014"/>
                        <a:pt x="1166" y="1091"/>
                      </a:cubicBezTo>
                      <a:cubicBezTo>
                        <a:pt x="1160" y="1089"/>
                        <a:pt x="1154" y="1088"/>
                        <a:pt x="1148" y="1088"/>
                      </a:cubicBezTo>
                      <a:cubicBezTo>
                        <a:pt x="908" y="1088"/>
                        <a:pt x="908" y="1088"/>
                        <a:pt x="908" y="1088"/>
                      </a:cubicBezTo>
                      <a:cubicBezTo>
                        <a:pt x="875" y="1088"/>
                        <a:pt x="848" y="1115"/>
                        <a:pt x="848" y="1148"/>
                      </a:cubicBezTo>
                      <a:cubicBezTo>
                        <a:pt x="848" y="1181"/>
                        <a:pt x="875" y="1208"/>
                        <a:pt x="908" y="1208"/>
                      </a:cubicBezTo>
                      <a:cubicBezTo>
                        <a:pt x="1059" y="1208"/>
                        <a:pt x="1059" y="1208"/>
                        <a:pt x="1059" y="1208"/>
                      </a:cubicBezTo>
                      <a:cubicBezTo>
                        <a:pt x="1012" y="1278"/>
                        <a:pt x="981" y="1360"/>
                        <a:pt x="971" y="1448"/>
                      </a:cubicBezTo>
                      <a:cubicBezTo>
                        <a:pt x="908" y="1448"/>
                        <a:pt x="908" y="1448"/>
                        <a:pt x="908" y="1448"/>
                      </a:cubicBezTo>
                      <a:cubicBezTo>
                        <a:pt x="875" y="1448"/>
                        <a:pt x="848" y="1475"/>
                        <a:pt x="848" y="1508"/>
                      </a:cubicBezTo>
                      <a:cubicBezTo>
                        <a:pt x="848" y="1541"/>
                        <a:pt x="875" y="1568"/>
                        <a:pt x="908" y="1568"/>
                      </a:cubicBezTo>
                      <a:cubicBezTo>
                        <a:pt x="971" y="1568"/>
                        <a:pt x="971" y="1568"/>
                        <a:pt x="971" y="1568"/>
                      </a:cubicBezTo>
                      <a:cubicBezTo>
                        <a:pt x="981" y="1656"/>
                        <a:pt x="1012" y="1738"/>
                        <a:pt x="1059" y="1808"/>
                      </a:cubicBezTo>
                      <a:cubicBezTo>
                        <a:pt x="180" y="1808"/>
                        <a:pt x="180" y="1808"/>
                        <a:pt x="180" y="1808"/>
                      </a:cubicBezTo>
                      <a:cubicBezTo>
                        <a:pt x="147" y="1808"/>
                        <a:pt x="120" y="1781"/>
                        <a:pt x="120" y="1748"/>
                      </a:cubicBezTo>
                      <a:cubicBezTo>
                        <a:pt x="120" y="848"/>
                        <a:pt x="120" y="848"/>
                        <a:pt x="120" y="848"/>
                      </a:cubicBezTo>
                      <a:cubicBezTo>
                        <a:pt x="1928" y="848"/>
                        <a:pt x="1928" y="848"/>
                        <a:pt x="1928" y="848"/>
                      </a:cubicBezTo>
                      <a:lnTo>
                        <a:pt x="1928" y="1169"/>
                      </a:lnTo>
                      <a:close/>
                      <a:moveTo>
                        <a:pt x="1928" y="728"/>
                      </a:moveTo>
                      <a:cubicBezTo>
                        <a:pt x="120" y="728"/>
                        <a:pt x="120" y="728"/>
                        <a:pt x="120" y="728"/>
                      </a:cubicBezTo>
                      <a:cubicBezTo>
                        <a:pt x="120" y="420"/>
                        <a:pt x="120" y="420"/>
                        <a:pt x="120" y="420"/>
                      </a:cubicBezTo>
                      <a:cubicBezTo>
                        <a:pt x="120" y="387"/>
                        <a:pt x="147" y="360"/>
                        <a:pt x="180" y="360"/>
                      </a:cubicBezTo>
                      <a:cubicBezTo>
                        <a:pt x="240" y="360"/>
                        <a:pt x="240" y="360"/>
                        <a:pt x="240" y="360"/>
                      </a:cubicBezTo>
                      <a:cubicBezTo>
                        <a:pt x="240" y="420"/>
                        <a:pt x="240" y="420"/>
                        <a:pt x="240" y="420"/>
                      </a:cubicBezTo>
                      <a:cubicBezTo>
                        <a:pt x="240" y="519"/>
                        <a:pt x="321" y="600"/>
                        <a:pt x="420" y="600"/>
                      </a:cubicBezTo>
                      <a:cubicBezTo>
                        <a:pt x="519" y="600"/>
                        <a:pt x="600" y="519"/>
                        <a:pt x="600" y="420"/>
                      </a:cubicBezTo>
                      <a:cubicBezTo>
                        <a:pt x="600" y="360"/>
                        <a:pt x="600" y="360"/>
                        <a:pt x="600" y="360"/>
                      </a:cubicBezTo>
                      <a:cubicBezTo>
                        <a:pt x="848" y="360"/>
                        <a:pt x="848" y="360"/>
                        <a:pt x="848" y="360"/>
                      </a:cubicBezTo>
                      <a:cubicBezTo>
                        <a:pt x="848" y="420"/>
                        <a:pt x="848" y="420"/>
                        <a:pt x="848" y="420"/>
                      </a:cubicBezTo>
                      <a:cubicBezTo>
                        <a:pt x="848" y="519"/>
                        <a:pt x="929" y="600"/>
                        <a:pt x="1028" y="600"/>
                      </a:cubicBezTo>
                      <a:cubicBezTo>
                        <a:pt x="1127" y="600"/>
                        <a:pt x="1208" y="519"/>
                        <a:pt x="1208" y="420"/>
                      </a:cubicBezTo>
                      <a:cubicBezTo>
                        <a:pt x="1208" y="360"/>
                        <a:pt x="1208" y="360"/>
                        <a:pt x="1208" y="360"/>
                      </a:cubicBezTo>
                      <a:cubicBezTo>
                        <a:pt x="1448" y="360"/>
                        <a:pt x="1448" y="360"/>
                        <a:pt x="1448" y="360"/>
                      </a:cubicBezTo>
                      <a:cubicBezTo>
                        <a:pt x="1448" y="420"/>
                        <a:pt x="1448" y="420"/>
                        <a:pt x="1448" y="420"/>
                      </a:cubicBezTo>
                      <a:cubicBezTo>
                        <a:pt x="1448" y="519"/>
                        <a:pt x="1529" y="600"/>
                        <a:pt x="1628" y="600"/>
                      </a:cubicBezTo>
                      <a:cubicBezTo>
                        <a:pt x="1727" y="600"/>
                        <a:pt x="1808" y="519"/>
                        <a:pt x="1808" y="420"/>
                      </a:cubicBezTo>
                      <a:cubicBezTo>
                        <a:pt x="1808" y="360"/>
                        <a:pt x="1808" y="360"/>
                        <a:pt x="1808" y="360"/>
                      </a:cubicBezTo>
                      <a:cubicBezTo>
                        <a:pt x="1868" y="360"/>
                        <a:pt x="1868" y="360"/>
                        <a:pt x="1868" y="360"/>
                      </a:cubicBezTo>
                      <a:cubicBezTo>
                        <a:pt x="1901" y="360"/>
                        <a:pt x="1928" y="387"/>
                        <a:pt x="1928" y="420"/>
                      </a:cubicBezTo>
                      <a:lnTo>
                        <a:pt x="1928" y="7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79" name="Group 78"/>
            <p:cNvGrpSpPr/>
            <p:nvPr/>
          </p:nvGrpSpPr>
          <p:grpSpPr>
            <a:xfrm>
              <a:off x="4631186" y="3920431"/>
              <a:ext cx="1031540" cy="658384"/>
              <a:chOff x="2081212" y="1108153"/>
              <a:chExt cx="1157368" cy="738694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2081212" y="1108153"/>
                <a:ext cx="822366" cy="520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bg1"/>
                    </a:solidFill>
                  </a:rPr>
                  <a:t>80%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081212" y="1600626"/>
                <a:ext cx="11573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SCHEDULING</a:t>
                </a:r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3752994" y="2876165"/>
              <a:ext cx="2017681" cy="3840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Lorem ipsum dolor sit amet, consectetur adipiscing elit. </a:t>
              </a:r>
              <a:endParaRPr lang="en-US" sz="1400" dirty="0">
                <a:solidFill>
                  <a:srgbClr val="30353F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087496" y="2076584"/>
              <a:ext cx="2048949" cy="702967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3000">
                  <a:srgbClr val="AFBBBD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52994" y="2076676"/>
              <a:ext cx="702967" cy="702967"/>
              <a:chOff x="3752994" y="2076676"/>
              <a:chExt cx="702967" cy="702967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3752994" y="2076676"/>
                <a:ext cx="702967" cy="702967"/>
              </a:xfrm>
              <a:prstGeom prst="ellipse">
                <a:avLst/>
              </a:prstGeom>
              <a:solidFill>
                <a:srgbClr val="8FA0A3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3919769" y="2340342"/>
                <a:ext cx="369417" cy="175634"/>
                <a:chOff x="4254500" y="2100263"/>
                <a:chExt cx="1906588" cy="906463"/>
              </a:xfrm>
            </p:grpSpPr>
            <p:sp>
              <p:nvSpPr>
                <p:cNvPr id="48" name="Freeform 5"/>
                <p:cNvSpPr>
                  <a:spLocks noEditPoints="1"/>
                </p:cNvSpPr>
                <p:nvPr/>
              </p:nvSpPr>
              <p:spPr bwMode="auto">
                <a:xfrm>
                  <a:off x="4254500" y="2100263"/>
                  <a:ext cx="1906588" cy="906463"/>
                </a:xfrm>
                <a:custGeom>
                  <a:avLst/>
                  <a:gdLst>
                    <a:gd name="T0" fmla="*/ 1831 w 2048"/>
                    <a:gd name="T1" fmla="*/ 0 h 970"/>
                    <a:gd name="T2" fmla="*/ 1613 w 2048"/>
                    <a:gd name="T3" fmla="*/ 217 h 970"/>
                    <a:gd name="T4" fmla="*/ 1648 w 2048"/>
                    <a:gd name="T5" fmla="*/ 336 h 970"/>
                    <a:gd name="T6" fmla="*/ 1413 w 2048"/>
                    <a:gd name="T7" fmla="*/ 571 h 970"/>
                    <a:gd name="T8" fmla="*/ 1295 w 2048"/>
                    <a:gd name="T9" fmla="*/ 535 h 970"/>
                    <a:gd name="T10" fmla="*/ 1173 w 2048"/>
                    <a:gd name="T11" fmla="*/ 573 h 970"/>
                    <a:gd name="T12" fmla="*/ 935 w 2048"/>
                    <a:gd name="T13" fmla="*/ 336 h 970"/>
                    <a:gd name="T14" fmla="*/ 971 w 2048"/>
                    <a:gd name="T15" fmla="*/ 217 h 970"/>
                    <a:gd name="T16" fmla="*/ 753 w 2048"/>
                    <a:gd name="T17" fmla="*/ 0 h 970"/>
                    <a:gd name="T18" fmla="*/ 536 w 2048"/>
                    <a:gd name="T19" fmla="*/ 217 h 970"/>
                    <a:gd name="T20" fmla="*/ 571 w 2048"/>
                    <a:gd name="T21" fmla="*/ 336 h 970"/>
                    <a:gd name="T22" fmla="*/ 336 w 2048"/>
                    <a:gd name="T23" fmla="*/ 571 h 970"/>
                    <a:gd name="T24" fmla="*/ 217 w 2048"/>
                    <a:gd name="T25" fmla="*/ 535 h 970"/>
                    <a:gd name="T26" fmla="*/ 0 w 2048"/>
                    <a:gd name="T27" fmla="*/ 753 h 970"/>
                    <a:gd name="T28" fmla="*/ 217 w 2048"/>
                    <a:gd name="T29" fmla="*/ 970 h 970"/>
                    <a:gd name="T30" fmla="*/ 435 w 2048"/>
                    <a:gd name="T31" fmla="*/ 753 h 970"/>
                    <a:gd name="T32" fmla="*/ 400 w 2048"/>
                    <a:gd name="T33" fmla="*/ 634 h 970"/>
                    <a:gd name="T34" fmla="*/ 635 w 2048"/>
                    <a:gd name="T35" fmla="*/ 399 h 970"/>
                    <a:gd name="T36" fmla="*/ 753 w 2048"/>
                    <a:gd name="T37" fmla="*/ 435 h 970"/>
                    <a:gd name="T38" fmla="*/ 872 w 2048"/>
                    <a:gd name="T39" fmla="*/ 399 h 970"/>
                    <a:gd name="T40" fmla="*/ 1110 w 2048"/>
                    <a:gd name="T41" fmla="*/ 638 h 970"/>
                    <a:gd name="T42" fmla="*/ 1077 w 2048"/>
                    <a:gd name="T43" fmla="*/ 753 h 970"/>
                    <a:gd name="T44" fmla="*/ 1295 w 2048"/>
                    <a:gd name="T45" fmla="*/ 970 h 970"/>
                    <a:gd name="T46" fmla="*/ 1512 w 2048"/>
                    <a:gd name="T47" fmla="*/ 753 h 970"/>
                    <a:gd name="T48" fmla="*/ 1477 w 2048"/>
                    <a:gd name="T49" fmla="*/ 634 h 970"/>
                    <a:gd name="T50" fmla="*/ 1712 w 2048"/>
                    <a:gd name="T51" fmla="*/ 399 h 970"/>
                    <a:gd name="T52" fmla="*/ 1831 w 2048"/>
                    <a:gd name="T53" fmla="*/ 435 h 970"/>
                    <a:gd name="T54" fmla="*/ 2048 w 2048"/>
                    <a:gd name="T55" fmla="*/ 217 h 970"/>
                    <a:gd name="T56" fmla="*/ 1831 w 2048"/>
                    <a:gd name="T57" fmla="*/ 0 h 970"/>
                    <a:gd name="T58" fmla="*/ 217 w 2048"/>
                    <a:gd name="T59" fmla="*/ 880 h 970"/>
                    <a:gd name="T60" fmla="*/ 90 w 2048"/>
                    <a:gd name="T61" fmla="*/ 753 h 970"/>
                    <a:gd name="T62" fmla="*/ 217 w 2048"/>
                    <a:gd name="T63" fmla="*/ 625 h 970"/>
                    <a:gd name="T64" fmla="*/ 345 w 2048"/>
                    <a:gd name="T65" fmla="*/ 753 h 970"/>
                    <a:gd name="T66" fmla="*/ 217 w 2048"/>
                    <a:gd name="T67" fmla="*/ 880 h 970"/>
                    <a:gd name="T68" fmla="*/ 753 w 2048"/>
                    <a:gd name="T69" fmla="*/ 345 h 970"/>
                    <a:gd name="T70" fmla="*/ 626 w 2048"/>
                    <a:gd name="T71" fmla="*/ 217 h 970"/>
                    <a:gd name="T72" fmla="*/ 753 w 2048"/>
                    <a:gd name="T73" fmla="*/ 90 h 970"/>
                    <a:gd name="T74" fmla="*/ 881 w 2048"/>
                    <a:gd name="T75" fmla="*/ 217 h 970"/>
                    <a:gd name="T76" fmla="*/ 753 w 2048"/>
                    <a:gd name="T77" fmla="*/ 345 h 970"/>
                    <a:gd name="T78" fmla="*/ 1295 w 2048"/>
                    <a:gd name="T79" fmla="*/ 880 h 970"/>
                    <a:gd name="T80" fmla="*/ 1167 w 2048"/>
                    <a:gd name="T81" fmla="*/ 753 h 970"/>
                    <a:gd name="T82" fmla="*/ 1295 w 2048"/>
                    <a:gd name="T83" fmla="*/ 625 h 970"/>
                    <a:gd name="T84" fmla="*/ 1422 w 2048"/>
                    <a:gd name="T85" fmla="*/ 753 h 970"/>
                    <a:gd name="T86" fmla="*/ 1295 w 2048"/>
                    <a:gd name="T87" fmla="*/ 880 h 970"/>
                    <a:gd name="T88" fmla="*/ 1831 w 2048"/>
                    <a:gd name="T89" fmla="*/ 345 h 970"/>
                    <a:gd name="T90" fmla="*/ 1703 w 2048"/>
                    <a:gd name="T91" fmla="*/ 217 h 970"/>
                    <a:gd name="T92" fmla="*/ 1831 w 2048"/>
                    <a:gd name="T93" fmla="*/ 90 h 970"/>
                    <a:gd name="T94" fmla="*/ 1958 w 2048"/>
                    <a:gd name="T95" fmla="*/ 217 h 970"/>
                    <a:gd name="T96" fmla="*/ 1831 w 2048"/>
                    <a:gd name="T97" fmla="*/ 345 h 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048" h="970">
                      <a:moveTo>
                        <a:pt x="1831" y="0"/>
                      </a:moveTo>
                      <a:cubicBezTo>
                        <a:pt x="1711" y="0"/>
                        <a:pt x="1613" y="97"/>
                        <a:pt x="1613" y="217"/>
                      </a:cubicBezTo>
                      <a:cubicBezTo>
                        <a:pt x="1613" y="261"/>
                        <a:pt x="1626" y="302"/>
                        <a:pt x="1648" y="336"/>
                      </a:cubicBezTo>
                      <a:cubicBezTo>
                        <a:pt x="1413" y="571"/>
                        <a:pt x="1413" y="571"/>
                        <a:pt x="1413" y="571"/>
                      </a:cubicBezTo>
                      <a:cubicBezTo>
                        <a:pt x="1379" y="548"/>
                        <a:pt x="1339" y="535"/>
                        <a:pt x="1295" y="535"/>
                      </a:cubicBezTo>
                      <a:cubicBezTo>
                        <a:pt x="1250" y="535"/>
                        <a:pt x="1207" y="549"/>
                        <a:pt x="1173" y="573"/>
                      </a:cubicBezTo>
                      <a:cubicBezTo>
                        <a:pt x="935" y="336"/>
                        <a:pt x="935" y="336"/>
                        <a:pt x="935" y="336"/>
                      </a:cubicBezTo>
                      <a:cubicBezTo>
                        <a:pt x="958" y="302"/>
                        <a:pt x="971" y="261"/>
                        <a:pt x="971" y="217"/>
                      </a:cubicBezTo>
                      <a:cubicBezTo>
                        <a:pt x="971" y="97"/>
                        <a:pt x="873" y="0"/>
                        <a:pt x="753" y="0"/>
                      </a:cubicBezTo>
                      <a:cubicBezTo>
                        <a:pt x="633" y="0"/>
                        <a:pt x="536" y="97"/>
                        <a:pt x="536" y="217"/>
                      </a:cubicBezTo>
                      <a:cubicBezTo>
                        <a:pt x="536" y="261"/>
                        <a:pt x="549" y="302"/>
                        <a:pt x="571" y="336"/>
                      </a:cubicBezTo>
                      <a:cubicBezTo>
                        <a:pt x="336" y="571"/>
                        <a:pt x="336" y="571"/>
                        <a:pt x="336" y="571"/>
                      </a:cubicBezTo>
                      <a:cubicBezTo>
                        <a:pt x="302" y="548"/>
                        <a:pt x="261" y="535"/>
                        <a:pt x="217" y="535"/>
                      </a:cubicBezTo>
                      <a:cubicBezTo>
                        <a:pt x="98" y="535"/>
                        <a:pt x="0" y="633"/>
                        <a:pt x="0" y="753"/>
                      </a:cubicBezTo>
                      <a:cubicBezTo>
                        <a:pt x="0" y="873"/>
                        <a:pt x="98" y="970"/>
                        <a:pt x="217" y="970"/>
                      </a:cubicBezTo>
                      <a:cubicBezTo>
                        <a:pt x="337" y="970"/>
                        <a:pt x="435" y="873"/>
                        <a:pt x="435" y="753"/>
                      </a:cubicBezTo>
                      <a:cubicBezTo>
                        <a:pt x="435" y="709"/>
                        <a:pt x="422" y="668"/>
                        <a:pt x="400" y="634"/>
                      </a:cubicBezTo>
                      <a:cubicBezTo>
                        <a:pt x="635" y="399"/>
                        <a:pt x="635" y="399"/>
                        <a:pt x="635" y="399"/>
                      </a:cubicBezTo>
                      <a:cubicBezTo>
                        <a:pt x="669" y="422"/>
                        <a:pt x="709" y="435"/>
                        <a:pt x="753" y="435"/>
                      </a:cubicBezTo>
                      <a:cubicBezTo>
                        <a:pt x="797" y="435"/>
                        <a:pt x="838" y="422"/>
                        <a:pt x="872" y="399"/>
                      </a:cubicBezTo>
                      <a:cubicBezTo>
                        <a:pt x="1110" y="638"/>
                        <a:pt x="1110" y="638"/>
                        <a:pt x="1110" y="638"/>
                      </a:cubicBezTo>
                      <a:cubicBezTo>
                        <a:pt x="1090" y="671"/>
                        <a:pt x="1077" y="711"/>
                        <a:pt x="1077" y="753"/>
                      </a:cubicBezTo>
                      <a:cubicBezTo>
                        <a:pt x="1077" y="873"/>
                        <a:pt x="1175" y="970"/>
                        <a:pt x="1295" y="970"/>
                      </a:cubicBezTo>
                      <a:cubicBezTo>
                        <a:pt x="1415" y="970"/>
                        <a:pt x="1512" y="873"/>
                        <a:pt x="1512" y="753"/>
                      </a:cubicBezTo>
                      <a:cubicBezTo>
                        <a:pt x="1512" y="709"/>
                        <a:pt x="1499" y="668"/>
                        <a:pt x="1477" y="634"/>
                      </a:cubicBezTo>
                      <a:cubicBezTo>
                        <a:pt x="1712" y="399"/>
                        <a:pt x="1712" y="399"/>
                        <a:pt x="1712" y="399"/>
                      </a:cubicBezTo>
                      <a:cubicBezTo>
                        <a:pt x="1746" y="422"/>
                        <a:pt x="1787" y="435"/>
                        <a:pt x="1831" y="435"/>
                      </a:cubicBezTo>
                      <a:cubicBezTo>
                        <a:pt x="1950" y="435"/>
                        <a:pt x="2048" y="337"/>
                        <a:pt x="2048" y="217"/>
                      </a:cubicBezTo>
                      <a:cubicBezTo>
                        <a:pt x="2048" y="97"/>
                        <a:pt x="1950" y="0"/>
                        <a:pt x="1831" y="0"/>
                      </a:cubicBezTo>
                      <a:close/>
                      <a:moveTo>
                        <a:pt x="217" y="880"/>
                      </a:moveTo>
                      <a:cubicBezTo>
                        <a:pt x="147" y="880"/>
                        <a:pt x="90" y="823"/>
                        <a:pt x="90" y="753"/>
                      </a:cubicBezTo>
                      <a:cubicBezTo>
                        <a:pt x="90" y="682"/>
                        <a:pt x="147" y="625"/>
                        <a:pt x="217" y="625"/>
                      </a:cubicBezTo>
                      <a:cubicBezTo>
                        <a:pt x="288" y="625"/>
                        <a:pt x="345" y="682"/>
                        <a:pt x="345" y="753"/>
                      </a:cubicBezTo>
                      <a:cubicBezTo>
                        <a:pt x="345" y="823"/>
                        <a:pt x="288" y="880"/>
                        <a:pt x="217" y="880"/>
                      </a:cubicBezTo>
                      <a:close/>
                      <a:moveTo>
                        <a:pt x="753" y="345"/>
                      </a:moveTo>
                      <a:cubicBezTo>
                        <a:pt x="683" y="345"/>
                        <a:pt x="626" y="288"/>
                        <a:pt x="626" y="217"/>
                      </a:cubicBezTo>
                      <a:cubicBezTo>
                        <a:pt x="626" y="147"/>
                        <a:pt x="683" y="90"/>
                        <a:pt x="753" y="90"/>
                      </a:cubicBezTo>
                      <a:cubicBezTo>
                        <a:pt x="823" y="90"/>
                        <a:pt x="881" y="147"/>
                        <a:pt x="881" y="217"/>
                      </a:cubicBezTo>
                      <a:cubicBezTo>
                        <a:pt x="881" y="288"/>
                        <a:pt x="823" y="345"/>
                        <a:pt x="753" y="345"/>
                      </a:cubicBezTo>
                      <a:close/>
                      <a:moveTo>
                        <a:pt x="1295" y="880"/>
                      </a:moveTo>
                      <a:cubicBezTo>
                        <a:pt x="1225" y="880"/>
                        <a:pt x="1167" y="823"/>
                        <a:pt x="1167" y="753"/>
                      </a:cubicBezTo>
                      <a:cubicBezTo>
                        <a:pt x="1167" y="682"/>
                        <a:pt x="1225" y="625"/>
                        <a:pt x="1295" y="625"/>
                      </a:cubicBezTo>
                      <a:cubicBezTo>
                        <a:pt x="1365" y="625"/>
                        <a:pt x="1422" y="682"/>
                        <a:pt x="1422" y="753"/>
                      </a:cubicBezTo>
                      <a:cubicBezTo>
                        <a:pt x="1422" y="823"/>
                        <a:pt x="1365" y="880"/>
                        <a:pt x="1295" y="880"/>
                      </a:cubicBezTo>
                      <a:close/>
                      <a:moveTo>
                        <a:pt x="1831" y="345"/>
                      </a:moveTo>
                      <a:cubicBezTo>
                        <a:pt x="1760" y="345"/>
                        <a:pt x="1703" y="288"/>
                        <a:pt x="1703" y="217"/>
                      </a:cubicBezTo>
                      <a:cubicBezTo>
                        <a:pt x="1703" y="147"/>
                        <a:pt x="1760" y="90"/>
                        <a:pt x="1831" y="90"/>
                      </a:cubicBezTo>
                      <a:cubicBezTo>
                        <a:pt x="1901" y="90"/>
                        <a:pt x="1958" y="147"/>
                        <a:pt x="1958" y="217"/>
                      </a:cubicBezTo>
                      <a:cubicBezTo>
                        <a:pt x="1958" y="288"/>
                        <a:pt x="1901" y="345"/>
                        <a:pt x="1831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2" name="Freeform 6"/>
                <p:cNvSpPr>
                  <a:spLocks/>
                </p:cNvSpPr>
                <p:nvPr/>
              </p:nvSpPr>
              <p:spPr bwMode="auto">
                <a:xfrm>
                  <a:off x="4752975" y="2598738"/>
                  <a:ext cx="176213" cy="174625"/>
                </a:xfrm>
                <a:custGeom>
                  <a:avLst/>
                  <a:gdLst>
                    <a:gd name="T0" fmla="*/ 172 w 190"/>
                    <a:gd name="T1" fmla="*/ 18 h 186"/>
                    <a:gd name="T2" fmla="*/ 109 w 190"/>
                    <a:gd name="T3" fmla="*/ 18 h 186"/>
                    <a:gd name="T4" fmla="*/ 17 w 190"/>
                    <a:gd name="T5" fmla="*/ 109 h 186"/>
                    <a:gd name="T6" fmla="*/ 17 w 190"/>
                    <a:gd name="T7" fmla="*/ 173 h 186"/>
                    <a:gd name="T8" fmla="*/ 49 w 190"/>
                    <a:gd name="T9" fmla="*/ 186 h 186"/>
                    <a:gd name="T10" fmla="*/ 81 w 190"/>
                    <a:gd name="T11" fmla="*/ 173 h 186"/>
                    <a:gd name="T12" fmla="*/ 172 w 190"/>
                    <a:gd name="T13" fmla="*/ 81 h 186"/>
                    <a:gd name="T14" fmla="*/ 172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2" y="18"/>
                      </a:moveTo>
                      <a:cubicBezTo>
                        <a:pt x="155" y="0"/>
                        <a:pt x="126" y="0"/>
                        <a:pt x="109" y="18"/>
                      </a:cubicBezTo>
                      <a:cubicBezTo>
                        <a:pt x="17" y="109"/>
                        <a:pt x="17" y="109"/>
                        <a:pt x="17" y="109"/>
                      </a:cubicBezTo>
                      <a:cubicBezTo>
                        <a:pt x="0" y="127"/>
                        <a:pt x="0" y="155"/>
                        <a:pt x="17" y="173"/>
                      </a:cubicBezTo>
                      <a:cubicBezTo>
                        <a:pt x="26" y="182"/>
                        <a:pt x="37" y="186"/>
                        <a:pt x="49" y="186"/>
                      </a:cubicBezTo>
                      <a:cubicBezTo>
                        <a:pt x="60" y="186"/>
                        <a:pt x="72" y="182"/>
                        <a:pt x="81" y="173"/>
                      </a:cubicBezTo>
                      <a:cubicBezTo>
                        <a:pt x="172" y="81"/>
                        <a:pt x="172" y="81"/>
                        <a:pt x="172" y="81"/>
                      </a:cubicBezTo>
                      <a:cubicBezTo>
                        <a:pt x="190" y="64"/>
                        <a:pt x="190" y="35"/>
                        <a:pt x="17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3" name="Freeform 7"/>
                <p:cNvSpPr>
                  <a:spLocks/>
                </p:cNvSpPr>
                <p:nvPr/>
              </p:nvSpPr>
              <p:spPr bwMode="auto">
                <a:xfrm>
                  <a:off x="5486400" y="2330451"/>
                  <a:ext cx="177800" cy="174625"/>
                </a:xfrm>
                <a:custGeom>
                  <a:avLst/>
                  <a:gdLst>
                    <a:gd name="T0" fmla="*/ 173 w 190"/>
                    <a:gd name="T1" fmla="*/ 18 h 186"/>
                    <a:gd name="T2" fmla="*/ 109 w 190"/>
                    <a:gd name="T3" fmla="*/ 18 h 186"/>
                    <a:gd name="T4" fmla="*/ 18 w 190"/>
                    <a:gd name="T5" fmla="*/ 109 h 186"/>
                    <a:gd name="T6" fmla="*/ 18 w 190"/>
                    <a:gd name="T7" fmla="*/ 173 h 186"/>
                    <a:gd name="T8" fmla="*/ 50 w 190"/>
                    <a:gd name="T9" fmla="*/ 186 h 186"/>
                    <a:gd name="T10" fmla="*/ 81 w 190"/>
                    <a:gd name="T11" fmla="*/ 173 h 186"/>
                    <a:gd name="T12" fmla="*/ 173 w 190"/>
                    <a:gd name="T13" fmla="*/ 81 h 186"/>
                    <a:gd name="T14" fmla="*/ 173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3" y="18"/>
                      </a:moveTo>
                      <a:cubicBezTo>
                        <a:pt x="155" y="0"/>
                        <a:pt x="127" y="0"/>
                        <a:pt x="109" y="18"/>
                      </a:cubicBezTo>
                      <a:cubicBezTo>
                        <a:pt x="18" y="109"/>
                        <a:pt x="18" y="109"/>
                        <a:pt x="18" y="109"/>
                      </a:cubicBezTo>
                      <a:cubicBezTo>
                        <a:pt x="0" y="127"/>
                        <a:pt x="0" y="155"/>
                        <a:pt x="18" y="173"/>
                      </a:cubicBezTo>
                      <a:cubicBezTo>
                        <a:pt x="27" y="182"/>
                        <a:pt x="38" y="186"/>
                        <a:pt x="50" y="186"/>
                      </a:cubicBezTo>
                      <a:cubicBezTo>
                        <a:pt x="61" y="186"/>
                        <a:pt x="73" y="181"/>
                        <a:pt x="81" y="173"/>
                      </a:cubicBezTo>
                      <a:cubicBezTo>
                        <a:pt x="173" y="81"/>
                        <a:pt x="173" y="81"/>
                        <a:pt x="173" y="81"/>
                      </a:cubicBezTo>
                      <a:cubicBezTo>
                        <a:pt x="190" y="64"/>
                        <a:pt x="190" y="35"/>
                        <a:pt x="173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85" name="Group 84"/>
            <p:cNvGrpSpPr/>
            <p:nvPr/>
          </p:nvGrpSpPr>
          <p:grpSpPr>
            <a:xfrm>
              <a:off x="4631186" y="2055751"/>
              <a:ext cx="948674" cy="658384"/>
              <a:chOff x="2081212" y="1108153"/>
              <a:chExt cx="1064394" cy="738694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2081212" y="1108153"/>
                <a:ext cx="822366" cy="520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bg1"/>
                    </a:solidFill>
                  </a:rPr>
                  <a:t>45%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081212" y="1600626"/>
                <a:ext cx="10643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MARKETING</a:t>
                </a:r>
              </a:p>
            </p:txBody>
          </p:sp>
        </p:grpSp>
      </p:grpSp>
      <p:sp>
        <p:nvSpPr>
          <p:cNvPr id="182" name="Rectangle 18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8047820" y="1381939"/>
            <a:ext cx="495949" cy="744793"/>
          </a:xfrm>
          <a:prstGeom prst="rect">
            <a:avLst/>
          </a:prstGeom>
          <a:solidFill>
            <a:srgbClr val="AFB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0" name="Group 16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47819" y="1116775"/>
            <a:ext cx="496814" cy="496814"/>
            <a:chOff x="3605949" y="1828088"/>
            <a:chExt cx="745644" cy="745644"/>
          </a:xfrm>
        </p:grpSpPr>
        <p:sp>
          <p:nvSpPr>
            <p:cNvPr id="171" name="Oval 170"/>
            <p:cNvSpPr/>
            <p:nvPr/>
          </p:nvSpPr>
          <p:spPr>
            <a:xfrm>
              <a:off x="3605949" y="1828088"/>
              <a:ext cx="745644" cy="745644"/>
            </a:xfrm>
            <a:prstGeom prst="ellipse">
              <a:avLst/>
            </a:prstGeom>
            <a:solidFill>
              <a:srgbClr val="8FA0A3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3782849" y="2107761"/>
              <a:ext cx="391844" cy="186297"/>
              <a:chOff x="4254500" y="2100263"/>
              <a:chExt cx="1906588" cy="906463"/>
            </a:xfrm>
          </p:grpSpPr>
          <p:sp>
            <p:nvSpPr>
              <p:cNvPr id="173" name="Freeform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Freeform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Freeform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83" name="Rectangle 18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9152940" y="1381938"/>
            <a:ext cx="495949" cy="744794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7" name="Group 16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52940" y="1138328"/>
            <a:ext cx="495650" cy="495649"/>
            <a:chOff x="1093763" y="3171060"/>
            <a:chExt cx="788715" cy="788715"/>
          </a:xfrm>
        </p:grpSpPr>
        <p:sp>
          <p:nvSpPr>
            <p:cNvPr id="168" name="Oval 167"/>
            <p:cNvSpPr/>
            <p:nvPr/>
          </p:nvSpPr>
          <p:spPr>
            <a:xfrm>
              <a:off x="1093763" y="3171060"/>
              <a:ext cx="788715" cy="788715"/>
            </a:xfrm>
            <a:prstGeom prst="ellipse">
              <a:avLst/>
            </a:prstGeom>
            <a:solidFill>
              <a:srgbClr val="CFCFCF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9" name="Freeform 34"/>
            <p:cNvSpPr>
              <a:spLocks noEditPoints="1"/>
            </p:cNvSpPr>
            <p:nvPr/>
          </p:nvSpPr>
          <p:spPr bwMode="auto">
            <a:xfrm>
              <a:off x="1305929" y="3382536"/>
              <a:ext cx="364382" cy="365762"/>
            </a:xfrm>
            <a:custGeom>
              <a:avLst/>
              <a:gdLst>
                <a:gd name="T0" fmla="*/ 1924 w 2048"/>
                <a:gd name="T1" fmla="*/ 300 h 2048"/>
                <a:gd name="T2" fmla="*/ 1324 w 2048"/>
                <a:gd name="T3" fmla="*/ 300 h 2048"/>
                <a:gd name="T4" fmla="*/ 1024 w 2048"/>
                <a:gd name="T5" fmla="*/ 240 h 2048"/>
                <a:gd name="T6" fmla="*/ 720 w 2048"/>
                <a:gd name="T7" fmla="*/ 300 h 2048"/>
                <a:gd name="T8" fmla="*/ 120 w 2048"/>
                <a:gd name="T9" fmla="*/ 300 h 2048"/>
                <a:gd name="T10" fmla="*/ 0 w 2048"/>
                <a:gd name="T11" fmla="*/ 900 h 2048"/>
                <a:gd name="T12" fmla="*/ 242 w 2048"/>
                <a:gd name="T13" fmla="*/ 960 h 2048"/>
                <a:gd name="T14" fmla="*/ 689 w 2048"/>
                <a:gd name="T15" fmla="*/ 1730 h 2048"/>
                <a:gd name="T16" fmla="*/ 660 w 2048"/>
                <a:gd name="T17" fmla="*/ 2048 h 2048"/>
                <a:gd name="T18" fmla="*/ 1444 w 2048"/>
                <a:gd name="T19" fmla="*/ 1988 h 2048"/>
                <a:gd name="T20" fmla="*/ 1804 w 2048"/>
                <a:gd name="T21" fmla="*/ 1020 h 2048"/>
                <a:gd name="T22" fmla="*/ 1988 w 2048"/>
                <a:gd name="T23" fmla="*/ 960 h 2048"/>
                <a:gd name="T24" fmla="*/ 1819 w 2048"/>
                <a:gd name="T25" fmla="*/ 527 h 2048"/>
                <a:gd name="T26" fmla="*/ 1804 w 2048"/>
                <a:gd name="T27" fmla="*/ 300 h 2048"/>
                <a:gd name="T28" fmla="*/ 1444 w 2048"/>
                <a:gd name="T29" fmla="*/ 300 h 2048"/>
                <a:gd name="T30" fmla="*/ 420 w 2048"/>
                <a:gd name="T31" fmla="*/ 120 h 2048"/>
                <a:gd name="T32" fmla="*/ 420 w 2048"/>
                <a:gd name="T33" fmla="*/ 480 h 2048"/>
                <a:gd name="T34" fmla="*/ 420 w 2048"/>
                <a:gd name="T35" fmla="*/ 120 h 2048"/>
                <a:gd name="T36" fmla="*/ 420 w 2048"/>
                <a:gd name="T37" fmla="*/ 600 h 2048"/>
                <a:gd name="T38" fmla="*/ 126 w 2048"/>
                <a:gd name="T39" fmla="*/ 840 h 2048"/>
                <a:gd name="T40" fmla="*/ 1024 w 2048"/>
                <a:gd name="T41" fmla="*/ 1684 h 2048"/>
                <a:gd name="T42" fmla="*/ 726 w 2048"/>
                <a:gd name="T43" fmla="*/ 1928 h 2048"/>
                <a:gd name="T44" fmla="*/ 1024 w 2048"/>
                <a:gd name="T45" fmla="*/ 1204 h 2048"/>
                <a:gd name="T46" fmla="*/ 1024 w 2048"/>
                <a:gd name="T47" fmla="*/ 1564 h 2048"/>
                <a:gd name="T48" fmla="*/ 1263 w 2048"/>
                <a:gd name="T49" fmla="*/ 1639 h 2048"/>
                <a:gd name="T50" fmla="*/ 1324 w 2048"/>
                <a:gd name="T51" fmla="*/ 1384 h 2048"/>
                <a:gd name="T52" fmla="*/ 720 w 2048"/>
                <a:gd name="T53" fmla="*/ 1384 h 2048"/>
                <a:gd name="T54" fmla="*/ 828 w 2048"/>
                <a:gd name="T55" fmla="*/ 1613 h 2048"/>
                <a:gd name="T56" fmla="*/ 360 w 2048"/>
                <a:gd name="T57" fmla="*/ 1020 h 2048"/>
                <a:gd name="T58" fmla="*/ 780 w 2048"/>
                <a:gd name="T59" fmla="*/ 960 h 2048"/>
                <a:gd name="T60" fmla="*/ 615 w 2048"/>
                <a:gd name="T61" fmla="*/ 528 h 2048"/>
                <a:gd name="T62" fmla="*/ 1024 w 2048"/>
                <a:gd name="T63" fmla="*/ 360 h 2048"/>
                <a:gd name="T64" fmla="*/ 1429 w 2048"/>
                <a:gd name="T65" fmla="*/ 528 h 2048"/>
                <a:gd name="T66" fmla="*/ 1264 w 2048"/>
                <a:gd name="T67" fmla="*/ 960 h 2048"/>
                <a:gd name="T68" fmla="*/ 1684 w 2048"/>
                <a:gd name="T69" fmla="*/ 1020 h 2048"/>
                <a:gd name="T70" fmla="*/ 1330 w 2048"/>
                <a:gd name="T71" fmla="*/ 840 h 2048"/>
                <a:gd name="T72" fmla="*/ 1922 w 2048"/>
                <a:gd name="T73" fmla="*/ 840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8" h="2048">
                  <a:moveTo>
                    <a:pt x="1819" y="527"/>
                  </a:moveTo>
                  <a:cubicBezTo>
                    <a:pt x="1883" y="472"/>
                    <a:pt x="1924" y="391"/>
                    <a:pt x="1924" y="300"/>
                  </a:cubicBezTo>
                  <a:cubicBezTo>
                    <a:pt x="1924" y="135"/>
                    <a:pt x="1789" y="0"/>
                    <a:pt x="1624" y="0"/>
                  </a:cubicBezTo>
                  <a:cubicBezTo>
                    <a:pt x="1459" y="0"/>
                    <a:pt x="1324" y="135"/>
                    <a:pt x="1324" y="300"/>
                  </a:cubicBezTo>
                  <a:cubicBezTo>
                    <a:pt x="1324" y="300"/>
                    <a:pt x="1324" y="300"/>
                    <a:pt x="1324" y="300"/>
                  </a:cubicBezTo>
                  <a:cubicBezTo>
                    <a:pt x="1229" y="261"/>
                    <a:pt x="1128" y="240"/>
                    <a:pt x="1024" y="240"/>
                  </a:cubicBezTo>
                  <a:cubicBezTo>
                    <a:pt x="920" y="240"/>
                    <a:pt x="816" y="261"/>
                    <a:pt x="720" y="301"/>
                  </a:cubicBezTo>
                  <a:cubicBezTo>
                    <a:pt x="720" y="300"/>
                    <a:pt x="720" y="300"/>
                    <a:pt x="720" y="300"/>
                  </a:cubicBezTo>
                  <a:cubicBezTo>
                    <a:pt x="720" y="135"/>
                    <a:pt x="585" y="0"/>
                    <a:pt x="420" y="0"/>
                  </a:cubicBezTo>
                  <a:cubicBezTo>
                    <a:pt x="255" y="0"/>
                    <a:pt x="120" y="135"/>
                    <a:pt x="120" y="300"/>
                  </a:cubicBezTo>
                  <a:cubicBezTo>
                    <a:pt x="120" y="391"/>
                    <a:pt x="161" y="473"/>
                    <a:pt x="225" y="528"/>
                  </a:cubicBezTo>
                  <a:cubicBezTo>
                    <a:pt x="91" y="598"/>
                    <a:pt x="0" y="739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242" y="960"/>
                    <a:pt x="242" y="960"/>
                    <a:pt x="242" y="960"/>
                  </a:cubicBezTo>
                  <a:cubicBezTo>
                    <a:pt x="241" y="980"/>
                    <a:pt x="240" y="1000"/>
                    <a:pt x="240" y="1020"/>
                  </a:cubicBezTo>
                  <a:cubicBezTo>
                    <a:pt x="240" y="1337"/>
                    <a:pt x="429" y="1608"/>
                    <a:pt x="689" y="1730"/>
                  </a:cubicBezTo>
                  <a:cubicBezTo>
                    <a:pt x="631" y="1804"/>
                    <a:pt x="600" y="1894"/>
                    <a:pt x="600" y="1988"/>
                  </a:cubicBezTo>
                  <a:cubicBezTo>
                    <a:pt x="600" y="2021"/>
                    <a:pt x="627" y="2048"/>
                    <a:pt x="660" y="2048"/>
                  </a:cubicBezTo>
                  <a:cubicBezTo>
                    <a:pt x="1384" y="2048"/>
                    <a:pt x="1384" y="2048"/>
                    <a:pt x="1384" y="2048"/>
                  </a:cubicBezTo>
                  <a:cubicBezTo>
                    <a:pt x="1417" y="2048"/>
                    <a:pt x="1444" y="2021"/>
                    <a:pt x="1444" y="1988"/>
                  </a:cubicBezTo>
                  <a:cubicBezTo>
                    <a:pt x="1444" y="1891"/>
                    <a:pt x="1411" y="1801"/>
                    <a:pt x="1357" y="1729"/>
                  </a:cubicBezTo>
                  <a:cubicBezTo>
                    <a:pt x="1619" y="1605"/>
                    <a:pt x="1804" y="1333"/>
                    <a:pt x="1804" y="1020"/>
                  </a:cubicBezTo>
                  <a:cubicBezTo>
                    <a:pt x="1804" y="1000"/>
                    <a:pt x="1803" y="980"/>
                    <a:pt x="1802" y="960"/>
                  </a:cubicBezTo>
                  <a:cubicBezTo>
                    <a:pt x="1988" y="960"/>
                    <a:pt x="198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8"/>
                    <a:pt x="1955" y="597"/>
                    <a:pt x="1819" y="527"/>
                  </a:cubicBezTo>
                  <a:close/>
                  <a:moveTo>
                    <a:pt x="1624" y="120"/>
                  </a:moveTo>
                  <a:cubicBezTo>
                    <a:pt x="1723" y="120"/>
                    <a:pt x="1804" y="201"/>
                    <a:pt x="1804" y="300"/>
                  </a:cubicBezTo>
                  <a:cubicBezTo>
                    <a:pt x="1804" y="399"/>
                    <a:pt x="1723" y="480"/>
                    <a:pt x="1624" y="480"/>
                  </a:cubicBezTo>
                  <a:cubicBezTo>
                    <a:pt x="1525" y="480"/>
                    <a:pt x="1444" y="399"/>
                    <a:pt x="1444" y="300"/>
                  </a:cubicBezTo>
                  <a:cubicBezTo>
                    <a:pt x="1444" y="201"/>
                    <a:pt x="1525" y="120"/>
                    <a:pt x="1624" y="120"/>
                  </a:cubicBezTo>
                  <a:close/>
                  <a:moveTo>
                    <a:pt x="420" y="120"/>
                  </a:moveTo>
                  <a:cubicBezTo>
                    <a:pt x="519" y="120"/>
                    <a:pt x="600" y="201"/>
                    <a:pt x="600" y="300"/>
                  </a:cubicBezTo>
                  <a:cubicBezTo>
                    <a:pt x="600" y="399"/>
                    <a:pt x="519" y="480"/>
                    <a:pt x="420" y="480"/>
                  </a:cubicBezTo>
                  <a:cubicBezTo>
                    <a:pt x="321" y="480"/>
                    <a:pt x="240" y="399"/>
                    <a:pt x="240" y="300"/>
                  </a:cubicBezTo>
                  <a:cubicBezTo>
                    <a:pt x="240" y="201"/>
                    <a:pt x="321" y="120"/>
                    <a:pt x="420" y="120"/>
                  </a:cubicBezTo>
                  <a:close/>
                  <a:moveTo>
                    <a:pt x="126" y="840"/>
                  </a:moveTo>
                  <a:cubicBezTo>
                    <a:pt x="154" y="703"/>
                    <a:pt x="275" y="600"/>
                    <a:pt x="420" y="600"/>
                  </a:cubicBezTo>
                  <a:cubicBezTo>
                    <a:pt x="565" y="600"/>
                    <a:pt x="686" y="703"/>
                    <a:pt x="714" y="840"/>
                  </a:cubicBezTo>
                  <a:lnTo>
                    <a:pt x="126" y="840"/>
                  </a:lnTo>
                  <a:close/>
                  <a:moveTo>
                    <a:pt x="726" y="1928"/>
                  </a:moveTo>
                  <a:cubicBezTo>
                    <a:pt x="755" y="1791"/>
                    <a:pt x="880" y="1684"/>
                    <a:pt x="1024" y="1684"/>
                  </a:cubicBezTo>
                  <a:cubicBezTo>
                    <a:pt x="1169" y="1684"/>
                    <a:pt x="1291" y="1789"/>
                    <a:pt x="1318" y="1928"/>
                  </a:cubicBezTo>
                  <a:lnTo>
                    <a:pt x="726" y="1928"/>
                  </a:lnTo>
                  <a:close/>
                  <a:moveTo>
                    <a:pt x="840" y="1384"/>
                  </a:moveTo>
                  <a:cubicBezTo>
                    <a:pt x="840" y="1286"/>
                    <a:pt x="924" y="1204"/>
                    <a:pt x="1024" y="1204"/>
                  </a:cubicBezTo>
                  <a:cubicBezTo>
                    <a:pt x="1123" y="1204"/>
                    <a:pt x="1204" y="1285"/>
                    <a:pt x="1204" y="1384"/>
                  </a:cubicBezTo>
                  <a:cubicBezTo>
                    <a:pt x="1204" y="1483"/>
                    <a:pt x="1123" y="1564"/>
                    <a:pt x="1024" y="1564"/>
                  </a:cubicBezTo>
                  <a:cubicBezTo>
                    <a:pt x="924" y="1564"/>
                    <a:pt x="840" y="1482"/>
                    <a:pt x="840" y="1384"/>
                  </a:cubicBezTo>
                  <a:close/>
                  <a:moveTo>
                    <a:pt x="1263" y="1639"/>
                  </a:moveTo>
                  <a:cubicBezTo>
                    <a:pt x="1249" y="1629"/>
                    <a:pt x="1234" y="1620"/>
                    <a:pt x="1218" y="1612"/>
                  </a:cubicBezTo>
                  <a:cubicBezTo>
                    <a:pt x="1283" y="1557"/>
                    <a:pt x="1324" y="1475"/>
                    <a:pt x="1324" y="1384"/>
                  </a:cubicBezTo>
                  <a:cubicBezTo>
                    <a:pt x="1324" y="1219"/>
                    <a:pt x="1189" y="1084"/>
                    <a:pt x="1024" y="1084"/>
                  </a:cubicBezTo>
                  <a:cubicBezTo>
                    <a:pt x="858" y="1084"/>
                    <a:pt x="720" y="1218"/>
                    <a:pt x="720" y="1384"/>
                  </a:cubicBezTo>
                  <a:cubicBezTo>
                    <a:pt x="720" y="1464"/>
                    <a:pt x="752" y="1540"/>
                    <a:pt x="810" y="1597"/>
                  </a:cubicBezTo>
                  <a:cubicBezTo>
                    <a:pt x="816" y="1602"/>
                    <a:pt x="822" y="1608"/>
                    <a:pt x="828" y="1613"/>
                  </a:cubicBezTo>
                  <a:cubicBezTo>
                    <a:pt x="813" y="1621"/>
                    <a:pt x="798" y="1630"/>
                    <a:pt x="783" y="1640"/>
                  </a:cubicBezTo>
                  <a:cubicBezTo>
                    <a:pt x="529" y="1542"/>
                    <a:pt x="360" y="1296"/>
                    <a:pt x="360" y="1020"/>
                  </a:cubicBezTo>
                  <a:cubicBezTo>
                    <a:pt x="360" y="1000"/>
                    <a:pt x="361" y="980"/>
                    <a:pt x="363" y="960"/>
                  </a:cubicBezTo>
                  <a:cubicBezTo>
                    <a:pt x="780" y="960"/>
                    <a:pt x="780" y="960"/>
                    <a:pt x="780" y="960"/>
                  </a:cubicBezTo>
                  <a:cubicBezTo>
                    <a:pt x="813" y="960"/>
                    <a:pt x="840" y="933"/>
                    <a:pt x="840" y="900"/>
                  </a:cubicBezTo>
                  <a:cubicBezTo>
                    <a:pt x="840" y="739"/>
                    <a:pt x="749" y="598"/>
                    <a:pt x="615" y="528"/>
                  </a:cubicBezTo>
                  <a:cubicBezTo>
                    <a:pt x="638" y="508"/>
                    <a:pt x="659" y="484"/>
                    <a:pt x="675" y="458"/>
                  </a:cubicBezTo>
                  <a:cubicBezTo>
                    <a:pt x="778" y="395"/>
                    <a:pt x="901" y="360"/>
                    <a:pt x="1024" y="360"/>
                  </a:cubicBezTo>
                  <a:cubicBezTo>
                    <a:pt x="1146" y="360"/>
                    <a:pt x="1265" y="394"/>
                    <a:pt x="1369" y="458"/>
                  </a:cubicBezTo>
                  <a:cubicBezTo>
                    <a:pt x="1385" y="484"/>
                    <a:pt x="1406" y="508"/>
                    <a:pt x="1429" y="528"/>
                  </a:cubicBezTo>
                  <a:cubicBezTo>
                    <a:pt x="1295" y="598"/>
                    <a:pt x="1204" y="739"/>
                    <a:pt x="1204" y="900"/>
                  </a:cubicBezTo>
                  <a:cubicBezTo>
                    <a:pt x="1204" y="933"/>
                    <a:pt x="1231" y="960"/>
                    <a:pt x="1264" y="960"/>
                  </a:cubicBezTo>
                  <a:cubicBezTo>
                    <a:pt x="1681" y="960"/>
                    <a:pt x="1681" y="960"/>
                    <a:pt x="1681" y="960"/>
                  </a:cubicBezTo>
                  <a:cubicBezTo>
                    <a:pt x="1683" y="980"/>
                    <a:pt x="1684" y="1000"/>
                    <a:pt x="1684" y="1020"/>
                  </a:cubicBezTo>
                  <a:cubicBezTo>
                    <a:pt x="1684" y="1296"/>
                    <a:pt x="1516" y="1541"/>
                    <a:pt x="1263" y="1639"/>
                  </a:cubicBezTo>
                  <a:close/>
                  <a:moveTo>
                    <a:pt x="1330" y="840"/>
                  </a:moveTo>
                  <a:cubicBezTo>
                    <a:pt x="1358" y="703"/>
                    <a:pt x="1479" y="600"/>
                    <a:pt x="1624" y="600"/>
                  </a:cubicBezTo>
                  <a:cubicBezTo>
                    <a:pt x="1771" y="600"/>
                    <a:pt x="1894" y="703"/>
                    <a:pt x="1922" y="840"/>
                  </a:cubicBezTo>
                  <a:lnTo>
                    <a:pt x="133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84" name="Rectangle 18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0257195" y="1381938"/>
            <a:ext cx="495949" cy="744794"/>
          </a:xfrm>
          <a:prstGeom prst="rect">
            <a:avLst/>
          </a:prstGeom>
          <a:solidFill>
            <a:srgbClr val="85E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9" name="Group 15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257195" y="1145345"/>
            <a:ext cx="495949" cy="495949"/>
            <a:chOff x="4356800" y="3209795"/>
            <a:chExt cx="788715" cy="788715"/>
          </a:xfrm>
        </p:grpSpPr>
        <p:sp>
          <p:nvSpPr>
            <p:cNvPr id="160" name="Oval 159"/>
            <p:cNvSpPr/>
            <p:nvPr/>
          </p:nvSpPr>
          <p:spPr>
            <a:xfrm>
              <a:off x="4356800" y="3209795"/>
              <a:ext cx="788715" cy="788715"/>
            </a:xfrm>
            <a:prstGeom prst="ellipse">
              <a:avLst/>
            </a:prstGeom>
            <a:solidFill>
              <a:srgbClr val="43CDD9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4597964" y="3450958"/>
              <a:ext cx="306387" cy="306388"/>
              <a:chOff x="8208963" y="3762375"/>
              <a:chExt cx="306387" cy="306388"/>
            </a:xfrm>
          </p:grpSpPr>
          <p:sp>
            <p:nvSpPr>
              <p:cNvPr id="162" name="Freeform 27"/>
              <p:cNvSpPr>
                <a:spLocks/>
              </p:cNvSpPr>
              <p:nvPr/>
            </p:nvSpPr>
            <p:spPr bwMode="auto">
              <a:xfrm>
                <a:off x="8424863" y="3943350"/>
                <a:ext cx="53975" cy="53975"/>
              </a:xfrm>
              <a:custGeom>
                <a:avLst/>
                <a:gdLst>
                  <a:gd name="T0" fmla="*/ 300 w 360"/>
                  <a:gd name="T1" fmla="*/ 240 h 360"/>
                  <a:gd name="T2" fmla="*/ 120 w 360"/>
                  <a:gd name="T3" fmla="*/ 240 h 360"/>
                  <a:gd name="T4" fmla="*/ 120 w 360"/>
                  <a:gd name="T5" fmla="*/ 60 h 360"/>
                  <a:gd name="T6" fmla="*/ 60 w 360"/>
                  <a:gd name="T7" fmla="*/ 0 h 360"/>
                  <a:gd name="T8" fmla="*/ 0 w 360"/>
                  <a:gd name="T9" fmla="*/ 60 h 360"/>
                  <a:gd name="T10" fmla="*/ 0 w 360"/>
                  <a:gd name="T11" fmla="*/ 300 h 360"/>
                  <a:gd name="T12" fmla="*/ 60 w 360"/>
                  <a:gd name="T13" fmla="*/ 360 h 360"/>
                  <a:gd name="T14" fmla="*/ 300 w 360"/>
                  <a:gd name="T15" fmla="*/ 360 h 360"/>
                  <a:gd name="T16" fmla="*/ 360 w 360"/>
                  <a:gd name="T17" fmla="*/ 300 h 360"/>
                  <a:gd name="T18" fmla="*/ 300 w 360"/>
                  <a:gd name="T19" fmla="*/ 24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0" h="360">
                    <a:moveTo>
                      <a:pt x="300" y="240"/>
                    </a:moveTo>
                    <a:cubicBezTo>
                      <a:pt x="120" y="240"/>
                      <a:pt x="120" y="240"/>
                      <a:pt x="120" y="24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0"/>
                      <a:pt x="0" y="300"/>
                      <a:pt x="0" y="300"/>
                    </a:cubicBezTo>
                    <a:cubicBezTo>
                      <a:pt x="0" y="333"/>
                      <a:pt x="27" y="360"/>
                      <a:pt x="60" y="360"/>
                    </a:cubicBezTo>
                    <a:cubicBezTo>
                      <a:pt x="300" y="360"/>
                      <a:pt x="300" y="360"/>
                      <a:pt x="300" y="360"/>
                    </a:cubicBezTo>
                    <a:cubicBezTo>
                      <a:pt x="333" y="360"/>
                      <a:pt x="360" y="333"/>
                      <a:pt x="360" y="300"/>
                    </a:cubicBezTo>
                    <a:cubicBezTo>
                      <a:pt x="360" y="267"/>
                      <a:pt x="333" y="240"/>
                      <a:pt x="300" y="2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Freeform 28"/>
              <p:cNvSpPr>
                <a:spLocks/>
              </p:cNvSpPr>
              <p:nvPr/>
            </p:nvSpPr>
            <p:spPr bwMode="auto">
              <a:xfrm>
                <a:off x="8245475" y="3925888"/>
                <a:ext cx="53975" cy="17463"/>
              </a:xfrm>
              <a:custGeom>
                <a:avLst/>
                <a:gdLst>
                  <a:gd name="T0" fmla="*/ 300 w 360"/>
                  <a:gd name="T1" fmla="*/ 0 h 120"/>
                  <a:gd name="T2" fmla="*/ 60 w 360"/>
                  <a:gd name="T3" fmla="*/ 0 h 120"/>
                  <a:gd name="T4" fmla="*/ 0 w 360"/>
                  <a:gd name="T5" fmla="*/ 60 h 120"/>
                  <a:gd name="T6" fmla="*/ 60 w 360"/>
                  <a:gd name="T7" fmla="*/ 120 h 120"/>
                  <a:gd name="T8" fmla="*/ 300 w 360"/>
                  <a:gd name="T9" fmla="*/ 120 h 120"/>
                  <a:gd name="T10" fmla="*/ 360 w 360"/>
                  <a:gd name="T11" fmla="*/ 60 h 120"/>
                  <a:gd name="T12" fmla="*/ 300 w 360"/>
                  <a:gd name="T1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120">
                    <a:moveTo>
                      <a:pt x="30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300" y="120"/>
                      <a:pt x="300" y="120"/>
                      <a:pt x="300" y="120"/>
                    </a:cubicBezTo>
                    <a:cubicBezTo>
                      <a:pt x="333" y="120"/>
                      <a:pt x="360" y="93"/>
                      <a:pt x="360" y="60"/>
                    </a:cubicBezTo>
                    <a:cubicBezTo>
                      <a:pt x="360" y="27"/>
                      <a:pt x="333" y="0"/>
                      <a:pt x="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Freeform 29"/>
              <p:cNvSpPr>
                <a:spLocks/>
              </p:cNvSpPr>
              <p:nvPr/>
            </p:nvSpPr>
            <p:spPr bwMode="auto">
              <a:xfrm>
                <a:off x="8245475" y="3979863"/>
                <a:ext cx="53975" cy="17463"/>
              </a:xfrm>
              <a:custGeom>
                <a:avLst/>
                <a:gdLst>
                  <a:gd name="T0" fmla="*/ 300 w 360"/>
                  <a:gd name="T1" fmla="*/ 0 h 120"/>
                  <a:gd name="T2" fmla="*/ 60 w 360"/>
                  <a:gd name="T3" fmla="*/ 0 h 120"/>
                  <a:gd name="T4" fmla="*/ 0 w 360"/>
                  <a:gd name="T5" fmla="*/ 60 h 120"/>
                  <a:gd name="T6" fmla="*/ 60 w 360"/>
                  <a:gd name="T7" fmla="*/ 120 h 120"/>
                  <a:gd name="T8" fmla="*/ 300 w 360"/>
                  <a:gd name="T9" fmla="*/ 120 h 120"/>
                  <a:gd name="T10" fmla="*/ 360 w 360"/>
                  <a:gd name="T11" fmla="*/ 60 h 120"/>
                  <a:gd name="T12" fmla="*/ 300 w 360"/>
                  <a:gd name="T1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120">
                    <a:moveTo>
                      <a:pt x="30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300" y="120"/>
                      <a:pt x="300" y="120"/>
                      <a:pt x="300" y="120"/>
                    </a:cubicBezTo>
                    <a:cubicBezTo>
                      <a:pt x="333" y="120"/>
                      <a:pt x="360" y="93"/>
                      <a:pt x="360" y="60"/>
                    </a:cubicBezTo>
                    <a:cubicBezTo>
                      <a:pt x="360" y="27"/>
                      <a:pt x="333" y="0"/>
                      <a:pt x="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Freeform 30"/>
              <p:cNvSpPr>
                <a:spLocks noEditPoints="1"/>
              </p:cNvSpPr>
              <p:nvPr/>
            </p:nvSpPr>
            <p:spPr bwMode="auto">
              <a:xfrm>
                <a:off x="8208963" y="3762375"/>
                <a:ext cx="306387" cy="306388"/>
              </a:xfrm>
              <a:custGeom>
                <a:avLst/>
                <a:gdLst>
                  <a:gd name="T0" fmla="*/ 1808 w 2048"/>
                  <a:gd name="T1" fmla="*/ 240 h 2048"/>
                  <a:gd name="T2" fmla="*/ 1628 w 2048"/>
                  <a:gd name="T3" fmla="*/ 0 h 2048"/>
                  <a:gd name="T4" fmla="*/ 1448 w 2048"/>
                  <a:gd name="T5" fmla="*/ 240 h 2048"/>
                  <a:gd name="T6" fmla="*/ 1208 w 2048"/>
                  <a:gd name="T7" fmla="*/ 180 h 2048"/>
                  <a:gd name="T8" fmla="*/ 848 w 2048"/>
                  <a:gd name="T9" fmla="*/ 180 h 2048"/>
                  <a:gd name="T10" fmla="*/ 600 w 2048"/>
                  <a:gd name="T11" fmla="*/ 240 h 2048"/>
                  <a:gd name="T12" fmla="*/ 420 w 2048"/>
                  <a:gd name="T13" fmla="*/ 0 h 2048"/>
                  <a:gd name="T14" fmla="*/ 240 w 2048"/>
                  <a:gd name="T15" fmla="*/ 240 h 2048"/>
                  <a:gd name="T16" fmla="*/ 0 w 2048"/>
                  <a:gd name="T17" fmla="*/ 420 h 2048"/>
                  <a:gd name="T18" fmla="*/ 180 w 2048"/>
                  <a:gd name="T19" fmla="*/ 1928 h 2048"/>
                  <a:gd name="T20" fmla="*/ 1508 w 2048"/>
                  <a:gd name="T21" fmla="*/ 2048 h 2048"/>
                  <a:gd name="T22" fmla="*/ 2048 w 2048"/>
                  <a:gd name="T23" fmla="*/ 420 h 2048"/>
                  <a:gd name="T24" fmla="*/ 1568 w 2048"/>
                  <a:gd name="T25" fmla="*/ 180 h 2048"/>
                  <a:gd name="T26" fmla="*/ 1688 w 2048"/>
                  <a:gd name="T27" fmla="*/ 180 h 2048"/>
                  <a:gd name="T28" fmla="*/ 1628 w 2048"/>
                  <a:gd name="T29" fmla="*/ 480 h 2048"/>
                  <a:gd name="T30" fmla="*/ 1568 w 2048"/>
                  <a:gd name="T31" fmla="*/ 180 h 2048"/>
                  <a:gd name="T32" fmla="*/ 968 w 2048"/>
                  <a:gd name="T33" fmla="*/ 300 h 2048"/>
                  <a:gd name="T34" fmla="*/ 968 w 2048"/>
                  <a:gd name="T35" fmla="*/ 180 h 2048"/>
                  <a:gd name="T36" fmla="*/ 1088 w 2048"/>
                  <a:gd name="T37" fmla="*/ 180 h 2048"/>
                  <a:gd name="T38" fmla="*/ 1028 w 2048"/>
                  <a:gd name="T39" fmla="*/ 480 h 2048"/>
                  <a:gd name="T40" fmla="*/ 968 w 2048"/>
                  <a:gd name="T41" fmla="*/ 300 h 2048"/>
                  <a:gd name="T42" fmla="*/ 420 w 2048"/>
                  <a:gd name="T43" fmla="*/ 120 h 2048"/>
                  <a:gd name="T44" fmla="*/ 480 w 2048"/>
                  <a:gd name="T45" fmla="*/ 420 h 2048"/>
                  <a:gd name="T46" fmla="*/ 360 w 2048"/>
                  <a:gd name="T47" fmla="*/ 420 h 2048"/>
                  <a:gd name="T48" fmla="*/ 1508 w 2048"/>
                  <a:gd name="T49" fmla="*/ 1928 h 2048"/>
                  <a:gd name="T50" fmla="*/ 1508 w 2048"/>
                  <a:gd name="T51" fmla="*/ 1088 h 2048"/>
                  <a:gd name="T52" fmla="*/ 1508 w 2048"/>
                  <a:gd name="T53" fmla="*/ 1928 h 2048"/>
                  <a:gd name="T54" fmla="*/ 1508 w 2048"/>
                  <a:gd name="T55" fmla="*/ 968 h 2048"/>
                  <a:gd name="T56" fmla="*/ 1148 w 2048"/>
                  <a:gd name="T57" fmla="*/ 1088 h 2048"/>
                  <a:gd name="T58" fmla="*/ 848 w 2048"/>
                  <a:gd name="T59" fmla="*/ 1148 h 2048"/>
                  <a:gd name="T60" fmla="*/ 1059 w 2048"/>
                  <a:gd name="T61" fmla="*/ 1208 h 2048"/>
                  <a:gd name="T62" fmla="*/ 908 w 2048"/>
                  <a:gd name="T63" fmla="*/ 1448 h 2048"/>
                  <a:gd name="T64" fmla="*/ 908 w 2048"/>
                  <a:gd name="T65" fmla="*/ 1568 h 2048"/>
                  <a:gd name="T66" fmla="*/ 1059 w 2048"/>
                  <a:gd name="T67" fmla="*/ 1808 h 2048"/>
                  <a:gd name="T68" fmla="*/ 120 w 2048"/>
                  <a:gd name="T69" fmla="*/ 1748 h 2048"/>
                  <a:gd name="T70" fmla="*/ 1928 w 2048"/>
                  <a:gd name="T71" fmla="*/ 848 h 2048"/>
                  <a:gd name="T72" fmla="*/ 1928 w 2048"/>
                  <a:gd name="T73" fmla="*/ 728 h 2048"/>
                  <a:gd name="T74" fmla="*/ 120 w 2048"/>
                  <a:gd name="T75" fmla="*/ 420 h 2048"/>
                  <a:gd name="T76" fmla="*/ 240 w 2048"/>
                  <a:gd name="T77" fmla="*/ 360 h 2048"/>
                  <a:gd name="T78" fmla="*/ 420 w 2048"/>
                  <a:gd name="T79" fmla="*/ 600 h 2048"/>
                  <a:gd name="T80" fmla="*/ 600 w 2048"/>
                  <a:gd name="T81" fmla="*/ 360 h 2048"/>
                  <a:gd name="T82" fmla="*/ 848 w 2048"/>
                  <a:gd name="T83" fmla="*/ 420 h 2048"/>
                  <a:gd name="T84" fmla="*/ 1208 w 2048"/>
                  <a:gd name="T85" fmla="*/ 420 h 2048"/>
                  <a:gd name="T86" fmla="*/ 1448 w 2048"/>
                  <a:gd name="T87" fmla="*/ 360 h 2048"/>
                  <a:gd name="T88" fmla="*/ 1628 w 2048"/>
                  <a:gd name="T89" fmla="*/ 600 h 2048"/>
                  <a:gd name="T90" fmla="*/ 1808 w 2048"/>
                  <a:gd name="T91" fmla="*/ 360 h 2048"/>
                  <a:gd name="T92" fmla="*/ 1928 w 2048"/>
                  <a:gd name="T93" fmla="*/ 420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48" h="2048">
                    <a:moveTo>
                      <a:pt x="1868" y="240"/>
                    </a:moveTo>
                    <a:cubicBezTo>
                      <a:pt x="1808" y="240"/>
                      <a:pt x="1808" y="240"/>
                      <a:pt x="1808" y="240"/>
                    </a:cubicBezTo>
                    <a:cubicBezTo>
                      <a:pt x="1808" y="180"/>
                      <a:pt x="1808" y="180"/>
                      <a:pt x="1808" y="180"/>
                    </a:cubicBezTo>
                    <a:cubicBezTo>
                      <a:pt x="1808" y="81"/>
                      <a:pt x="1727" y="0"/>
                      <a:pt x="1628" y="0"/>
                    </a:cubicBezTo>
                    <a:cubicBezTo>
                      <a:pt x="1529" y="0"/>
                      <a:pt x="1448" y="81"/>
                      <a:pt x="1448" y="180"/>
                    </a:cubicBezTo>
                    <a:cubicBezTo>
                      <a:pt x="1448" y="240"/>
                      <a:pt x="1448" y="240"/>
                      <a:pt x="1448" y="240"/>
                    </a:cubicBezTo>
                    <a:cubicBezTo>
                      <a:pt x="1208" y="240"/>
                      <a:pt x="1208" y="240"/>
                      <a:pt x="1208" y="240"/>
                    </a:cubicBezTo>
                    <a:cubicBezTo>
                      <a:pt x="1208" y="180"/>
                      <a:pt x="1208" y="180"/>
                      <a:pt x="1208" y="180"/>
                    </a:cubicBezTo>
                    <a:cubicBezTo>
                      <a:pt x="1208" y="81"/>
                      <a:pt x="1127" y="0"/>
                      <a:pt x="1028" y="0"/>
                    </a:cubicBezTo>
                    <a:cubicBezTo>
                      <a:pt x="929" y="0"/>
                      <a:pt x="848" y="81"/>
                      <a:pt x="848" y="180"/>
                    </a:cubicBezTo>
                    <a:cubicBezTo>
                      <a:pt x="848" y="240"/>
                      <a:pt x="848" y="240"/>
                      <a:pt x="848" y="240"/>
                    </a:cubicBezTo>
                    <a:cubicBezTo>
                      <a:pt x="600" y="240"/>
                      <a:pt x="600" y="240"/>
                      <a:pt x="600" y="240"/>
                    </a:cubicBezTo>
                    <a:cubicBezTo>
                      <a:pt x="600" y="180"/>
                      <a:pt x="600" y="180"/>
                      <a:pt x="600" y="180"/>
                    </a:cubicBezTo>
                    <a:cubicBezTo>
                      <a:pt x="600" y="81"/>
                      <a:pt x="519" y="0"/>
                      <a:pt x="420" y="0"/>
                    </a:cubicBezTo>
                    <a:cubicBezTo>
                      <a:pt x="321" y="0"/>
                      <a:pt x="240" y="81"/>
                      <a:pt x="240" y="180"/>
                    </a:cubicBezTo>
                    <a:cubicBezTo>
                      <a:pt x="240" y="240"/>
                      <a:pt x="240" y="240"/>
                      <a:pt x="240" y="240"/>
                    </a:cubicBezTo>
                    <a:cubicBezTo>
                      <a:pt x="180" y="240"/>
                      <a:pt x="180" y="240"/>
                      <a:pt x="180" y="240"/>
                    </a:cubicBezTo>
                    <a:cubicBezTo>
                      <a:pt x="81" y="240"/>
                      <a:pt x="0" y="321"/>
                      <a:pt x="0" y="420"/>
                    </a:cubicBezTo>
                    <a:cubicBezTo>
                      <a:pt x="0" y="1748"/>
                      <a:pt x="0" y="1748"/>
                      <a:pt x="0" y="1748"/>
                    </a:cubicBezTo>
                    <a:cubicBezTo>
                      <a:pt x="0" y="1847"/>
                      <a:pt x="81" y="1928"/>
                      <a:pt x="180" y="1928"/>
                    </a:cubicBezTo>
                    <a:cubicBezTo>
                      <a:pt x="1169" y="1928"/>
                      <a:pt x="1169" y="1928"/>
                      <a:pt x="1169" y="1928"/>
                    </a:cubicBezTo>
                    <a:cubicBezTo>
                      <a:pt x="1262" y="2003"/>
                      <a:pt x="1380" y="2048"/>
                      <a:pt x="1508" y="2048"/>
                    </a:cubicBezTo>
                    <a:cubicBezTo>
                      <a:pt x="1806" y="2048"/>
                      <a:pt x="2048" y="1806"/>
                      <a:pt x="2048" y="1508"/>
                    </a:cubicBezTo>
                    <a:cubicBezTo>
                      <a:pt x="2048" y="420"/>
                      <a:pt x="2048" y="420"/>
                      <a:pt x="2048" y="420"/>
                    </a:cubicBezTo>
                    <a:cubicBezTo>
                      <a:pt x="2048" y="321"/>
                      <a:pt x="1967" y="240"/>
                      <a:pt x="1868" y="240"/>
                    </a:cubicBezTo>
                    <a:close/>
                    <a:moveTo>
                      <a:pt x="1568" y="180"/>
                    </a:moveTo>
                    <a:cubicBezTo>
                      <a:pt x="1568" y="147"/>
                      <a:pt x="1595" y="120"/>
                      <a:pt x="1628" y="120"/>
                    </a:cubicBezTo>
                    <a:cubicBezTo>
                      <a:pt x="1661" y="120"/>
                      <a:pt x="1688" y="147"/>
                      <a:pt x="1688" y="180"/>
                    </a:cubicBezTo>
                    <a:cubicBezTo>
                      <a:pt x="1688" y="420"/>
                      <a:pt x="1688" y="420"/>
                      <a:pt x="1688" y="420"/>
                    </a:cubicBezTo>
                    <a:cubicBezTo>
                      <a:pt x="1688" y="453"/>
                      <a:pt x="1661" y="480"/>
                      <a:pt x="1628" y="480"/>
                    </a:cubicBezTo>
                    <a:cubicBezTo>
                      <a:pt x="1595" y="480"/>
                      <a:pt x="1568" y="453"/>
                      <a:pt x="1568" y="420"/>
                    </a:cubicBezTo>
                    <a:lnTo>
                      <a:pt x="1568" y="180"/>
                    </a:lnTo>
                    <a:close/>
                    <a:moveTo>
                      <a:pt x="968" y="300"/>
                    </a:moveTo>
                    <a:cubicBezTo>
                      <a:pt x="968" y="300"/>
                      <a:pt x="968" y="300"/>
                      <a:pt x="968" y="300"/>
                    </a:cubicBezTo>
                    <a:cubicBezTo>
                      <a:pt x="968" y="300"/>
                      <a:pt x="968" y="300"/>
                      <a:pt x="968" y="300"/>
                    </a:cubicBezTo>
                    <a:cubicBezTo>
                      <a:pt x="968" y="180"/>
                      <a:pt x="968" y="180"/>
                      <a:pt x="968" y="180"/>
                    </a:cubicBezTo>
                    <a:cubicBezTo>
                      <a:pt x="968" y="147"/>
                      <a:pt x="995" y="120"/>
                      <a:pt x="1028" y="120"/>
                    </a:cubicBezTo>
                    <a:cubicBezTo>
                      <a:pt x="1061" y="120"/>
                      <a:pt x="1088" y="147"/>
                      <a:pt x="1088" y="180"/>
                    </a:cubicBezTo>
                    <a:cubicBezTo>
                      <a:pt x="1088" y="420"/>
                      <a:pt x="1088" y="420"/>
                      <a:pt x="1088" y="420"/>
                    </a:cubicBezTo>
                    <a:cubicBezTo>
                      <a:pt x="1088" y="453"/>
                      <a:pt x="1061" y="480"/>
                      <a:pt x="1028" y="480"/>
                    </a:cubicBezTo>
                    <a:cubicBezTo>
                      <a:pt x="995" y="480"/>
                      <a:pt x="968" y="453"/>
                      <a:pt x="968" y="420"/>
                    </a:cubicBezTo>
                    <a:lnTo>
                      <a:pt x="968" y="300"/>
                    </a:lnTo>
                    <a:close/>
                    <a:moveTo>
                      <a:pt x="360" y="180"/>
                    </a:moveTo>
                    <a:cubicBezTo>
                      <a:pt x="360" y="147"/>
                      <a:pt x="387" y="120"/>
                      <a:pt x="420" y="120"/>
                    </a:cubicBezTo>
                    <a:cubicBezTo>
                      <a:pt x="453" y="120"/>
                      <a:pt x="480" y="147"/>
                      <a:pt x="480" y="180"/>
                    </a:cubicBezTo>
                    <a:cubicBezTo>
                      <a:pt x="480" y="420"/>
                      <a:pt x="480" y="420"/>
                      <a:pt x="480" y="420"/>
                    </a:cubicBezTo>
                    <a:cubicBezTo>
                      <a:pt x="480" y="453"/>
                      <a:pt x="453" y="480"/>
                      <a:pt x="420" y="480"/>
                    </a:cubicBezTo>
                    <a:cubicBezTo>
                      <a:pt x="387" y="480"/>
                      <a:pt x="360" y="453"/>
                      <a:pt x="360" y="420"/>
                    </a:cubicBezTo>
                    <a:lnTo>
                      <a:pt x="360" y="180"/>
                    </a:lnTo>
                    <a:close/>
                    <a:moveTo>
                      <a:pt x="1508" y="1928"/>
                    </a:moveTo>
                    <a:cubicBezTo>
                      <a:pt x="1276" y="1928"/>
                      <a:pt x="1088" y="1740"/>
                      <a:pt x="1088" y="1508"/>
                    </a:cubicBezTo>
                    <a:cubicBezTo>
                      <a:pt x="1088" y="1276"/>
                      <a:pt x="1276" y="1088"/>
                      <a:pt x="1508" y="1088"/>
                    </a:cubicBezTo>
                    <a:cubicBezTo>
                      <a:pt x="1740" y="1088"/>
                      <a:pt x="1928" y="1276"/>
                      <a:pt x="1928" y="1508"/>
                    </a:cubicBezTo>
                    <a:cubicBezTo>
                      <a:pt x="1928" y="1740"/>
                      <a:pt x="1740" y="1928"/>
                      <a:pt x="1508" y="1928"/>
                    </a:cubicBezTo>
                    <a:close/>
                    <a:moveTo>
                      <a:pt x="1928" y="1169"/>
                    </a:moveTo>
                    <a:cubicBezTo>
                      <a:pt x="1829" y="1046"/>
                      <a:pt x="1677" y="968"/>
                      <a:pt x="1508" y="968"/>
                    </a:cubicBezTo>
                    <a:cubicBezTo>
                      <a:pt x="1378" y="968"/>
                      <a:pt x="1259" y="1014"/>
                      <a:pt x="1166" y="1091"/>
                    </a:cubicBezTo>
                    <a:cubicBezTo>
                      <a:pt x="1160" y="1089"/>
                      <a:pt x="1154" y="1088"/>
                      <a:pt x="1148" y="1088"/>
                    </a:cubicBezTo>
                    <a:cubicBezTo>
                      <a:pt x="908" y="1088"/>
                      <a:pt x="908" y="1088"/>
                      <a:pt x="908" y="1088"/>
                    </a:cubicBezTo>
                    <a:cubicBezTo>
                      <a:pt x="875" y="1088"/>
                      <a:pt x="848" y="1115"/>
                      <a:pt x="848" y="1148"/>
                    </a:cubicBezTo>
                    <a:cubicBezTo>
                      <a:pt x="848" y="1181"/>
                      <a:pt x="875" y="1208"/>
                      <a:pt x="908" y="1208"/>
                    </a:cubicBezTo>
                    <a:cubicBezTo>
                      <a:pt x="1059" y="1208"/>
                      <a:pt x="1059" y="1208"/>
                      <a:pt x="1059" y="1208"/>
                    </a:cubicBezTo>
                    <a:cubicBezTo>
                      <a:pt x="1012" y="1278"/>
                      <a:pt x="981" y="1360"/>
                      <a:pt x="971" y="1448"/>
                    </a:cubicBezTo>
                    <a:cubicBezTo>
                      <a:pt x="908" y="1448"/>
                      <a:pt x="908" y="1448"/>
                      <a:pt x="908" y="1448"/>
                    </a:cubicBezTo>
                    <a:cubicBezTo>
                      <a:pt x="875" y="1448"/>
                      <a:pt x="848" y="1475"/>
                      <a:pt x="848" y="1508"/>
                    </a:cubicBezTo>
                    <a:cubicBezTo>
                      <a:pt x="848" y="1541"/>
                      <a:pt x="875" y="1568"/>
                      <a:pt x="908" y="1568"/>
                    </a:cubicBezTo>
                    <a:cubicBezTo>
                      <a:pt x="971" y="1568"/>
                      <a:pt x="971" y="1568"/>
                      <a:pt x="971" y="1568"/>
                    </a:cubicBezTo>
                    <a:cubicBezTo>
                      <a:pt x="981" y="1656"/>
                      <a:pt x="1012" y="1738"/>
                      <a:pt x="1059" y="1808"/>
                    </a:cubicBezTo>
                    <a:cubicBezTo>
                      <a:pt x="180" y="1808"/>
                      <a:pt x="180" y="1808"/>
                      <a:pt x="180" y="1808"/>
                    </a:cubicBezTo>
                    <a:cubicBezTo>
                      <a:pt x="147" y="1808"/>
                      <a:pt x="120" y="1781"/>
                      <a:pt x="120" y="1748"/>
                    </a:cubicBezTo>
                    <a:cubicBezTo>
                      <a:pt x="120" y="848"/>
                      <a:pt x="120" y="848"/>
                      <a:pt x="120" y="848"/>
                    </a:cubicBezTo>
                    <a:cubicBezTo>
                      <a:pt x="1928" y="848"/>
                      <a:pt x="1928" y="848"/>
                      <a:pt x="1928" y="848"/>
                    </a:cubicBezTo>
                    <a:lnTo>
                      <a:pt x="1928" y="1169"/>
                    </a:lnTo>
                    <a:close/>
                    <a:moveTo>
                      <a:pt x="1928" y="728"/>
                    </a:moveTo>
                    <a:cubicBezTo>
                      <a:pt x="120" y="728"/>
                      <a:pt x="120" y="728"/>
                      <a:pt x="120" y="728"/>
                    </a:cubicBezTo>
                    <a:cubicBezTo>
                      <a:pt x="120" y="420"/>
                      <a:pt x="120" y="420"/>
                      <a:pt x="120" y="420"/>
                    </a:cubicBezTo>
                    <a:cubicBezTo>
                      <a:pt x="120" y="387"/>
                      <a:pt x="147" y="360"/>
                      <a:pt x="180" y="360"/>
                    </a:cubicBezTo>
                    <a:cubicBezTo>
                      <a:pt x="240" y="360"/>
                      <a:pt x="240" y="360"/>
                      <a:pt x="240" y="360"/>
                    </a:cubicBezTo>
                    <a:cubicBezTo>
                      <a:pt x="240" y="420"/>
                      <a:pt x="240" y="420"/>
                      <a:pt x="240" y="420"/>
                    </a:cubicBezTo>
                    <a:cubicBezTo>
                      <a:pt x="240" y="519"/>
                      <a:pt x="321" y="600"/>
                      <a:pt x="420" y="600"/>
                    </a:cubicBezTo>
                    <a:cubicBezTo>
                      <a:pt x="519" y="600"/>
                      <a:pt x="600" y="519"/>
                      <a:pt x="600" y="420"/>
                    </a:cubicBezTo>
                    <a:cubicBezTo>
                      <a:pt x="600" y="360"/>
                      <a:pt x="600" y="360"/>
                      <a:pt x="600" y="360"/>
                    </a:cubicBezTo>
                    <a:cubicBezTo>
                      <a:pt x="848" y="360"/>
                      <a:pt x="848" y="360"/>
                      <a:pt x="848" y="360"/>
                    </a:cubicBezTo>
                    <a:cubicBezTo>
                      <a:pt x="848" y="420"/>
                      <a:pt x="848" y="420"/>
                      <a:pt x="848" y="420"/>
                    </a:cubicBezTo>
                    <a:cubicBezTo>
                      <a:pt x="848" y="519"/>
                      <a:pt x="929" y="600"/>
                      <a:pt x="1028" y="600"/>
                    </a:cubicBezTo>
                    <a:cubicBezTo>
                      <a:pt x="1127" y="600"/>
                      <a:pt x="1208" y="519"/>
                      <a:pt x="1208" y="420"/>
                    </a:cubicBezTo>
                    <a:cubicBezTo>
                      <a:pt x="1208" y="360"/>
                      <a:pt x="1208" y="360"/>
                      <a:pt x="1208" y="360"/>
                    </a:cubicBezTo>
                    <a:cubicBezTo>
                      <a:pt x="1448" y="360"/>
                      <a:pt x="1448" y="360"/>
                      <a:pt x="1448" y="360"/>
                    </a:cubicBezTo>
                    <a:cubicBezTo>
                      <a:pt x="1448" y="420"/>
                      <a:pt x="1448" y="420"/>
                      <a:pt x="1448" y="420"/>
                    </a:cubicBezTo>
                    <a:cubicBezTo>
                      <a:pt x="1448" y="519"/>
                      <a:pt x="1529" y="600"/>
                      <a:pt x="1628" y="600"/>
                    </a:cubicBezTo>
                    <a:cubicBezTo>
                      <a:pt x="1727" y="600"/>
                      <a:pt x="1808" y="519"/>
                      <a:pt x="1808" y="420"/>
                    </a:cubicBezTo>
                    <a:cubicBezTo>
                      <a:pt x="1808" y="360"/>
                      <a:pt x="1808" y="360"/>
                      <a:pt x="1808" y="360"/>
                    </a:cubicBezTo>
                    <a:cubicBezTo>
                      <a:pt x="1868" y="360"/>
                      <a:pt x="1868" y="360"/>
                      <a:pt x="1868" y="360"/>
                    </a:cubicBezTo>
                    <a:cubicBezTo>
                      <a:pt x="1901" y="360"/>
                      <a:pt x="1928" y="387"/>
                      <a:pt x="1928" y="420"/>
                    </a:cubicBezTo>
                    <a:lnTo>
                      <a:pt x="1928" y="7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77" name="Rectangle 17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943564" y="1381938"/>
            <a:ext cx="495949" cy="744794"/>
          </a:xfrm>
          <a:prstGeom prst="rect">
            <a:avLst/>
          </a:prstGeom>
          <a:solidFill>
            <a:srgbClr val="515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2" name="Group 1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6943564" y="1138328"/>
            <a:ext cx="495948" cy="495947"/>
            <a:chOff x="1072536" y="1083143"/>
            <a:chExt cx="788715" cy="788715"/>
          </a:xfrm>
        </p:grpSpPr>
        <p:sp>
          <p:nvSpPr>
            <p:cNvPr id="153" name="Oval 152"/>
            <p:cNvSpPr/>
            <p:nvPr/>
          </p:nvSpPr>
          <p:spPr>
            <a:xfrm>
              <a:off x="1072536" y="1083143"/>
              <a:ext cx="788715" cy="788715"/>
            </a:xfrm>
            <a:prstGeom prst="ellipse">
              <a:avLst/>
            </a:prstGeom>
            <a:solidFill>
              <a:srgbClr val="30353F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1321776" y="1364417"/>
              <a:ext cx="381490" cy="216726"/>
              <a:chOff x="3340648" y="3269106"/>
              <a:chExt cx="479215" cy="272245"/>
            </a:xfrm>
          </p:grpSpPr>
          <p:sp>
            <p:nvSpPr>
              <p:cNvPr id="155" name="Freeform 11"/>
              <p:cNvSpPr>
                <a:spLocks noEditPoints="1"/>
              </p:cNvSpPr>
              <p:nvPr/>
            </p:nvSpPr>
            <p:spPr bwMode="auto">
              <a:xfrm>
                <a:off x="3340648" y="3269106"/>
                <a:ext cx="479215" cy="272245"/>
              </a:xfrm>
              <a:custGeom>
                <a:avLst/>
                <a:gdLst>
                  <a:gd name="T0" fmla="*/ 2004 w 2048"/>
                  <a:gd name="T1" fmla="*/ 0 h 1162"/>
                  <a:gd name="T2" fmla="*/ 44 w 2048"/>
                  <a:gd name="T3" fmla="*/ 0 h 1162"/>
                  <a:gd name="T4" fmla="*/ 0 w 2048"/>
                  <a:gd name="T5" fmla="*/ 44 h 1162"/>
                  <a:gd name="T6" fmla="*/ 0 w 2048"/>
                  <a:gd name="T7" fmla="*/ 1118 h 1162"/>
                  <a:gd name="T8" fmla="*/ 44 w 2048"/>
                  <a:gd name="T9" fmla="*/ 1162 h 1162"/>
                  <a:gd name="T10" fmla="*/ 2004 w 2048"/>
                  <a:gd name="T11" fmla="*/ 1162 h 1162"/>
                  <a:gd name="T12" fmla="*/ 2048 w 2048"/>
                  <a:gd name="T13" fmla="*/ 1118 h 1162"/>
                  <a:gd name="T14" fmla="*/ 2048 w 2048"/>
                  <a:gd name="T15" fmla="*/ 44 h 1162"/>
                  <a:gd name="T16" fmla="*/ 2004 w 2048"/>
                  <a:gd name="T17" fmla="*/ 0 h 1162"/>
                  <a:gd name="T18" fmla="*/ 88 w 2048"/>
                  <a:gd name="T19" fmla="*/ 88 h 1162"/>
                  <a:gd name="T20" fmla="*/ 312 w 2048"/>
                  <a:gd name="T21" fmla="*/ 88 h 1162"/>
                  <a:gd name="T22" fmla="*/ 88 w 2048"/>
                  <a:gd name="T23" fmla="*/ 311 h 1162"/>
                  <a:gd name="T24" fmla="*/ 88 w 2048"/>
                  <a:gd name="T25" fmla="*/ 88 h 1162"/>
                  <a:gd name="T26" fmla="*/ 88 w 2048"/>
                  <a:gd name="T27" fmla="*/ 1074 h 1162"/>
                  <a:gd name="T28" fmla="*/ 88 w 2048"/>
                  <a:gd name="T29" fmla="*/ 851 h 1162"/>
                  <a:gd name="T30" fmla="*/ 312 w 2048"/>
                  <a:gd name="T31" fmla="*/ 1074 h 1162"/>
                  <a:gd name="T32" fmla="*/ 88 w 2048"/>
                  <a:gd name="T33" fmla="*/ 1074 h 1162"/>
                  <a:gd name="T34" fmla="*/ 1960 w 2048"/>
                  <a:gd name="T35" fmla="*/ 1074 h 1162"/>
                  <a:gd name="T36" fmla="*/ 1736 w 2048"/>
                  <a:gd name="T37" fmla="*/ 1074 h 1162"/>
                  <a:gd name="T38" fmla="*/ 1960 w 2048"/>
                  <a:gd name="T39" fmla="*/ 851 h 1162"/>
                  <a:gd name="T40" fmla="*/ 1960 w 2048"/>
                  <a:gd name="T41" fmla="*/ 1074 h 1162"/>
                  <a:gd name="T42" fmla="*/ 1960 w 2048"/>
                  <a:gd name="T43" fmla="*/ 762 h 1162"/>
                  <a:gd name="T44" fmla="*/ 1648 w 2048"/>
                  <a:gd name="T45" fmla="*/ 1074 h 1162"/>
                  <a:gd name="T46" fmla="*/ 400 w 2048"/>
                  <a:gd name="T47" fmla="*/ 1074 h 1162"/>
                  <a:gd name="T48" fmla="*/ 88 w 2048"/>
                  <a:gd name="T49" fmla="*/ 762 h 1162"/>
                  <a:gd name="T50" fmla="*/ 88 w 2048"/>
                  <a:gd name="T51" fmla="*/ 400 h 1162"/>
                  <a:gd name="T52" fmla="*/ 400 w 2048"/>
                  <a:gd name="T53" fmla="*/ 88 h 1162"/>
                  <a:gd name="T54" fmla="*/ 1648 w 2048"/>
                  <a:gd name="T55" fmla="*/ 88 h 1162"/>
                  <a:gd name="T56" fmla="*/ 1960 w 2048"/>
                  <a:gd name="T57" fmla="*/ 400 h 1162"/>
                  <a:gd name="T58" fmla="*/ 1960 w 2048"/>
                  <a:gd name="T59" fmla="*/ 762 h 1162"/>
                  <a:gd name="T60" fmla="*/ 1960 w 2048"/>
                  <a:gd name="T61" fmla="*/ 311 h 1162"/>
                  <a:gd name="T62" fmla="*/ 1736 w 2048"/>
                  <a:gd name="T63" fmla="*/ 88 h 1162"/>
                  <a:gd name="T64" fmla="*/ 1960 w 2048"/>
                  <a:gd name="T65" fmla="*/ 88 h 1162"/>
                  <a:gd name="T66" fmla="*/ 1960 w 2048"/>
                  <a:gd name="T67" fmla="*/ 311 h 1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48" h="1162">
                    <a:moveTo>
                      <a:pt x="2004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20" y="0"/>
                      <a:pt x="0" y="19"/>
                      <a:pt x="0" y="44"/>
                    </a:cubicBezTo>
                    <a:cubicBezTo>
                      <a:pt x="0" y="1118"/>
                      <a:pt x="0" y="1118"/>
                      <a:pt x="0" y="1118"/>
                    </a:cubicBezTo>
                    <a:cubicBezTo>
                      <a:pt x="0" y="1143"/>
                      <a:pt x="20" y="1162"/>
                      <a:pt x="44" y="1162"/>
                    </a:cubicBezTo>
                    <a:cubicBezTo>
                      <a:pt x="2004" y="1162"/>
                      <a:pt x="2004" y="1162"/>
                      <a:pt x="2004" y="1162"/>
                    </a:cubicBezTo>
                    <a:cubicBezTo>
                      <a:pt x="2028" y="1162"/>
                      <a:pt x="2048" y="1143"/>
                      <a:pt x="2048" y="1118"/>
                    </a:cubicBezTo>
                    <a:cubicBezTo>
                      <a:pt x="2048" y="44"/>
                      <a:pt x="2048" y="44"/>
                      <a:pt x="2048" y="44"/>
                    </a:cubicBezTo>
                    <a:cubicBezTo>
                      <a:pt x="2048" y="19"/>
                      <a:pt x="2028" y="0"/>
                      <a:pt x="2004" y="0"/>
                    </a:cubicBezTo>
                    <a:close/>
                    <a:moveTo>
                      <a:pt x="88" y="88"/>
                    </a:moveTo>
                    <a:cubicBezTo>
                      <a:pt x="312" y="88"/>
                      <a:pt x="312" y="88"/>
                      <a:pt x="312" y="88"/>
                    </a:cubicBezTo>
                    <a:cubicBezTo>
                      <a:pt x="293" y="202"/>
                      <a:pt x="202" y="292"/>
                      <a:pt x="88" y="311"/>
                    </a:cubicBezTo>
                    <a:lnTo>
                      <a:pt x="88" y="88"/>
                    </a:lnTo>
                    <a:close/>
                    <a:moveTo>
                      <a:pt x="88" y="1074"/>
                    </a:moveTo>
                    <a:cubicBezTo>
                      <a:pt x="88" y="851"/>
                      <a:pt x="88" y="851"/>
                      <a:pt x="88" y="851"/>
                    </a:cubicBezTo>
                    <a:cubicBezTo>
                      <a:pt x="202" y="870"/>
                      <a:pt x="293" y="960"/>
                      <a:pt x="312" y="1074"/>
                    </a:cubicBezTo>
                    <a:lnTo>
                      <a:pt x="88" y="1074"/>
                    </a:lnTo>
                    <a:close/>
                    <a:moveTo>
                      <a:pt x="1960" y="1074"/>
                    </a:moveTo>
                    <a:cubicBezTo>
                      <a:pt x="1736" y="1074"/>
                      <a:pt x="1736" y="1074"/>
                      <a:pt x="1736" y="1074"/>
                    </a:cubicBezTo>
                    <a:cubicBezTo>
                      <a:pt x="1755" y="960"/>
                      <a:pt x="1846" y="870"/>
                      <a:pt x="1960" y="851"/>
                    </a:cubicBezTo>
                    <a:lnTo>
                      <a:pt x="1960" y="1074"/>
                    </a:lnTo>
                    <a:close/>
                    <a:moveTo>
                      <a:pt x="1960" y="762"/>
                    </a:moveTo>
                    <a:cubicBezTo>
                      <a:pt x="1797" y="782"/>
                      <a:pt x="1668" y="911"/>
                      <a:pt x="1648" y="1074"/>
                    </a:cubicBezTo>
                    <a:cubicBezTo>
                      <a:pt x="400" y="1074"/>
                      <a:pt x="400" y="1074"/>
                      <a:pt x="400" y="1074"/>
                    </a:cubicBezTo>
                    <a:cubicBezTo>
                      <a:pt x="380" y="911"/>
                      <a:pt x="251" y="782"/>
                      <a:pt x="88" y="762"/>
                    </a:cubicBezTo>
                    <a:cubicBezTo>
                      <a:pt x="88" y="400"/>
                      <a:pt x="88" y="400"/>
                      <a:pt x="88" y="400"/>
                    </a:cubicBezTo>
                    <a:cubicBezTo>
                      <a:pt x="251" y="380"/>
                      <a:pt x="380" y="251"/>
                      <a:pt x="400" y="88"/>
                    </a:cubicBezTo>
                    <a:cubicBezTo>
                      <a:pt x="1648" y="88"/>
                      <a:pt x="1648" y="88"/>
                      <a:pt x="1648" y="88"/>
                    </a:cubicBezTo>
                    <a:cubicBezTo>
                      <a:pt x="1668" y="251"/>
                      <a:pt x="1797" y="380"/>
                      <a:pt x="1960" y="400"/>
                    </a:cubicBezTo>
                    <a:cubicBezTo>
                      <a:pt x="1960" y="762"/>
                      <a:pt x="1960" y="762"/>
                      <a:pt x="1960" y="762"/>
                    </a:cubicBezTo>
                    <a:close/>
                    <a:moveTo>
                      <a:pt x="1960" y="311"/>
                    </a:moveTo>
                    <a:cubicBezTo>
                      <a:pt x="1846" y="292"/>
                      <a:pt x="1755" y="202"/>
                      <a:pt x="1736" y="88"/>
                    </a:cubicBezTo>
                    <a:cubicBezTo>
                      <a:pt x="1960" y="88"/>
                      <a:pt x="1960" y="88"/>
                      <a:pt x="1960" y="88"/>
                    </a:cubicBezTo>
                    <a:lnTo>
                      <a:pt x="1960" y="3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Freeform 12"/>
              <p:cNvSpPr>
                <a:spLocks noEditPoints="1"/>
              </p:cNvSpPr>
              <p:nvPr/>
            </p:nvSpPr>
            <p:spPr bwMode="auto">
              <a:xfrm>
                <a:off x="3381245" y="3337126"/>
                <a:ext cx="282594" cy="148859"/>
              </a:xfrm>
              <a:custGeom>
                <a:avLst/>
                <a:gdLst>
                  <a:gd name="T0" fmla="*/ 1169 w 1208"/>
                  <a:gd name="T1" fmla="*/ 127 h 634"/>
                  <a:gd name="T2" fmla="*/ 1081 w 1208"/>
                  <a:gd name="T3" fmla="*/ 39 h 634"/>
                  <a:gd name="T4" fmla="*/ 1041 w 1208"/>
                  <a:gd name="T5" fmla="*/ 0 h 634"/>
                  <a:gd name="T6" fmla="*/ 167 w 1208"/>
                  <a:gd name="T7" fmla="*/ 0 h 634"/>
                  <a:gd name="T8" fmla="*/ 127 w 1208"/>
                  <a:gd name="T9" fmla="*/ 39 h 634"/>
                  <a:gd name="T10" fmla="*/ 39 w 1208"/>
                  <a:gd name="T11" fmla="*/ 127 h 634"/>
                  <a:gd name="T12" fmla="*/ 0 w 1208"/>
                  <a:gd name="T13" fmla="*/ 167 h 634"/>
                  <a:gd name="T14" fmla="*/ 0 w 1208"/>
                  <a:gd name="T15" fmla="*/ 467 h 634"/>
                  <a:gd name="T16" fmla="*/ 39 w 1208"/>
                  <a:gd name="T17" fmla="*/ 507 h 634"/>
                  <a:gd name="T18" fmla="*/ 127 w 1208"/>
                  <a:gd name="T19" fmla="*/ 595 h 634"/>
                  <a:gd name="T20" fmla="*/ 167 w 1208"/>
                  <a:gd name="T21" fmla="*/ 634 h 634"/>
                  <a:gd name="T22" fmla="*/ 1041 w 1208"/>
                  <a:gd name="T23" fmla="*/ 634 h 634"/>
                  <a:gd name="T24" fmla="*/ 1081 w 1208"/>
                  <a:gd name="T25" fmla="*/ 595 h 634"/>
                  <a:gd name="T26" fmla="*/ 1169 w 1208"/>
                  <a:gd name="T27" fmla="*/ 507 h 634"/>
                  <a:gd name="T28" fmla="*/ 1208 w 1208"/>
                  <a:gd name="T29" fmla="*/ 467 h 634"/>
                  <a:gd name="T30" fmla="*/ 1208 w 1208"/>
                  <a:gd name="T31" fmla="*/ 167 h 634"/>
                  <a:gd name="T32" fmla="*/ 1169 w 1208"/>
                  <a:gd name="T33" fmla="*/ 127 h 634"/>
                  <a:gd name="T34" fmla="*/ 1129 w 1208"/>
                  <a:gd name="T35" fmla="*/ 432 h 634"/>
                  <a:gd name="T36" fmla="*/ 1006 w 1208"/>
                  <a:gd name="T37" fmla="*/ 555 h 634"/>
                  <a:gd name="T38" fmla="*/ 202 w 1208"/>
                  <a:gd name="T39" fmla="*/ 555 h 634"/>
                  <a:gd name="T40" fmla="*/ 79 w 1208"/>
                  <a:gd name="T41" fmla="*/ 432 h 634"/>
                  <a:gd name="T42" fmla="*/ 79 w 1208"/>
                  <a:gd name="T43" fmla="*/ 202 h 634"/>
                  <a:gd name="T44" fmla="*/ 202 w 1208"/>
                  <a:gd name="T45" fmla="*/ 79 h 634"/>
                  <a:gd name="T46" fmla="*/ 1006 w 1208"/>
                  <a:gd name="T47" fmla="*/ 79 h 634"/>
                  <a:gd name="T48" fmla="*/ 1129 w 1208"/>
                  <a:gd name="T49" fmla="*/ 202 h 634"/>
                  <a:gd name="T50" fmla="*/ 1129 w 1208"/>
                  <a:gd name="T51" fmla="*/ 432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08" h="634">
                    <a:moveTo>
                      <a:pt x="1169" y="127"/>
                    </a:moveTo>
                    <a:cubicBezTo>
                      <a:pt x="1120" y="127"/>
                      <a:pt x="1081" y="88"/>
                      <a:pt x="1081" y="39"/>
                    </a:cubicBezTo>
                    <a:cubicBezTo>
                      <a:pt x="1081" y="17"/>
                      <a:pt x="1063" y="0"/>
                      <a:pt x="1041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45" y="0"/>
                      <a:pt x="127" y="17"/>
                      <a:pt x="127" y="39"/>
                    </a:cubicBezTo>
                    <a:cubicBezTo>
                      <a:pt x="127" y="88"/>
                      <a:pt x="88" y="127"/>
                      <a:pt x="39" y="127"/>
                    </a:cubicBezTo>
                    <a:cubicBezTo>
                      <a:pt x="17" y="127"/>
                      <a:pt x="0" y="145"/>
                      <a:pt x="0" y="167"/>
                    </a:cubicBezTo>
                    <a:cubicBezTo>
                      <a:pt x="0" y="467"/>
                      <a:pt x="0" y="467"/>
                      <a:pt x="0" y="467"/>
                    </a:cubicBezTo>
                    <a:cubicBezTo>
                      <a:pt x="0" y="489"/>
                      <a:pt x="17" y="507"/>
                      <a:pt x="39" y="507"/>
                    </a:cubicBezTo>
                    <a:cubicBezTo>
                      <a:pt x="88" y="507"/>
                      <a:pt x="127" y="546"/>
                      <a:pt x="127" y="595"/>
                    </a:cubicBezTo>
                    <a:cubicBezTo>
                      <a:pt x="127" y="617"/>
                      <a:pt x="145" y="634"/>
                      <a:pt x="167" y="634"/>
                    </a:cubicBezTo>
                    <a:cubicBezTo>
                      <a:pt x="1041" y="634"/>
                      <a:pt x="1041" y="634"/>
                      <a:pt x="1041" y="634"/>
                    </a:cubicBezTo>
                    <a:cubicBezTo>
                      <a:pt x="1063" y="634"/>
                      <a:pt x="1081" y="617"/>
                      <a:pt x="1081" y="595"/>
                    </a:cubicBezTo>
                    <a:cubicBezTo>
                      <a:pt x="1081" y="546"/>
                      <a:pt x="1120" y="507"/>
                      <a:pt x="1169" y="507"/>
                    </a:cubicBezTo>
                    <a:cubicBezTo>
                      <a:pt x="1191" y="507"/>
                      <a:pt x="1208" y="489"/>
                      <a:pt x="1208" y="467"/>
                    </a:cubicBezTo>
                    <a:cubicBezTo>
                      <a:pt x="1208" y="167"/>
                      <a:pt x="1208" y="167"/>
                      <a:pt x="1208" y="167"/>
                    </a:cubicBezTo>
                    <a:cubicBezTo>
                      <a:pt x="1208" y="145"/>
                      <a:pt x="1191" y="127"/>
                      <a:pt x="1169" y="127"/>
                    </a:cubicBezTo>
                    <a:close/>
                    <a:moveTo>
                      <a:pt x="1129" y="432"/>
                    </a:moveTo>
                    <a:cubicBezTo>
                      <a:pt x="1069" y="447"/>
                      <a:pt x="1021" y="495"/>
                      <a:pt x="1006" y="555"/>
                    </a:cubicBezTo>
                    <a:cubicBezTo>
                      <a:pt x="202" y="555"/>
                      <a:pt x="202" y="555"/>
                      <a:pt x="202" y="555"/>
                    </a:cubicBezTo>
                    <a:cubicBezTo>
                      <a:pt x="187" y="495"/>
                      <a:pt x="139" y="447"/>
                      <a:pt x="79" y="432"/>
                    </a:cubicBezTo>
                    <a:cubicBezTo>
                      <a:pt x="79" y="202"/>
                      <a:pt x="79" y="202"/>
                      <a:pt x="79" y="202"/>
                    </a:cubicBezTo>
                    <a:cubicBezTo>
                      <a:pt x="139" y="187"/>
                      <a:pt x="187" y="139"/>
                      <a:pt x="202" y="79"/>
                    </a:cubicBezTo>
                    <a:cubicBezTo>
                      <a:pt x="1006" y="79"/>
                      <a:pt x="1006" y="79"/>
                      <a:pt x="1006" y="79"/>
                    </a:cubicBezTo>
                    <a:cubicBezTo>
                      <a:pt x="1021" y="139"/>
                      <a:pt x="1069" y="187"/>
                      <a:pt x="1129" y="202"/>
                    </a:cubicBezTo>
                    <a:cubicBezTo>
                      <a:pt x="1129" y="432"/>
                      <a:pt x="1129" y="432"/>
                      <a:pt x="1129" y="4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Freeform 13"/>
              <p:cNvSpPr>
                <a:spLocks/>
              </p:cNvSpPr>
              <p:nvPr/>
            </p:nvSpPr>
            <p:spPr bwMode="auto">
              <a:xfrm>
                <a:off x="3464829" y="3368967"/>
                <a:ext cx="32638" cy="85176"/>
              </a:xfrm>
              <a:custGeom>
                <a:avLst/>
                <a:gdLst>
                  <a:gd name="T0" fmla="*/ 99 w 139"/>
                  <a:gd name="T1" fmla="*/ 0 h 364"/>
                  <a:gd name="T2" fmla="*/ 39 w 139"/>
                  <a:gd name="T3" fmla="*/ 0 h 364"/>
                  <a:gd name="T4" fmla="*/ 0 w 139"/>
                  <a:gd name="T5" fmla="*/ 40 h 364"/>
                  <a:gd name="T6" fmla="*/ 39 w 139"/>
                  <a:gd name="T7" fmla="*/ 79 h 364"/>
                  <a:gd name="T8" fmla="*/ 59 w 139"/>
                  <a:gd name="T9" fmla="*/ 79 h 364"/>
                  <a:gd name="T10" fmla="*/ 59 w 139"/>
                  <a:gd name="T11" fmla="*/ 324 h 364"/>
                  <a:gd name="T12" fmla="*/ 99 w 139"/>
                  <a:gd name="T13" fmla="*/ 364 h 364"/>
                  <a:gd name="T14" fmla="*/ 139 w 139"/>
                  <a:gd name="T15" fmla="*/ 324 h 364"/>
                  <a:gd name="T16" fmla="*/ 139 w 139"/>
                  <a:gd name="T17" fmla="*/ 40 h 364"/>
                  <a:gd name="T18" fmla="*/ 99 w 139"/>
                  <a:gd name="T1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364">
                    <a:moveTo>
                      <a:pt x="99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79"/>
                      <a:pt x="39" y="79"/>
                    </a:cubicBezTo>
                    <a:cubicBezTo>
                      <a:pt x="59" y="79"/>
                      <a:pt x="59" y="79"/>
                      <a:pt x="59" y="79"/>
                    </a:cubicBezTo>
                    <a:cubicBezTo>
                      <a:pt x="59" y="324"/>
                      <a:pt x="59" y="324"/>
                      <a:pt x="59" y="324"/>
                    </a:cubicBezTo>
                    <a:cubicBezTo>
                      <a:pt x="59" y="346"/>
                      <a:pt x="77" y="364"/>
                      <a:pt x="99" y="364"/>
                    </a:cubicBezTo>
                    <a:cubicBezTo>
                      <a:pt x="121" y="364"/>
                      <a:pt x="139" y="346"/>
                      <a:pt x="139" y="324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9" y="18"/>
                      <a:pt x="121" y="0"/>
                      <a:pt x="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Freeform 14"/>
              <p:cNvSpPr>
                <a:spLocks noEditPoints="1"/>
              </p:cNvSpPr>
              <p:nvPr/>
            </p:nvSpPr>
            <p:spPr bwMode="auto">
              <a:xfrm>
                <a:off x="3518959" y="3368967"/>
                <a:ext cx="61295" cy="85176"/>
              </a:xfrm>
              <a:custGeom>
                <a:avLst/>
                <a:gdLst>
                  <a:gd name="T0" fmla="*/ 222 w 262"/>
                  <a:gd name="T1" fmla="*/ 0 h 364"/>
                  <a:gd name="T2" fmla="*/ 40 w 262"/>
                  <a:gd name="T3" fmla="*/ 0 h 364"/>
                  <a:gd name="T4" fmla="*/ 0 w 262"/>
                  <a:gd name="T5" fmla="*/ 40 h 364"/>
                  <a:gd name="T6" fmla="*/ 0 w 262"/>
                  <a:gd name="T7" fmla="*/ 324 h 364"/>
                  <a:gd name="T8" fmla="*/ 40 w 262"/>
                  <a:gd name="T9" fmla="*/ 364 h 364"/>
                  <a:gd name="T10" fmla="*/ 222 w 262"/>
                  <a:gd name="T11" fmla="*/ 364 h 364"/>
                  <a:gd name="T12" fmla="*/ 262 w 262"/>
                  <a:gd name="T13" fmla="*/ 324 h 364"/>
                  <a:gd name="T14" fmla="*/ 262 w 262"/>
                  <a:gd name="T15" fmla="*/ 40 h 364"/>
                  <a:gd name="T16" fmla="*/ 222 w 262"/>
                  <a:gd name="T17" fmla="*/ 0 h 364"/>
                  <a:gd name="T18" fmla="*/ 183 w 262"/>
                  <a:gd name="T19" fmla="*/ 285 h 364"/>
                  <a:gd name="T20" fmla="*/ 80 w 262"/>
                  <a:gd name="T21" fmla="*/ 285 h 364"/>
                  <a:gd name="T22" fmla="*/ 80 w 262"/>
                  <a:gd name="T23" fmla="*/ 79 h 364"/>
                  <a:gd name="T24" fmla="*/ 183 w 262"/>
                  <a:gd name="T25" fmla="*/ 79 h 364"/>
                  <a:gd name="T26" fmla="*/ 183 w 262"/>
                  <a:gd name="T27" fmla="*/ 285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2" h="364">
                    <a:moveTo>
                      <a:pt x="222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46"/>
                      <a:pt x="18" y="364"/>
                      <a:pt x="40" y="364"/>
                    </a:cubicBezTo>
                    <a:cubicBezTo>
                      <a:pt x="222" y="364"/>
                      <a:pt x="222" y="364"/>
                      <a:pt x="222" y="364"/>
                    </a:cubicBezTo>
                    <a:cubicBezTo>
                      <a:pt x="244" y="364"/>
                      <a:pt x="262" y="346"/>
                      <a:pt x="262" y="324"/>
                    </a:cubicBezTo>
                    <a:cubicBezTo>
                      <a:pt x="262" y="40"/>
                      <a:pt x="262" y="40"/>
                      <a:pt x="262" y="40"/>
                    </a:cubicBezTo>
                    <a:cubicBezTo>
                      <a:pt x="262" y="18"/>
                      <a:pt x="244" y="0"/>
                      <a:pt x="222" y="0"/>
                    </a:cubicBezTo>
                    <a:close/>
                    <a:moveTo>
                      <a:pt x="183" y="285"/>
                    </a:moveTo>
                    <a:cubicBezTo>
                      <a:pt x="80" y="285"/>
                      <a:pt x="80" y="285"/>
                      <a:pt x="80" y="285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183" y="79"/>
                      <a:pt x="183" y="79"/>
                      <a:pt x="183" y="79"/>
                    </a:cubicBezTo>
                    <a:lnTo>
                      <a:pt x="183" y="2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50" name="Rectangle 149"/>
          <p:cNvSpPr/>
          <p:nvPr/>
        </p:nvSpPr>
        <p:spPr>
          <a:xfrm>
            <a:off x="6246448" y="1894684"/>
            <a:ext cx="5203812" cy="4239416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graphicFrame>
        <p:nvGraphicFramePr>
          <p:cNvPr id="149" name="Chart 148" descr="This is a chart. "/>
          <p:cNvGraphicFramePr/>
          <p:nvPr>
            <p:extLst>
              <p:ext uri="{D42A27DB-BD31-4B8C-83A1-F6EECF244321}">
                <p14:modId xmlns:p14="http://schemas.microsoft.com/office/powerpoint/2010/main" val="3498961305"/>
              </p:ext>
            </p:extLst>
          </p:nvPr>
        </p:nvGraphicFramePr>
        <p:xfrm>
          <a:off x="6172364" y="2230399"/>
          <a:ext cx="5351979" cy="3567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4725432" y="165381"/>
            <a:ext cx="274113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DATA DRIVEN 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</p:spTree>
    <p:extLst>
      <p:ext uri="{BB962C8B-B14F-4D97-AF65-F5344CB8AC3E}">
        <p14:creationId xmlns:p14="http://schemas.microsoft.com/office/powerpoint/2010/main" val="151977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81000" y="6345823"/>
            <a:ext cx="691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>
                <a:solidFill>
                  <a:srgbClr val="1F2229"/>
                </a:solidFill>
              </a:rPr>
              <a:t>Your logo</a:t>
            </a:r>
          </a:p>
        </p:txBody>
      </p:sp>
      <p:sp>
        <p:nvSpPr>
          <p:cNvPr id="118" name="Rectangle 117" descr="This is a chart. "/>
          <p:cNvSpPr/>
          <p:nvPr/>
        </p:nvSpPr>
        <p:spPr>
          <a:xfrm>
            <a:off x="8381140" y="1883938"/>
            <a:ext cx="3195593" cy="3231650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 descr="This is a chart. "/>
          <p:cNvGrpSpPr/>
          <p:nvPr/>
        </p:nvGrpSpPr>
        <p:grpSpPr>
          <a:xfrm>
            <a:off x="583395" y="1883938"/>
            <a:ext cx="3259338" cy="4038852"/>
            <a:chOff x="551523" y="1883938"/>
            <a:chExt cx="3259338" cy="4038852"/>
          </a:xfrm>
        </p:grpSpPr>
        <p:sp>
          <p:nvSpPr>
            <p:cNvPr id="116" name="Rectangle 115"/>
            <p:cNvSpPr/>
            <p:nvPr/>
          </p:nvSpPr>
          <p:spPr>
            <a:xfrm>
              <a:off x="615267" y="1883938"/>
              <a:ext cx="3195593" cy="3231650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58" name="Chart 57"/>
            <p:cNvGraphicFramePr/>
            <p:nvPr>
              <p:extLst>
                <p:ext uri="{D42A27DB-BD31-4B8C-83A1-F6EECF244321}">
                  <p14:modId xmlns:p14="http://schemas.microsoft.com/office/powerpoint/2010/main" val="3400873298"/>
                </p:ext>
              </p:extLst>
            </p:nvPr>
          </p:nvGraphicFramePr>
          <p:xfrm>
            <a:off x="615267" y="1986633"/>
            <a:ext cx="3131847" cy="31115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93" name="TextBox 92"/>
            <p:cNvSpPr txBox="1"/>
            <p:nvPr/>
          </p:nvSpPr>
          <p:spPr>
            <a:xfrm>
              <a:off x="551523" y="5276459"/>
              <a:ext cx="325933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Lorem ipsum dolor sit amet, consectetur adipiscing elit. Etiam vulputate est a convallis placerat. Orci varius</a:t>
              </a:r>
            </a:p>
          </p:txBody>
        </p:sp>
      </p:grpSp>
      <p:sp>
        <p:nvSpPr>
          <p:cNvPr id="96" name="Rectangle 9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804" y="969860"/>
            <a:ext cx="2864928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515A6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8369" y="969860"/>
            <a:ext cx="746432" cy="746432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 descr="This is an icon of paper money."/>
          <p:cNvGrpSpPr/>
          <p:nvPr/>
        </p:nvGrpSpPr>
        <p:grpSpPr>
          <a:xfrm>
            <a:off x="841066" y="1240522"/>
            <a:ext cx="361038" cy="205107"/>
            <a:chOff x="3283332" y="3275035"/>
            <a:chExt cx="479215" cy="272245"/>
          </a:xfrm>
        </p:grpSpPr>
        <p:sp>
          <p:nvSpPr>
            <p:cNvPr id="81" name="Freeform 11"/>
            <p:cNvSpPr>
              <a:spLocks noEditPoints="1"/>
            </p:cNvSpPr>
            <p:nvPr/>
          </p:nvSpPr>
          <p:spPr bwMode="auto">
            <a:xfrm>
              <a:off x="3283332" y="3275035"/>
              <a:ext cx="479215" cy="272245"/>
            </a:xfrm>
            <a:custGeom>
              <a:avLst/>
              <a:gdLst>
                <a:gd name="T0" fmla="*/ 2004 w 2048"/>
                <a:gd name="T1" fmla="*/ 0 h 1162"/>
                <a:gd name="T2" fmla="*/ 44 w 2048"/>
                <a:gd name="T3" fmla="*/ 0 h 1162"/>
                <a:gd name="T4" fmla="*/ 0 w 2048"/>
                <a:gd name="T5" fmla="*/ 44 h 1162"/>
                <a:gd name="T6" fmla="*/ 0 w 2048"/>
                <a:gd name="T7" fmla="*/ 1118 h 1162"/>
                <a:gd name="T8" fmla="*/ 44 w 2048"/>
                <a:gd name="T9" fmla="*/ 1162 h 1162"/>
                <a:gd name="T10" fmla="*/ 2004 w 2048"/>
                <a:gd name="T11" fmla="*/ 1162 h 1162"/>
                <a:gd name="T12" fmla="*/ 2048 w 2048"/>
                <a:gd name="T13" fmla="*/ 1118 h 1162"/>
                <a:gd name="T14" fmla="*/ 2048 w 2048"/>
                <a:gd name="T15" fmla="*/ 44 h 1162"/>
                <a:gd name="T16" fmla="*/ 2004 w 2048"/>
                <a:gd name="T17" fmla="*/ 0 h 1162"/>
                <a:gd name="T18" fmla="*/ 88 w 2048"/>
                <a:gd name="T19" fmla="*/ 88 h 1162"/>
                <a:gd name="T20" fmla="*/ 312 w 2048"/>
                <a:gd name="T21" fmla="*/ 88 h 1162"/>
                <a:gd name="T22" fmla="*/ 88 w 2048"/>
                <a:gd name="T23" fmla="*/ 311 h 1162"/>
                <a:gd name="T24" fmla="*/ 88 w 2048"/>
                <a:gd name="T25" fmla="*/ 88 h 1162"/>
                <a:gd name="T26" fmla="*/ 88 w 2048"/>
                <a:gd name="T27" fmla="*/ 1074 h 1162"/>
                <a:gd name="T28" fmla="*/ 88 w 2048"/>
                <a:gd name="T29" fmla="*/ 851 h 1162"/>
                <a:gd name="T30" fmla="*/ 312 w 2048"/>
                <a:gd name="T31" fmla="*/ 1074 h 1162"/>
                <a:gd name="T32" fmla="*/ 88 w 2048"/>
                <a:gd name="T33" fmla="*/ 1074 h 1162"/>
                <a:gd name="T34" fmla="*/ 1960 w 2048"/>
                <a:gd name="T35" fmla="*/ 1074 h 1162"/>
                <a:gd name="T36" fmla="*/ 1736 w 2048"/>
                <a:gd name="T37" fmla="*/ 1074 h 1162"/>
                <a:gd name="T38" fmla="*/ 1960 w 2048"/>
                <a:gd name="T39" fmla="*/ 851 h 1162"/>
                <a:gd name="T40" fmla="*/ 1960 w 2048"/>
                <a:gd name="T41" fmla="*/ 1074 h 1162"/>
                <a:gd name="T42" fmla="*/ 1960 w 2048"/>
                <a:gd name="T43" fmla="*/ 762 h 1162"/>
                <a:gd name="T44" fmla="*/ 1648 w 2048"/>
                <a:gd name="T45" fmla="*/ 1074 h 1162"/>
                <a:gd name="T46" fmla="*/ 400 w 2048"/>
                <a:gd name="T47" fmla="*/ 1074 h 1162"/>
                <a:gd name="T48" fmla="*/ 88 w 2048"/>
                <a:gd name="T49" fmla="*/ 762 h 1162"/>
                <a:gd name="T50" fmla="*/ 88 w 2048"/>
                <a:gd name="T51" fmla="*/ 400 h 1162"/>
                <a:gd name="T52" fmla="*/ 400 w 2048"/>
                <a:gd name="T53" fmla="*/ 88 h 1162"/>
                <a:gd name="T54" fmla="*/ 1648 w 2048"/>
                <a:gd name="T55" fmla="*/ 88 h 1162"/>
                <a:gd name="T56" fmla="*/ 1960 w 2048"/>
                <a:gd name="T57" fmla="*/ 400 h 1162"/>
                <a:gd name="T58" fmla="*/ 1960 w 2048"/>
                <a:gd name="T59" fmla="*/ 762 h 1162"/>
                <a:gd name="T60" fmla="*/ 1960 w 2048"/>
                <a:gd name="T61" fmla="*/ 311 h 1162"/>
                <a:gd name="T62" fmla="*/ 1736 w 2048"/>
                <a:gd name="T63" fmla="*/ 88 h 1162"/>
                <a:gd name="T64" fmla="*/ 1960 w 2048"/>
                <a:gd name="T65" fmla="*/ 88 h 1162"/>
                <a:gd name="T66" fmla="*/ 1960 w 2048"/>
                <a:gd name="T67" fmla="*/ 311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48" h="1162">
                  <a:moveTo>
                    <a:pt x="200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4"/>
                  </a:cubicBezTo>
                  <a:cubicBezTo>
                    <a:pt x="0" y="1118"/>
                    <a:pt x="0" y="1118"/>
                    <a:pt x="0" y="1118"/>
                  </a:cubicBezTo>
                  <a:cubicBezTo>
                    <a:pt x="0" y="1143"/>
                    <a:pt x="20" y="1162"/>
                    <a:pt x="44" y="1162"/>
                  </a:cubicBezTo>
                  <a:cubicBezTo>
                    <a:pt x="2004" y="1162"/>
                    <a:pt x="2004" y="1162"/>
                    <a:pt x="2004" y="1162"/>
                  </a:cubicBezTo>
                  <a:cubicBezTo>
                    <a:pt x="2028" y="1162"/>
                    <a:pt x="2048" y="1143"/>
                    <a:pt x="2048" y="1118"/>
                  </a:cubicBezTo>
                  <a:cubicBezTo>
                    <a:pt x="2048" y="44"/>
                    <a:pt x="2048" y="44"/>
                    <a:pt x="2048" y="44"/>
                  </a:cubicBezTo>
                  <a:cubicBezTo>
                    <a:pt x="2048" y="19"/>
                    <a:pt x="2028" y="0"/>
                    <a:pt x="2004" y="0"/>
                  </a:cubicBezTo>
                  <a:close/>
                  <a:moveTo>
                    <a:pt x="88" y="88"/>
                  </a:moveTo>
                  <a:cubicBezTo>
                    <a:pt x="312" y="88"/>
                    <a:pt x="312" y="88"/>
                    <a:pt x="312" y="88"/>
                  </a:cubicBezTo>
                  <a:cubicBezTo>
                    <a:pt x="293" y="202"/>
                    <a:pt x="202" y="292"/>
                    <a:pt x="88" y="311"/>
                  </a:cubicBezTo>
                  <a:lnTo>
                    <a:pt x="88" y="88"/>
                  </a:lnTo>
                  <a:close/>
                  <a:moveTo>
                    <a:pt x="88" y="1074"/>
                  </a:moveTo>
                  <a:cubicBezTo>
                    <a:pt x="88" y="851"/>
                    <a:pt x="88" y="851"/>
                    <a:pt x="88" y="851"/>
                  </a:cubicBezTo>
                  <a:cubicBezTo>
                    <a:pt x="202" y="870"/>
                    <a:pt x="293" y="960"/>
                    <a:pt x="312" y="1074"/>
                  </a:cubicBezTo>
                  <a:lnTo>
                    <a:pt x="88" y="1074"/>
                  </a:lnTo>
                  <a:close/>
                  <a:moveTo>
                    <a:pt x="1960" y="1074"/>
                  </a:moveTo>
                  <a:cubicBezTo>
                    <a:pt x="1736" y="1074"/>
                    <a:pt x="1736" y="1074"/>
                    <a:pt x="1736" y="1074"/>
                  </a:cubicBezTo>
                  <a:cubicBezTo>
                    <a:pt x="1755" y="960"/>
                    <a:pt x="1846" y="870"/>
                    <a:pt x="1960" y="851"/>
                  </a:cubicBezTo>
                  <a:lnTo>
                    <a:pt x="1960" y="1074"/>
                  </a:lnTo>
                  <a:close/>
                  <a:moveTo>
                    <a:pt x="1960" y="762"/>
                  </a:moveTo>
                  <a:cubicBezTo>
                    <a:pt x="1797" y="782"/>
                    <a:pt x="1668" y="911"/>
                    <a:pt x="1648" y="1074"/>
                  </a:cubicBezTo>
                  <a:cubicBezTo>
                    <a:pt x="400" y="1074"/>
                    <a:pt x="400" y="1074"/>
                    <a:pt x="400" y="1074"/>
                  </a:cubicBezTo>
                  <a:cubicBezTo>
                    <a:pt x="380" y="911"/>
                    <a:pt x="251" y="782"/>
                    <a:pt x="88" y="762"/>
                  </a:cubicBezTo>
                  <a:cubicBezTo>
                    <a:pt x="88" y="400"/>
                    <a:pt x="88" y="400"/>
                    <a:pt x="88" y="400"/>
                  </a:cubicBezTo>
                  <a:cubicBezTo>
                    <a:pt x="251" y="380"/>
                    <a:pt x="380" y="251"/>
                    <a:pt x="400" y="88"/>
                  </a:cubicBezTo>
                  <a:cubicBezTo>
                    <a:pt x="1648" y="88"/>
                    <a:pt x="1648" y="88"/>
                    <a:pt x="1648" y="88"/>
                  </a:cubicBezTo>
                  <a:cubicBezTo>
                    <a:pt x="1668" y="251"/>
                    <a:pt x="1797" y="380"/>
                    <a:pt x="1960" y="400"/>
                  </a:cubicBezTo>
                  <a:cubicBezTo>
                    <a:pt x="1960" y="762"/>
                    <a:pt x="1960" y="762"/>
                    <a:pt x="1960" y="762"/>
                  </a:cubicBezTo>
                  <a:close/>
                  <a:moveTo>
                    <a:pt x="1960" y="311"/>
                  </a:moveTo>
                  <a:cubicBezTo>
                    <a:pt x="1846" y="292"/>
                    <a:pt x="1755" y="202"/>
                    <a:pt x="1736" y="88"/>
                  </a:cubicBezTo>
                  <a:cubicBezTo>
                    <a:pt x="1960" y="88"/>
                    <a:pt x="1960" y="88"/>
                    <a:pt x="1960" y="88"/>
                  </a:cubicBezTo>
                  <a:lnTo>
                    <a:pt x="1960" y="3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2"/>
            <p:cNvSpPr>
              <a:spLocks noEditPoints="1"/>
            </p:cNvSpPr>
            <p:nvPr/>
          </p:nvSpPr>
          <p:spPr bwMode="auto">
            <a:xfrm>
              <a:off x="3381245" y="3337126"/>
              <a:ext cx="282594" cy="148859"/>
            </a:xfrm>
            <a:custGeom>
              <a:avLst/>
              <a:gdLst>
                <a:gd name="T0" fmla="*/ 1169 w 1208"/>
                <a:gd name="T1" fmla="*/ 127 h 634"/>
                <a:gd name="T2" fmla="*/ 1081 w 1208"/>
                <a:gd name="T3" fmla="*/ 39 h 634"/>
                <a:gd name="T4" fmla="*/ 1041 w 1208"/>
                <a:gd name="T5" fmla="*/ 0 h 634"/>
                <a:gd name="T6" fmla="*/ 167 w 1208"/>
                <a:gd name="T7" fmla="*/ 0 h 634"/>
                <a:gd name="T8" fmla="*/ 127 w 1208"/>
                <a:gd name="T9" fmla="*/ 39 h 634"/>
                <a:gd name="T10" fmla="*/ 39 w 1208"/>
                <a:gd name="T11" fmla="*/ 127 h 634"/>
                <a:gd name="T12" fmla="*/ 0 w 1208"/>
                <a:gd name="T13" fmla="*/ 167 h 634"/>
                <a:gd name="T14" fmla="*/ 0 w 1208"/>
                <a:gd name="T15" fmla="*/ 467 h 634"/>
                <a:gd name="T16" fmla="*/ 39 w 1208"/>
                <a:gd name="T17" fmla="*/ 507 h 634"/>
                <a:gd name="T18" fmla="*/ 127 w 1208"/>
                <a:gd name="T19" fmla="*/ 595 h 634"/>
                <a:gd name="T20" fmla="*/ 167 w 1208"/>
                <a:gd name="T21" fmla="*/ 634 h 634"/>
                <a:gd name="T22" fmla="*/ 1041 w 1208"/>
                <a:gd name="T23" fmla="*/ 634 h 634"/>
                <a:gd name="T24" fmla="*/ 1081 w 1208"/>
                <a:gd name="T25" fmla="*/ 595 h 634"/>
                <a:gd name="T26" fmla="*/ 1169 w 1208"/>
                <a:gd name="T27" fmla="*/ 507 h 634"/>
                <a:gd name="T28" fmla="*/ 1208 w 1208"/>
                <a:gd name="T29" fmla="*/ 467 h 634"/>
                <a:gd name="T30" fmla="*/ 1208 w 1208"/>
                <a:gd name="T31" fmla="*/ 167 h 634"/>
                <a:gd name="T32" fmla="*/ 1169 w 1208"/>
                <a:gd name="T33" fmla="*/ 127 h 634"/>
                <a:gd name="T34" fmla="*/ 1129 w 1208"/>
                <a:gd name="T35" fmla="*/ 432 h 634"/>
                <a:gd name="T36" fmla="*/ 1006 w 1208"/>
                <a:gd name="T37" fmla="*/ 555 h 634"/>
                <a:gd name="T38" fmla="*/ 202 w 1208"/>
                <a:gd name="T39" fmla="*/ 555 h 634"/>
                <a:gd name="T40" fmla="*/ 79 w 1208"/>
                <a:gd name="T41" fmla="*/ 432 h 634"/>
                <a:gd name="T42" fmla="*/ 79 w 1208"/>
                <a:gd name="T43" fmla="*/ 202 h 634"/>
                <a:gd name="T44" fmla="*/ 202 w 1208"/>
                <a:gd name="T45" fmla="*/ 79 h 634"/>
                <a:gd name="T46" fmla="*/ 1006 w 1208"/>
                <a:gd name="T47" fmla="*/ 79 h 634"/>
                <a:gd name="T48" fmla="*/ 1129 w 1208"/>
                <a:gd name="T49" fmla="*/ 202 h 634"/>
                <a:gd name="T50" fmla="*/ 1129 w 1208"/>
                <a:gd name="T51" fmla="*/ 432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8" h="634">
                  <a:moveTo>
                    <a:pt x="1169" y="127"/>
                  </a:moveTo>
                  <a:cubicBezTo>
                    <a:pt x="1120" y="127"/>
                    <a:pt x="1081" y="88"/>
                    <a:pt x="1081" y="39"/>
                  </a:cubicBezTo>
                  <a:cubicBezTo>
                    <a:pt x="1081" y="17"/>
                    <a:pt x="1063" y="0"/>
                    <a:pt x="1041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45" y="0"/>
                    <a:pt x="127" y="17"/>
                    <a:pt x="127" y="39"/>
                  </a:cubicBezTo>
                  <a:cubicBezTo>
                    <a:pt x="127" y="88"/>
                    <a:pt x="88" y="127"/>
                    <a:pt x="39" y="127"/>
                  </a:cubicBezTo>
                  <a:cubicBezTo>
                    <a:pt x="17" y="127"/>
                    <a:pt x="0" y="145"/>
                    <a:pt x="0" y="167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0" y="489"/>
                    <a:pt x="17" y="507"/>
                    <a:pt x="39" y="507"/>
                  </a:cubicBezTo>
                  <a:cubicBezTo>
                    <a:pt x="88" y="507"/>
                    <a:pt x="127" y="546"/>
                    <a:pt x="127" y="595"/>
                  </a:cubicBezTo>
                  <a:cubicBezTo>
                    <a:pt x="127" y="617"/>
                    <a:pt x="145" y="634"/>
                    <a:pt x="167" y="634"/>
                  </a:cubicBezTo>
                  <a:cubicBezTo>
                    <a:pt x="1041" y="634"/>
                    <a:pt x="1041" y="634"/>
                    <a:pt x="1041" y="634"/>
                  </a:cubicBezTo>
                  <a:cubicBezTo>
                    <a:pt x="1063" y="634"/>
                    <a:pt x="1081" y="617"/>
                    <a:pt x="1081" y="595"/>
                  </a:cubicBezTo>
                  <a:cubicBezTo>
                    <a:pt x="1081" y="546"/>
                    <a:pt x="1120" y="507"/>
                    <a:pt x="1169" y="507"/>
                  </a:cubicBezTo>
                  <a:cubicBezTo>
                    <a:pt x="1191" y="507"/>
                    <a:pt x="1208" y="489"/>
                    <a:pt x="1208" y="467"/>
                  </a:cubicBezTo>
                  <a:cubicBezTo>
                    <a:pt x="1208" y="167"/>
                    <a:pt x="1208" y="167"/>
                    <a:pt x="1208" y="167"/>
                  </a:cubicBezTo>
                  <a:cubicBezTo>
                    <a:pt x="1208" y="145"/>
                    <a:pt x="1191" y="127"/>
                    <a:pt x="1169" y="127"/>
                  </a:cubicBezTo>
                  <a:close/>
                  <a:moveTo>
                    <a:pt x="1129" y="432"/>
                  </a:moveTo>
                  <a:cubicBezTo>
                    <a:pt x="1069" y="447"/>
                    <a:pt x="1021" y="495"/>
                    <a:pt x="1006" y="555"/>
                  </a:cubicBezTo>
                  <a:cubicBezTo>
                    <a:pt x="202" y="555"/>
                    <a:pt x="202" y="555"/>
                    <a:pt x="202" y="555"/>
                  </a:cubicBezTo>
                  <a:cubicBezTo>
                    <a:pt x="187" y="495"/>
                    <a:pt x="139" y="447"/>
                    <a:pt x="79" y="432"/>
                  </a:cubicBezTo>
                  <a:cubicBezTo>
                    <a:pt x="79" y="202"/>
                    <a:pt x="79" y="202"/>
                    <a:pt x="79" y="202"/>
                  </a:cubicBezTo>
                  <a:cubicBezTo>
                    <a:pt x="139" y="187"/>
                    <a:pt x="187" y="139"/>
                    <a:pt x="202" y="79"/>
                  </a:cubicBezTo>
                  <a:cubicBezTo>
                    <a:pt x="1006" y="79"/>
                    <a:pt x="1006" y="79"/>
                    <a:pt x="1006" y="79"/>
                  </a:cubicBezTo>
                  <a:cubicBezTo>
                    <a:pt x="1021" y="139"/>
                    <a:pt x="1069" y="187"/>
                    <a:pt x="1129" y="202"/>
                  </a:cubicBezTo>
                  <a:cubicBezTo>
                    <a:pt x="1129" y="432"/>
                    <a:pt x="1129" y="432"/>
                    <a:pt x="1129" y="4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13"/>
            <p:cNvSpPr>
              <a:spLocks/>
            </p:cNvSpPr>
            <p:nvPr/>
          </p:nvSpPr>
          <p:spPr bwMode="auto">
            <a:xfrm>
              <a:off x="3464829" y="3368967"/>
              <a:ext cx="32638" cy="85176"/>
            </a:xfrm>
            <a:custGeom>
              <a:avLst/>
              <a:gdLst>
                <a:gd name="T0" fmla="*/ 99 w 139"/>
                <a:gd name="T1" fmla="*/ 0 h 364"/>
                <a:gd name="T2" fmla="*/ 39 w 139"/>
                <a:gd name="T3" fmla="*/ 0 h 364"/>
                <a:gd name="T4" fmla="*/ 0 w 139"/>
                <a:gd name="T5" fmla="*/ 40 h 364"/>
                <a:gd name="T6" fmla="*/ 39 w 139"/>
                <a:gd name="T7" fmla="*/ 79 h 364"/>
                <a:gd name="T8" fmla="*/ 59 w 139"/>
                <a:gd name="T9" fmla="*/ 79 h 364"/>
                <a:gd name="T10" fmla="*/ 59 w 139"/>
                <a:gd name="T11" fmla="*/ 324 h 364"/>
                <a:gd name="T12" fmla="*/ 99 w 139"/>
                <a:gd name="T13" fmla="*/ 364 h 364"/>
                <a:gd name="T14" fmla="*/ 139 w 139"/>
                <a:gd name="T15" fmla="*/ 324 h 364"/>
                <a:gd name="T16" fmla="*/ 139 w 139"/>
                <a:gd name="T17" fmla="*/ 40 h 364"/>
                <a:gd name="T18" fmla="*/ 99 w 139"/>
                <a:gd name="T19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364">
                  <a:moveTo>
                    <a:pt x="9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79"/>
                    <a:pt x="39" y="79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324"/>
                    <a:pt x="59" y="324"/>
                    <a:pt x="59" y="324"/>
                  </a:cubicBezTo>
                  <a:cubicBezTo>
                    <a:pt x="59" y="346"/>
                    <a:pt x="77" y="364"/>
                    <a:pt x="99" y="364"/>
                  </a:cubicBezTo>
                  <a:cubicBezTo>
                    <a:pt x="121" y="364"/>
                    <a:pt x="139" y="346"/>
                    <a:pt x="139" y="324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18"/>
                    <a:pt x="121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14"/>
            <p:cNvSpPr>
              <a:spLocks noEditPoints="1"/>
            </p:cNvSpPr>
            <p:nvPr/>
          </p:nvSpPr>
          <p:spPr bwMode="auto">
            <a:xfrm>
              <a:off x="3518959" y="3368967"/>
              <a:ext cx="61295" cy="85176"/>
            </a:xfrm>
            <a:custGeom>
              <a:avLst/>
              <a:gdLst>
                <a:gd name="T0" fmla="*/ 222 w 262"/>
                <a:gd name="T1" fmla="*/ 0 h 364"/>
                <a:gd name="T2" fmla="*/ 40 w 262"/>
                <a:gd name="T3" fmla="*/ 0 h 364"/>
                <a:gd name="T4" fmla="*/ 0 w 262"/>
                <a:gd name="T5" fmla="*/ 40 h 364"/>
                <a:gd name="T6" fmla="*/ 0 w 262"/>
                <a:gd name="T7" fmla="*/ 324 h 364"/>
                <a:gd name="T8" fmla="*/ 40 w 262"/>
                <a:gd name="T9" fmla="*/ 364 h 364"/>
                <a:gd name="T10" fmla="*/ 222 w 262"/>
                <a:gd name="T11" fmla="*/ 364 h 364"/>
                <a:gd name="T12" fmla="*/ 262 w 262"/>
                <a:gd name="T13" fmla="*/ 324 h 364"/>
                <a:gd name="T14" fmla="*/ 262 w 262"/>
                <a:gd name="T15" fmla="*/ 40 h 364"/>
                <a:gd name="T16" fmla="*/ 222 w 262"/>
                <a:gd name="T17" fmla="*/ 0 h 364"/>
                <a:gd name="T18" fmla="*/ 183 w 262"/>
                <a:gd name="T19" fmla="*/ 285 h 364"/>
                <a:gd name="T20" fmla="*/ 80 w 262"/>
                <a:gd name="T21" fmla="*/ 285 h 364"/>
                <a:gd name="T22" fmla="*/ 80 w 262"/>
                <a:gd name="T23" fmla="*/ 79 h 364"/>
                <a:gd name="T24" fmla="*/ 183 w 262"/>
                <a:gd name="T25" fmla="*/ 79 h 364"/>
                <a:gd name="T26" fmla="*/ 183 w 262"/>
                <a:gd name="T27" fmla="*/ 285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2" h="364">
                  <a:moveTo>
                    <a:pt x="222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46"/>
                    <a:pt x="18" y="364"/>
                    <a:pt x="40" y="364"/>
                  </a:cubicBezTo>
                  <a:cubicBezTo>
                    <a:pt x="222" y="364"/>
                    <a:pt x="222" y="364"/>
                    <a:pt x="222" y="364"/>
                  </a:cubicBezTo>
                  <a:cubicBezTo>
                    <a:pt x="244" y="364"/>
                    <a:pt x="262" y="346"/>
                    <a:pt x="262" y="324"/>
                  </a:cubicBezTo>
                  <a:cubicBezTo>
                    <a:pt x="262" y="40"/>
                    <a:pt x="262" y="40"/>
                    <a:pt x="262" y="40"/>
                  </a:cubicBezTo>
                  <a:cubicBezTo>
                    <a:pt x="262" y="18"/>
                    <a:pt x="244" y="0"/>
                    <a:pt x="222" y="0"/>
                  </a:cubicBezTo>
                  <a:close/>
                  <a:moveTo>
                    <a:pt x="183" y="285"/>
                  </a:moveTo>
                  <a:cubicBezTo>
                    <a:pt x="80" y="285"/>
                    <a:pt x="80" y="285"/>
                    <a:pt x="80" y="285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183" y="79"/>
                    <a:pt x="183" y="79"/>
                    <a:pt x="183" y="79"/>
                  </a:cubicBezTo>
                  <a:lnTo>
                    <a:pt x="183" y="2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2714801" y="1110054"/>
            <a:ext cx="661440" cy="4660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35%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518369" y="1139182"/>
            <a:ext cx="1171540" cy="4077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Lorem ipsum dolor sit amet. </a:t>
            </a:r>
          </a:p>
        </p:txBody>
      </p:sp>
      <p:grpSp>
        <p:nvGrpSpPr>
          <p:cNvPr id="14" name="Group 13" descr="This is a chart. "/>
          <p:cNvGrpSpPr/>
          <p:nvPr/>
        </p:nvGrpSpPr>
        <p:grpSpPr>
          <a:xfrm>
            <a:off x="4500783" y="1883938"/>
            <a:ext cx="3214205" cy="4038852"/>
            <a:chOff x="4498204" y="1883938"/>
            <a:chExt cx="3214205" cy="4038852"/>
          </a:xfrm>
        </p:grpSpPr>
        <p:sp>
          <p:nvSpPr>
            <p:cNvPr id="117" name="Rectangle 116"/>
            <p:cNvSpPr/>
            <p:nvPr/>
          </p:nvSpPr>
          <p:spPr>
            <a:xfrm>
              <a:off x="4498204" y="1883938"/>
              <a:ext cx="3195593" cy="3231650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76" name="Chart 75"/>
            <p:cNvGraphicFramePr/>
            <p:nvPr>
              <p:extLst>
                <p:ext uri="{D42A27DB-BD31-4B8C-83A1-F6EECF244321}">
                  <p14:modId xmlns:p14="http://schemas.microsoft.com/office/powerpoint/2010/main" val="1654741863"/>
                </p:ext>
              </p:extLst>
            </p:nvPr>
          </p:nvGraphicFramePr>
          <p:xfrm>
            <a:off x="4580562" y="1986633"/>
            <a:ext cx="3131847" cy="31115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4" name="TextBox 93"/>
            <p:cNvSpPr txBox="1"/>
            <p:nvPr/>
          </p:nvSpPr>
          <p:spPr>
            <a:xfrm>
              <a:off x="4527666" y="5276459"/>
              <a:ext cx="314635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Lorem ipsum dolor sit amet, consectetur adipiscing elit. Etiam vulputate est a convallis placerat. Orci varius</a:t>
              </a:r>
            </a:p>
          </p:txBody>
        </p:sp>
      </p:grpSp>
      <p:sp>
        <p:nvSpPr>
          <p:cNvPr id="97" name="Rectangle 9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83272" y="969860"/>
            <a:ext cx="2834295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85E0E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98204" y="969860"/>
            <a:ext cx="746432" cy="746432"/>
          </a:xfrm>
          <a:prstGeom prst="ellipse">
            <a:avLst/>
          </a:prstGeom>
          <a:solidFill>
            <a:srgbClr val="43CDD9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Freeform 18" descr="This is an icon of a human being. "/>
          <p:cNvSpPr>
            <a:spLocks noEditPoints="1"/>
          </p:cNvSpPr>
          <p:nvPr/>
        </p:nvSpPr>
        <p:spPr bwMode="auto">
          <a:xfrm>
            <a:off x="4749270" y="1182277"/>
            <a:ext cx="244300" cy="321597"/>
          </a:xfrm>
          <a:custGeom>
            <a:avLst/>
            <a:gdLst>
              <a:gd name="T0" fmla="*/ 980 w 1559"/>
              <a:gd name="T1" fmla="*/ 1084 h 2048"/>
              <a:gd name="T2" fmla="*/ 1202 w 1559"/>
              <a:gd name="T3" fmla="*/ 678 h 2048"/>
              <a:gd name="T4" fmla="*/ 1252 w 1559"/>
              <a:gd name="T5" fmla="*/ 469 h 2048"/>
              <a:gd name="T6" fmla="*/ 637 w 1559"/>
              <a:gd name="T7" fmla="*/ 43 h 2048"/>
              <a:gd name="T8" fmla="*/ 348 w 1559"/>
              <a:gd name="T9" fmla="*/ 260 h 2048"/>
              <a:gd name="T10" fmla="*/ 346 w 1559"/>
              <a:gd name="T11" fmla="*/ 666 h 2048"/>
              <a:gd name="T12" fmla="*/ 578 w 1559"/>
              <a:gd name="T13" fmla="*/ 1084 h 2048"/>
              <a:gd name="T14" fmla="*/ 0 w 1559"/>
              <a:gd name="T15" fmla="*/ 1646 h 2048"/>
              <a:gd name="T16" fmla="*/ 46 w 1559"/>
              <a:gd name="T17" fmla="*/ 2048 h 2048"/>
              <a:gd name="T18" fmla="*/ 1107 w 1559"/>
              <a:gd name="T19" fmla="*/ 2048 h 2048"/>
              <a:gd name="T20" fmla="*/ 1559 w 1559"/>
              <a:gd name="T21" fmla="*/ 2002 h 2048"/>
              <a:gd name="T22" fmla="*/ 1253 w 1559"/>
              <a:gd name="T23" fmla="*/ 1330 h 2048"/>
              <a:gd name="T24" fmla="*/ 651 w 1559"/>
              <a:gd name="T25" fmla="*/ 134 h 2048"/>
              <a:gd name="T26" fmla="*/ 818 w 1559"/>
              <a:gd name="T27" fmla="*/ 92 h 2048"/>
              <a:gd name="T28" fmla="*/ 1160 w 1559"/>
              <a:gd name="T29" fmla="*/ 487 h 2048"/>
              <a:gd name="T30" fmla="*/ 702 w 1559"/>
              <a:gd name="T31" fmla="*/ 427 h 2048"/>
              <a:gd name="T32" fmla="*/ 622 w 1559"/>
              <a:gd name="T33" fmla="*/ 373 h 2048"/>
              <a:gd name="T34" fmla="*/ 515 w 1559"/>
              <a:gd name="T35" fmla="*/ 380 h 2048"/>
              <a:gd name="T36" fmla="*/ 599 w 1559"/>
              <a:gd name="T37" fmla="*/ 143 h 2048"/>
              <a:gd name="T38" fmla="*/ 447 w 1559"/>
              <a:gd name="T39" fmla="*/ 660 h 2048"/>
              <a:gd name="T40" fmla="*/ 595 w 1559"/>
              <a:gd name="T41" fmla="*/ 484 h 2048"/>
              <a:gd name="T42" fmla="*/ 1016 w 1559"/>
              <a:gd name="T43" fmla="*/ 519 h 2048"/>
              <a:gd name="T44" fmla="*/ 1116 w 1559"/>
              <a:gd name="T45" fmla="*/ 585 h 2048"/>
              <a:gd name="T46" fmla="*/ 558 w 1559"/>
              <a:gd name="T47" fmla="*/ 941 h 2048"/>
              <a:gd name="T48" fmla="*/ 779 w 1559"/>
              <a:gd name="T49" fmla="*/ 1149 h 2048"/>
              <a:gd name="T50" fmla="*/ 1028 w 1559"/>
              <a:gd name="T51" fmla="*/ 1347 h 2048"/>
              <a:gd name="T52" fmla="*/ 779 w 1559"/>
              <a:gd name="T53" fmla="*/ 1695 h 2048"/>
              <a:gd name="T54" fmla="*/ 530 w 1559"/>
              <a:gd name="T55" fmla="*/ 1347 h 2048"/>
              <a:gd name="T56" fmla="*/ 1466 w 1559"/>
              <a:gd name="T57" fmla="*/ 1956 h 2048"/>
              <a:gd name="T58" fmla="*/ 451 w 1559"/>
              <a:gd name="T59" fmla="*/ 1956 h 2048"/>
              <a:gd name="T60" fmla="*/ 92 w 1559"/>
              <a:gd name="T61" fmla="*/ 1646 h 2048"/>
              <a:gd name="T62" fmla="*/ 451 w 1559"/>
              <a:gd name="T63" fmla="*/ 1393 h 2048"/>
              <a:gd name="T64" fmla="*/ 779 w 1559"/>
              <a:gd name="T65" fmla="*/ 1787 h 2048"/>
              <a:gd name="T66" fmla="*/ 861 w 1559"/>
              <a:gd name="T67" fmla="*/ 1744 h 2048"/>
              <a:gd name="T68" fmla="*/ 1242 w 1559"/>
              <a:gd name="T69" fmla="*/ 1422 h 2048"/>
              <a:gd name="T70" fmla="*/ 1466 w 1559"/>
              <a:gd name="T71" fmla="*/ 195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59" h="2048">
                <a:moveTo>
                  <a:pt x="1253" y="1330"/>
                </a:moveTo>
                <a:cubicBezTo>
                  <a:pt x="1251" y="1330"/>
                  <a:pt x="1015" y="1337"/>
                  <a:pt x="980" y="1084"/>
                </a:cubicBezTo>
                <a:cubicBezTo>
                  <a:pt x="1019" y="1057"/>
                  <a:pt x="1055" y="1022"/>
                  <a:pt x="1087" y="979"/>
                </a:cubicBezTo>
                <a:cubicBezTo>
                  <a:pt x="1148" y="895"/>
                  <a:pt x="1188" y="791"/>
                  <a:pt x="1202" y="678"/>
                </a:cubicBezTo>
                <a:cubicBezTo>
                  <a:pt x="1207" y="674"/>
                  <a:pt x="1211" y="668"/>
                  <a:pt x="1214" y="662"/>
                </a:cubicBezTo>
                <a:cubicBezTo>
                  <a:pt x="1239" y="601"/>
                  <a:pt x="1252" y="536"/>
                  <a:pt x="1252" y="469"/>
                </a:cubicBezTo>
                <a:cubicBezTo>
                  <a:pt x="1252" y="210"/>
                  <a:pt x="1057" y="0"/>
                  <a:pt x="818" y="0"/>
                </a:cubicBezTo>
                <a:cubicBezTo>
                  <a:pt x="755" y="0"/>
                  <a:pt x="694" y="14"/>
                  <a:pt x="637" y="43"/>
                </a:cubicBezTo>
                <a:cubicBezTo>
                  <a:pt x="615" y="45"/>
                  <a:pt x="594" y="48"/>
                  <a:pt x="573" y="54"/>
                </a:cubicBezTo>
                <a:cubicBezTo>
                  <a:pt x="475" y="83"/>
                  <a:pt x="395" y="156"/>
                  <a:pt x="348" y="260"/>
                </a:cubicBezTo>
                <a:cubicBezTo>
                  <a:pt x="302" y="361"/>
                  <a:pt x="293" y="480"/>
                  <a:pt x="322" y="595"/>
                </a:cubicBezTo>
                <a:cubicBezTo>
                  <a:pt x="328" y="619"/>
                  <a:pt x="336" y="643"/>
                  <a:pt x="346" y="666"/>
                </a:cubicBezTo>
                <a:cubicBezTo>
                  <a:pt x="348" y="672"/>
                  <a:pt x="352" y="677"/>
                  <a:pt x="356" y="681"/>
                </a:cubicBezTo>
                <a:cubicBezTo>
                  <a:pt x="379" y="858"/>
                  <a:pt x="463" y="1004"/>
                  <a:pt x="578" y="1084"/>
                </a:cubicBezTo>
                <a:cubicBezTo>
                  <a:pt x="542" y="1337"/>
                  <a:pt x="307" y="1330"/>
                  <a:pt x="305" y="1330"/>
                </a:cubicBezTo>
                <a:cubicBezTo>
                  <a:pt x="136" y="1336"/>
                  <a:pt x="0" y="1475"/>
                  <a:pt x="0" y="1646"/>
                </a:cubicBezTo>
                <a:cubicBezTo>
                  <a:pt x="0" y="2002"/>
                  <a:pt x="0" y="2002"/>
                  <a:pt x="0" y="2002"/>
                </a:cubicBezTo>
                <a:cubicBezTo>
                  <a:pt x="0" y="2027"/>
                  <a:pt x="20" y="2048"/>
                  <a:pt x="46" y="2048"/>
                </a:cubicBezTo>
                <a:cubicBezTo>
                  <a:pt x="451" y="2048"/>
                  <a:pt x="451" y="2048"/>
                  <a:pt x="451" y="2048"/>
                </a:cubicBezTo>
                <a:cubicBezTo>
                  <a:pt x="1107" y="2048"/>
                  <a:pt x="1107" y="2048"/>
                  <a:pt x="1107" y="2048"/>
                </a:cubicBezTo>
                <a:cubicBezTo>
                  <a:pt x="1512" y="2048"/>
                  <a:pt x="1512" y="2048"/>
                  <a:pt x="1512" y="2048"/>
                </a:cubicBezTo>
                <a:cubicBezTo>
                  <a:pt x="1538" y="2048"/>
                  <a:pt x="1559" y="2027"/>
                  <a:pt x="1559" y="2002"/>
                </a:cubicBezTo>
                <a:cubicBezTo>
                  <a:pt x="1559" y="1646"/>
                  <a:pt x="1559" y="1646"/>
                  <a:pt x="1559" y="1646"/>
                </a:cubicBezTo>
                <a:cubicBezTo>
                  <a:pt x="1558" y="1475"/>
                  <a:pt x="1422" y="1336"/>
                  <a:pt x="1253" y="1330"/>
                </a:cubicBezTo>
                <a:close/>
                <a:moveTo>
                  <a:pt x="599" y="143"/>
                </a:moveTo>
                <a:cubicBezTo>
                  <a:pt x="615" y="138"/>
                  <a:pt x="633" y="135"/>
                  <a:pt x="651" y="134"/>
                </a:cubicBezTo>
                <a:cubicBezTo>
                  <a:pt x="658" y="134"/>
                  <a:pt x="665" y="132"/>
                  <a:pt x="671" y="129"/>
                </a:cubicBezTo>
                <a:cubicBezTo>
                  <a:pt x="717" y="105"/>
                  <a:pt x="767" y="92"/>
                  <a:pt x="818" y="92"/>
                </a:cubicBezTo>
                <a:cubicBezTo>
                  <a:pt x="1006" y="92"/>
                  <a:pt x="1160" y="261"/>
                  <a:pt x="1160" y="469"/>
                </a:cubicBezTo>
                <a:cubicBezTo>
                  <a:pt x="1160" y="475"/>
                  <a:pt x="1160" y="481"/>
                  <a:pt x="1160" y="487"/>
                </a:cubicBezTo>
                <a:cubicBezTo>
                  <a:pt x="1123" y="450"/>
                  <a:pt x="1072" y="427"/>
                  <a:pt x="1016" y="427"/>
                </a:cubicBezTo>
                <a:cubicBezTo>
                  <a:pt x="702" y="427"/>
                  <a:pt x="702" y="427"/>
                  <a:pt x="702" y="427"/>
                </a:cubicBezTo>
                <a:cubicBezTo>
                  <a:pt x="683" y="427"/>
                  <a:pt x="665" y="421"/>
                  <a:pt x="650" y="410"/>
                </a:cubicBezTo>
                <a:cubicBezTo>
                  <a:pt x="638" y="400"/>
                  <a:pt x="628" y="388"/>
                  <a:pt x="622" y="373"/>
                </a:cubicBezTo>
                <a:cubicBezTo>
                  <a:pt x="613" y="350"/>
                  <a:pt x="590" y="336"/>
                  <a:pt x="566" y="338"/>
                </a:cubicBezTo>
                <a:cubicBezTo>
                  <a:pt x="542" y="339"/>
                  <a:pt x="521" y="356"/>
                  <a:pt x="515" y="380"/>
                </a:cubicBezTo>
                <a:cubicBezTo>
                  <a:pt x="497" y="450"/>
                  <a:pt x="460" y="515"/>
                  <a:pt x="410" y="567"/>
                </a:cubicBezTo>
                <a:cubicBezTo>
                  <a:pt x="364" y="376"/>
                  <a:pt x="448" y="187"/>
                  <a:pt x="599" y="143"/>
                </a:cubicBezTo>
                <a:close/>
                <a:moveTo>
                  <a:pt x="558" y="941"/>
                </a:moveTo>
                <a:cubicBezTo>
                  <a:pt x="498" y="867"/>
                  <a:pt x="459" y="768"/>
                  <a:pt x="447" y="660"/>
                </a:cubicBezTo>
                <a:cubicBezTo>
                  <a:pt x="505" y="608"/>
                  <a:pt x="551" y="543"/>
                  <a:pt x="581" y="472"/>
                </a:cubicBezTo>
                <a:cubicBezTo>
                  <a:pt x="585" y="476"/>
                  <a:pt x="590" y="480"/>
                  <a:pt x="595" y="484"/>
                </a:cubicBezTo>
                <a:cubicBezTo>
                  <a:pt x="626" y="507"/>
                  <a:pt x="663" y="519"/>
                  <a:pt x="702" y="519"/>
                </a:cubicBezTo>
                <a:cubicBezTo>
                  <a:pt x="1016" y="519"/>
                  <a:pt x="1016" y="519"/>
                  <a:pt x="1016" y="519"/>
                </a:cubicBezTo>
                <a:cubicBezTo>
                  <a:pt x="1060" y="519"/>
                  <a:pt x="1099" y="546"/>
                  <a:pt x="1116" y="584"/>
                </a:cubicBezTo>
                <a:cubicBezTo>
                  <a:pt x="1116" y="584"/>
                  <a:pt x="1116" y="585"/>
                  <a:pt x="1116" y="585"/>
                </a:cubicBezTo>
                <a:cubicBezTo>
                  <a:pt x="1116" y="845"/>
                  <a:pt x="965" y="1057"/>
                  <a:pt x="779" y="1057"/>
                </a:cubicBezTo>
                <a:cubicBezTo>
                  <a:pt x="698" y="1057"/>
                  <a:pt x="620" y="1016"/>
                  <a:pt x="558" y="941"/>
                </a:cubicBezTo>
                <a:close/>
                <a:moveTo>
                  <a:pt x="664" y="1129"/>
                </a:moveTo>
                <a:cubicBezTo>
                  <a:pt x="701" y="1142"/>
                  <a:pt x="739" y="1149"/>
                  <a:pt x="779" y="1149"/>
                </a:cubicBezTo>
                <a:cubicBezTo>
                  <a:pt x="818" y="1149"/>
                  <a:pt x="857" y="1142"/>
                  <a:pt x="894" y="1129"/>
                </a:cubicBezTo>
                <a:cubicBezTo>
                  <a:pt x="911" y="1217"/>
                  <a:pt x="959" y="1294"/>
                  <a:pt x="1028" y="1347"/>
                </a:cubicBezTo>
                <a:cubicBezTo>
                  <a:pt x="786" y="1691"/>
                  <a:pt x="786" y="1691"/>
                  <a:pt x="786" y="1691"/>
                </a:cubicBezTo>
                <a:cubicBezTo>
                  <a:pt x="784" y="1694"/>
                  <a:pt x="782" y="1695"/>
                  <a:pt x="779" y="1695"/>
                </a:cubicBezTo>
                <a:cubicBezTo>
                  <a:pt x="776" y="1695"/>
                  <a:pt x="774" y="1694"/>
                  <a:pt x="773" y="1691"/>
                </a:cubicBezTo>
                <a:cubicBezTo>
                  <a:pt x="530" y="1347"/>
                  <a:pt x="530" y="1347"/>
                  <a:pt x="530" y="1347"/>
                </a:cubicBezTo>
                <a:cubicBezTo>
                  <a:pt x="599" y="1294"/>
                  <a:pt x="648" y="1217"/>
                  <a:pt x="664" y="1129"/>
                </a:cubicBezTo>
                <a:close/>
                <a:moveTo>
                  <a:pt x="1466" y="1956"/>
                </a:moveTo>
                <a:cubicBezTo>
                  <a:pt x="1107" y="1956"/>
                  <a:pt x="1107" y="1956"/>
                  <a:pt x="1107" y="1956"/>
                </a:cubicBezTo>
                <a:cubicBezTo>
                  <a:pt x="451" y="1956"/>
                  <a:pt x="451" y="1956"/>
                  <a:pt x="451" y="1956"/>
                </a:cubicBezTo>
                <a:cubicBezTo>
                  <a:pt x="92" y="1956"/>
                  <a:pt x="92" y="1956"/>
                  <a:pt x="92" y="1956"/>
                </a:cubicBezTo>
                <a:cubicBezTo>
                  <a:pt x="92" y="1646"/>
                  <a:pt x="92" y="1646"/>
                  <a:pt x="92" y="1646"/>
                </a:cubicBezTo>
                <a:cubicBezTo>
                  <a:pt x="92" y="1522"/>
                  <a:pt x="192" y="1422"/>
                  <a:pt x="316" y="1422"/>
                </a:cubicBezTo>
                <a:cubicBezTo>
                  <a:pt x="318" y="1422"/>
                  <a:pt x="392" y="1420"/>
                  <a:pt x="451" y="1393"/>
                </a:cubicBezTo>
                <a:cubicBezTo>
                  <a:pt x="697" y="1744"/>
                  <a:pt x="697" y="1744"/>
                  <a:pt x="697" y="1744"/>
                </a:cubicBezTo>
                <a:cubicBezTo>
                  <a:pt x="716" y="1771"/>
                  <a:pt x="746" y="1787"/>
                  <a:pt x="779" y="1787"/>
                </a:cubicBezTo>
                <a:cubicBezTo>
                  <a:pt x="779" y="1787"/>
                  <a:pt x="779" y="1787"/>
                  <a:pt x="779" y="1787"/>
                </a:cubicBezTo>
                <a:cubicBezTo>
                  <a:pt x="812" y="1787"/>
                  <a:pt x="842" y="1771"/>
                  <a:pt x="861" y="1744"/>
                </a:cubicBezTo>
                <a:cubicBezTo>
                  <a:pt x="1108" y="1393"/>
                  <a:pt x="1108" y="1393"/>
                  <a:pt x="1108" y="1393"/>
                </a:cubicBezTo>
                <a:cubicBezTo>
                  <a:pt x="1174" y="1422"/>
                  <a:pt x="1240" y="1422"/>
                  <a:pt x="1242" y="1422"/>
                </a:cubicBezTo>
                <a:cubicBezTo>
                  <a:pt x="1366" y="1422"/>
                  <a:pt x="1466" y="1522"/>
                  <a:pt x="1466" y="1646"/>
                </a:cubicBezTo>
                <a:cubicBezTo>
                  <a:pt x="1466" y="1956"/>
                  <a:pt x="1466" y="1956"/>
                  <a:pt x="1466" y="19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6581930" y="1100092"/>
            <a:ext cx="661440" cy="4660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60%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385498" y="1129220"/>
            <a:ext cx="1171540" cy="4077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Lorem ipsum dolor sit amet. </a:t>
            </a:r>
          </a:p>
        </p:txBody>
      </p:sp>
      <p:grpSp>
        <p:nvGrpSpPr>
          <p:cNvPr id="106" name="Group 105" descr="This is a chart. "/>
          <p:cNvGrpSpPr/>
          <p:nvPr/>
        </p:nvGrpSpPr>
        <p:grpSpPr>
          <a:xfrm>
            <a:off x="8437050" y="1986633"/>
            <a:ext cx="3131847" cy="3936157"/>
            <a:chOff x="8598198" y="1937312"/>
            <a:chExt cx="3309256" cy="4159129"/>
          </a:xfrm>
        </p:grpSpPr>
        <p:graphicFrame>
          <p:nvGraphicFramePr>
            <p:cNvPr id="77" name="Chart 76"/>
            <p:cNvGraphicFramePr/>
            <p:nvPr>
              <p:extLst>
                <p:ext uri="{D42A27DB-BD31-4B8C-83A1-F6EECF244321}">
                  <p14:modId xmlns:p14="http://schemas.microsoft.com/office/powerpoint/2010/main" val="606657106"/>
                </p:ext>
              </p:extLst>
            </p:nvPr>
          </p:nvGraphicFramePr>
          <p:xfrm>
            <a:off x="8598198" y="1937312"/>
            <a:ext cx="3309256" cy="32878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95" name="TextBox 94"/>
            <p:cNvSpPr txBox="1"/>
            <p:nvPr/>
          </p:nvSpPr>
          <p:spPr>
            <a:xfrm>
              <a:off x="8645023" y="5413497"/>
              <a:ext cx="3215609" cy="682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Lorem ipsum dolor sit amet, consectetur adipiscing elit. Etiam vulputate est a convallis placerat. Orci varius</a:t>
              </a:r>
            </a:p>
          </p:txBody>
        </p:sp>
      </p:grpSp>
      <p:sp>
        <p:nvSpPr>
          <p:cNvPr id="98" name="Rectangle 9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70557" y="969860"/>
            <a:ext cx="2838048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DBDBD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97342" y="969860"/>
            <a:ext cx="746432" cy="746432"/>
          </a:xfrm>
          <a:prstGeom prst="ellipse">
            <a:avLst/>
          </a:prstGeom>
          <a:solidFill>
            <a:srgbClr val="BABABA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7" name="Group 86" descr="This is an icon of a chart. "/>
          <p:cNvGrpSpPr/>
          <p:nvPr/>
        </p:nvGrpSpPr>
        <p:grpSpPr>
          <a:xfrm>
            <a:off x="8574429" y="1249829"/>
            <a:ext cx="392258" cy="186494"/>
            <a:chOff x="4254500" y="2100263"/>
            <a:chExt cx="1906588" cy="906463"/>
          </a:xfrm>
        </p:grpSpPr>
        <p:sp>
          <p:nvSpPr>
            <p:cNvPr id="88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10466189" y="1110054"/>
            <a:ext cx="661440" cy="4660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73%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269757" y="1139182"/>
            <a:ext cx="1171540" cy="4077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Lorem ipsum dolor sit amet.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4725432" y="165381"/>
            <a:ext cx="274113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DATA DRIVEN 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</p:spTree>
    <p:extLst>
      <p:ext uri="{BB962C8B-B14F-4D97-AF65-F5344CB8AC3E}">
        <p14:creationId xmlns:p14="http://schemas.microsoft.com/office/powerpoint/2010/main" val="329334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81000" y="6345823"/>
            <a:ext cx="691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>
                <a:solidFill>
                  <a:srgbClr val="1F2229"/>
                </a:solidFill>
              </a:rPr>
              <a:t>Your logo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387665" y="903690"/>
            <a:ext cx="141667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dirty="0">
                <a:solidFill>
                  <a:srgbClr val="30353F"/>
                </a:solidFill>
                <a:latin typeface="+mj-lt"/>
              </a:rPr>
              <a:t>EMPLOYEMENTS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93929" y="903690"/>
            <a:ext cx="17007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dirty="0">
                <a:solidFill>
                  <a:srgbClr val="30353F"/>
                </a:solidFill>
                <a:latin typeface="+mj-lt"/>
              </a:rPr>
              <a:t>TIME MANAGEMENT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9220529" y="903690"/>
            <a:ext cx="165429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dirty="0">
                <a:solidFill>
                  <a:srgbClr val="30353F"/>
                </a:solidFill>
                <a:latin typeface="+mj-lt"/>
              </a:rPr>
              <a:t>TEAM CONNECTION</a:t>
            </a:r>
          </a:p>
        </p:txBody>
      </p:sp>
      <p:sp>
        <p:nvSpPr>
          <p:cNvPr id="138" name="Rectangle 1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14510" y="2534138"/>
            <a:ext cx="2162981" cy="3472192"/>
          </a:xfrm>
          <a:prstGeom prst="rect">
            <a:avLst/>
          </a:prstGeom>
          <a:gradFill flip="none" rotWithShape="1">
            <a:gsLst>
              <a:gs pos="100000">
                <a:srgbClr val="98A3AD">
                  <a:alpha val="0"/>
                </a:srgbClr>
              </a:gs>
              <a:gs pos="0">
                <a:srgbClr val="98A3A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255846" y="1257300"/>
            <a:ext cx="3680308" cy="2453538"/>
            <a:chOff x="4064749" y="1192972"/>
            <a:chExt cx="4062503" cy="2708336"/>
          </a:xfrm>
        </p:grpSpPr>
        <p:grpSp>
          <p:nvGrpSpPr>
            <p:cNvPr id="2" name="Group 1"/>
            <p:cNvGrpSpPr/>
            <p:nvPr/>
          </p:nvGrpSpPr>
          <p:grpSpPr>
            <a:xfrm>
              <a:off x="4064749" y="1192972"/>
              <a:ext cx="4062503" cy="2708336"/>
              <a:chOff x="4064749" y="1192972"/>
              <a:chExt cx="4062503" cy="2708336"/>
            </a:xfrm>
          </p:grpSpPr>
          <p:graphicFrame>
            <p:nvGraphicFramePr>
              <p:cNvPr id="114" name="Chart 113"/>
              <p:cNvGraphicFramePr/>
              <p:nvPr>
                <p:extLst>
                  <p:ext uri="{D42A27DB-BD31-4B8C-83A1-F6EECF244321}">
                    <p14:modId xmlns:p14="http://schemas.microsoft.com/office/powerpoint/2010/main" val="3921070937"/>
                  </p:ext>
                </p:extLst>
              </p:nvPr>
            </p:nvGraphicFramePr>
            <p:xfrm>
              <a:off x="4064749" y="1192972"/>
              <a:ext cx="4062503" cy="270833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61" name="Oval 60"/>
              <p:cNvSpPr/>
              <p:nvPr/>
            </p:nvSpPr>
            <p:spPr>
              <a:xfrm>
                <a:off x="5302166" y="1753306"/>
                <a:ext cx="1587668" cy="15876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9" name="Freeform 5"/>
            <p:cNvSpPr>
              <a:spLocks noEditPoints="1"/>
            </p:cNvSpPr>
            <p:nvPr/>
          </p:nvSpPr>
          <p:spPr bwMode="auto">
            <a:xfrm>
              <a:off x="5708499" y="2119338"/>
              <a:ext cx="775002" cy="855603"/>
            </a:xfrm>
            <a:custGeom>
              <a:avLst/>
              <a:gdLst>
                <a:gd name="T0" fmla="*/ 1440 w 1800"/>
                <a:gd name="T1" fmla="*/ 544 h 2048"/>
                <a:gd name="T2" fmla="*/ 360 w 1800"/>
                <a:gd name="T3" fmla="*/ 544 h 2048"/>
                <a:gd name="T4" fmla="*/ 0 w 1800"/>
                <a:gd name="T5" fmla="*/ 1868 h 2048"/>
                <a:gd name="T6" fmla="*/ 1620 w 1800"/>
                <a:gd name="T7" fmla="*/ 2048 h 2048"/>
                <a:gd name="T8" fmla="*/ 1176 w 1800"/>
                <a:gd name="T9" fmla="*/ 1011 h 2048"/>
                <a:gd name="T10" fmla="*/ 900 w 1800"/>
                <a:gd name="T11" fmla="*/ 120 h 2048"/>
                <a:gd name="T12" fmla="*/ 900 w 1800"/>
                <a:gd name="T13" fmla="*/ 968 h 2048"/>
                <a:gd name="T14" fmla="*/ 1012 w 1800"/>
                <a:gd name="T15" fmla="*/ 1096 h 2048"/>
                <a:gd name="T16" fmla="*/ 788 w 1800"/>
                <a:gd name="T17" fmla="*/ 1096 h 2048"/>
                <a:gd name="T18" fmla="*/ 1012 w 1800"/>
                <a:gd name="T19" fmla="*/ 1096 h 2048"/>
                <a:gd name="T20" fmla="*/ 180 w 1800"/>
                <a:gd name="T21" fmla="*/ 1928 h 2048"/>
                <a:gd name="T22" fmla="*/ 419 w 1800"/>
                <a:gd name="T23" fmla="*/ 1254 h 2048"/>
                <a:gd name="T24" fmla="*/ 702 w 1800"/>
                <a:gd name="T25" fmla="*/ 1550 h 2048"/>
                <a:gd name="T26" fmla="*/ 778 w 1800"/>
                <a:gd name="T27" fmla="*/ 1637 h 2048"/>
                <a:gd name="T28" fmla="*/ 698 w 1800"/>
                <a:gd name="T29" fmla="*/ 1385 h 2048"/>
                <a:gd name="T30" fmla="*/ 669 w 1800"/>
                <a:gd name="T31" fmla="*/ 1414 h 2048"/>
                <a:gd name="T32" fmla="*/ 645 w 1800"/>
                <a:gd name="T33" fmla="*/ 1131 h 2048"/>
                <a:gd name="T34" fmla="*/ 698 w 1800"/>
                <a:gd name="T35" fmla="*/ 1385 h 2048"/>
                <a:gd name="T36" fmla="*/ 899 w 1800"/>
                <a:gd name="T37" fmla="*/ 1638 h 2048"/>
                <a:gd name="T38" fmla="*/ 901 w 1800"/>
                <a:gd name="T39" fmla="*/ 1638 h 2048"/>
                <a:gd name="T40" fmla="*/ 851 w 1800"/>
                <a:gd name="T41" fmla="*/ 1928 h 2048"/>
                <a:gd name="T42" fmla="*/ 900 w 1800"/>
                <a:gd name="T43" fmla="*/ 1628 h 2048"/>
                <a:gd name="T44" fmla="*/ 813 w 1800"/>
                <a:gd name="T45" fmla="*/ 1440 h 2048"/>
                <a:gd name="T46" fmla="*/ 987 w 1800"/>
                <a:gd name="T47" fmla="*/ 1440 h 2048"/>
                <a:gd name="T48" fmla="*/ 1155 w 1800"/>
                <a:gd name="T49" fmla="*/ 1131 h 2048"/>
                <a:gd name="T50" fmla="*/ 1134 w 1800"/>
                <a:gd name="T51" fmla="*/ 1417 h 2048"/>
                <a:gd name="T52" fmla="*/ 1102 w 1800"/>
                <a:gd name="T53" fmla="*/ 1385 h 2048"/>
                <a:gd name="T54" fmla="*/ 1155 w 1800"/>
                <a:gd name="T55" fmla="*/ 1131 h 2048"/>
                <a:gd name="T56" fmla="*/ 1071 w 1800"/>
                <a:gd name="T57" fmla="*/ 1928 h 2048"/>
                <a:gd name="T58" fmla="*/ 1076 w 1800"/>
                <a:gd name="T59" fmla="*/ 1529 h 2048"/>
                <a:gd name="T60" fmla="*/ 1188 w 1800"/>
                <a:gd name="T61" fmla="*/ 1544 h 2048"/>
                <a:gd name="T62" fmla="*/ 1680 w 1800"/>
                <a:gd name="T63" fmla="*/ 186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00" h="2048">
                  <a:moveTo>
                    <a:pt x="1176" y="1011"/>
                  </a:moveTo>
                  <a:cubicBezTo>
                    <a:pt x="1334" y="916"/>
                    <a:pt x="1440" y="742"/>
                    <a:pt x="1440" y="544"/>
                  </a:cubicBezTo>
                  <a:cubicBezTo>
                    <a:pt x="1440" y="244"/>
                    <a:pt x="1198" y="0"/>
                    <a:pt x="900" y="0"/>
                  </a:cubicBezTo>
                  <a:cubicBezTo>
                    <a:pt x="602" y="0"/>
                    <a:pt x="360" y="244"/>
                    <a:pt x="360" y="544"/>
                  </a:cubicBezTo>
                  <a:cubicBezTo>
                    <a:pt x="360" y="742"/>
                    <a:pt x="466" y="916"/>
                    <a:pt x="624" y="1011"/>
                  </a:cubicBezTo>
                  <a:cubicBezTo>
                    <a:pt x="269" y="1125"/>
                    <a:pt x="0" y="1460"/>
                    <a:pt x="0" y="1868"/>
                  </a:cubicBezTo>
                  <a:cubicBezTo>
                    <a:pt x="0" y="1967"/>
                    <a:pt x="81" y="2048"/>
                    <a:pt x="180" y="2048"/>
                  </a:cubicBezTo>
                  <a:cubicBezTo>
                    <a:pt x="197" y="2048"/>
                    <a:pt x="1577" y="2048"/>
                    <a:pt x="1620" y="2048"/>
                  </a:cubicBezTo>
                  <a:cubicBezTo>
                    <a:pt x="1719" y="2048"/>
                    <a:pt x="1800" y="1967"/>
                    <a:pt x="1800" y="1868"/>
                  </a:cubicBezTo>
                  <a:cubicBezTo>
                    <a:pt x="1800" y="1460"/>
                    <a:pt x="1531" y="1125"/>
                    <a:pt x="1176" y="1011"/>
                  </a:cubicBezTo>
                  <a:close/>
                  <a:moveTo>
                    <a:pt x="480" y="544"/>
                  </a:moveTo>
                  <a:cubicBezTo>
                    <a:pt x="480" y="310"/>
                    <a:pt x="668" y="120"/>
                    <a:pt x="900" y="120"/>
                  </a:cubicBezTo>
                  <a:cubicBezTo>
                    <a:pt x="1132" y="120"/>
                    <a:pt x="1320" y="310"/>
                    <a:pt x="1320" y="544"/>
                  </a:cubicBezTo>
                  <a:cubicBezTo>
                    <a:pt x="1320" y="778"/>
                    <a:pt x="1132" y="968"/>
                    <a:pt x="900" y="968"/>
                  </a:cubicBezTo>
                  <a:cubicBezTo>
                    <a:pt x="668" y="968"/>
                    <a:pt x="480" y="778"/>
                    <a:pt x="480" y="544"/>
                  </a:cubicBezTo>
                  <a:close/>
                  <a:moveTo>
                    <a:pt x="1012" y="1096"/>
                  </a:moveTo>
                  <a:cubicBezTo>
                    <a:pt x="900" y="1190"/>
                    <a:pt x="900" y="1190"/>
                    <a:pt x="900" y="1190"/>
                  </a:cubicBezTo>
                  <a:cubicBezTo>
                    <a:pt x="788" y="1096"/>
                    <a:pt x="788" y="1096"/>
                    <a:pt x="788" y="1096"/>
                  </a:cubicBezTo>
                  <a:cubicBezTo>
                    <a:pt x="824" y="1091"/>
                    <a:pt x="862" y="1088"/>
                    <a:pt x="900" y="1088"/>
                  </a:cubicBezTo>
                  <a:cubicBezTo>
                    <a:pt x="938" y="1088"/>
                    <a:pt x="976" y="1091"/>
                    <a:pt x="1012" y="1096"/>
                  </a:cubicBezTo>
                  <a:close/>
                  <a:moveTo>
                    <a:pt x="729" y="1928"/>
                  </a:moveTo>
                  <a:cubicBezTo>
                    <a:pt x="180" y="1928"/>
                    <a:pt x="180" y="1928"/>
                    <a:pt x="180" y="1928"/>
                  </a:cubicBezTo>
                  <a:cubicBezTo>
                    <a:pt x="147" y="1928"/>
                    <a:pt x="120" y="1901"/>
                    <a:pt x="120" y="1868"/>
                  </a:cubicBezTo>
                  <a:cubicBezTo>
                    <a:pt x="120" y="1619"/>
                    <a:pt x="237" y="1397"/>
                    <a:pt x="419" y="1254"/>
                  </a:cubicBezTo>
                  <a:cubicBezTo>
                    <a:pt x="610" y="1541"/>
                    <a:pt x="610" y="1541"/>
                    <a:pt x="610" y="1541"/>
                  </a:cubicBezTo>
                  <a:cubicBezTo>
                    <a:pt x="631" y="1573"/>
                    <a:pt x="676" y="1577"/>
                    <a:pt x="702" y="1550"/>
                  </a:cubicBezTo>
                  <a:cubicBezTo>
                    <a:pt x="724" y="1529"/>
                    <a:pt x="724" y="1529"/>
                    <a:pt x="724" y="1529"/>
                  </a:cubicBezTo>
                  <a:cubicBezTo>
                    <a:pt x="778" y="1637"/>
                    <a:pt x="778" y="1637"/>
                    <a:pt x="778" y="1637"/>
                  </a:cubicBezTo>
                  <a:lnTo>
                    <a:pt x="729" y="1928"/>
                  </a:lnTo>
                  <a:close/>
                  <a:moveTo>
                    <a:pt x="698" y="1385"/>
                  </a:moveTo>
                  <a:cubicBezTo>
                    <a:pt x="698" y="1385"/>
                    <a:pt x="698" y="1385"/>
                    <a:pt x="698" y="1385"/>
                  </a:cubicBezTo>
                  <a:cubicBezTo>
                    <a:pt x="669" y="1414"/>
                    <a:pt x="669" y="1414"/>
                    <a:pt x="669" y="1414"/>
                  </a:cubicBezTo>
                  <a:cubicBezTo>
                    <a:pt x="519" y="1188"/>
                    <a:pt x="519" y="1188"/>
                    <a:pt x="519" y="1188"/>
                  </a:cubicBezTo>
                  <a:cubicBezTo>
                    <a:pt x="559" y="1165"/>
                    <a:pt x="601" y="1146"/>
                    <a:pt x="645" y="1131"/>
                  </a:cubicBezTo>
                  <a:cubicBezTo>
                    <a:pt x="650" y="1138"/>
                    <a:pt x="640" y="1129"/>
                    <a:pt x="811" y="1272"/>
                  </a:cubicBezTo>
                  <a:lnTo>
                    <a:pt x="698" y="1385"/>
                  </a:lnTo>
                  <a:close/>
                  <a:moveTo>
                    <a:pt x="851" y="1928"/>
                  </a:moveTo>
                  <a:cubicBezTo>
                    <a:pt x="899" y="1638"/>
                    <a:pt x="899" y="1638"/>
                    <a:pt x="899" y="1638"/>
                  </a:cubicBezTo>
                  <a:cubicBezTo>
                    <a:pt x="900" y="1635"/>
                    <a:pt x="900" y="1631"/>
                    <a:pt x="900" y="1628"/>
                  </a:cubicBezTo>
                  <a:cubicBezTo>
                    <a:pt x="900" y="1631"/>
                    <a:pt x="900" y="1635"/>
                    <a:pt x="901" y="1638"/>
                  </a:cubicBezTo>
                  <a:cubicBezTo>
                    <a:pt x="949" y="1928"/>
                    <a:pt x="949" y="1928"/>
                    <a:pt x="949" y="1928"/>
                  </a:cubicBezTo>
                  <a:lnTo>
                    <a:pt x="851" y="1928"/>
                  </a:lnTo>
                  <a:close/>
                  <a:moveTo>
                    <a:pt x="906" y="1601"/>
                  </a:moveTo>
                  <a:cubicBezTo>
                    <a:pt x="902" y="1610"/>
                    <a:pt x="900" y="1619"/>
                    <a:pt x="900" y="1628"/>
                  </a:cubicBezTo>
                  <a:cubicBezTo>
                    <a:pt x="900" y="1619"/>
                    <a:pt x="898" y="1610"/>
                    <a:pt x="894" y="1601"/>
                  </a:cubicBezTo>
                  <a:cubicBezTo>
                    <a:pt x="813" y="1440"/>
                    <a:pt x="813" y="1440"/>
                    <a:pt x="813" y="1440"/>
                  </a:cubicBezTo>
                  <a:cubicBezTo>
                    <a:pt x="900" y="1353"/>
                    <a:pt x="900" y="1353"/>
                    <a:pt x="900" y="1353"/>
                  </a:cubicBezTo>
                  <a:cubicBezTo>
                    <a:pt x="987" y="1440"/>
                    <a:pt x="987" y="1440"/>
                    <a:pt x="987" y="1440"/>
                  </a:cubicBezTo>
                  <a:lnTo>
                    <a:pt x="906" y="1601"/>
                  </a:lnTo>
                  <a:close/>
                  <a:moveTo>
                    <a:pt x="1155" y="1131"/>
                  </a:moveTo>
                  <a:cubicBezTo>
                    <a:pt x="1205" y="1148"/>
                    <a:pt x="1253" y="1171"/>
                    <a:pt x="1298" y="1197"/>
                  </a:cubicBezTo>
                  <a:cubicBezTo>
                    <a:pt x="1134" y="1417"/>
                    <a:pt x="1134" y="1417"/>
                    <a:pt x="1134" y="1417"/>
                  </a:cubicBezTo>
                  <a:cubicBezTo>
                    <a:pt x="1102" y="1385"/>
                    <a:pt x="1102" y="1385"/>
                    <a:pt x="1102" y="1385"/>
                  </a:cubicBezTo>
                  <a:cubicBezTo>
                    <a:pt x="1102" y="1385"/>
                    <a:pt x="1102" y="1385"/>
                    <a:pt x="1102" y="1385"/>
                  </a:cubicBezTo>
                  <a:cubicBezTo>
                    <a:pt x="989" y="1272"/>
                    <a:pt x="989" y="1272"/>
                    <a:pt x="989" y="1272"/>
                  </a:cubicBezTo>
                  <a:cubicBezTo>
                    <a:pt x="1161" y="1128"/>
                    <a:pt x="1150" y="1138"/>
                    <a:pt x="1155" y="1131"/>
                  </a:cubicBezTo>
                  <a:close/>
                  <a:moveTo>
                    <a:pt x="1620" y="1928"/>
                  </a:moveTo>
                  <a:cubicBezTo>
                    <a:pt x="1071" y="1928"/>
                    <a:pt x="1071" y="1928"/>
                    <a:pt x="1071" y="1928"/>
                  </a:cubicBezTo>
                  <a:cubicBezTo>
                    <a:pt x="1022" y="1637"/>
                    <a:pt x="1022" y="1637"/>
                    <a:pt x="1022" y="1637"/>
                  </a:cubicBezTo>
                  <a:cubicBezTo>
                    <a:pt x="1076" y="1529"/>
                    <a:pt x="1076" y="1529"/>
                    <a:pt x="1076" y="1529"/>
                  </a:cubicBezTo>
                  <a:cubicBezTo>
                    <a:pt x="1098" y="1550"/>
                    <a:pt x="1098" y="1550"/>
                    <a:pt x="1098" y="1550"/>
                  </a:cubicBezTo>
                  <a:cubicBezTo>
                    <a:pt x="1123" y="1576"/>
                    <a:pt x="1166" y="1573"/>
                    <a:pt x="1188" y="1544"/>
                  </a:cubicBezTo>
                  <a:cubicBezTo>
                    <a:pt x="1396" y="1267"/>
                    <a:pt x="1396" y="1267"/>
                    <a:pt x="1396" y="1267"/>
                  </a:cubicBezTo>
                  <a:cubicBezTo>
                    <a:pt x="1569" y="1410"/>
                    <a:pt x="1680" y="1626"/>
                    <a:pt x="1680" y="1868"/>
                  </a:cubicBezTo>
                  <a:cubicBezTo>
                    <a:pt x="1680" y="1901"/>
                    <a:pt x="1653" y="1928"/>
                    <a:pt x="1620" y="1928"/>
                  </a:cubicBezTo>
                  <a:close/>
                </a:path>
              </a:pathLst>
            </a:custGeom>
            <a:solidFill>
              <a:srgbClr val="98A3A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5018682" y="3721965"/>
            <a:ext cx="215463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30353F"/>
                </a:solidFill>
              </a:rPr>
              <a:t>Lorem ipsum dolor sit amet, consectetur adipiscing elit. Etiam vulputate est a convallis placerat. Orci varius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55259" y="5237975"/>
            <a:ext cx="881482" cy="5576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b="1" dirty="0">
                <a:solidFill>
                  <a:srgbClr val="98A3AD"/>
                </a:solidFill>
              </a:rPr>
              <a:t>60%</a:t>
            </a:r>
          </a:p>
        </p:txBody>
      </p:sp>
      <p:sp>
        <p:nvSpPr>
          <p:cNvPr id="141" name="Rectangle 1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7712" y="2543209"/>
            <a:ext cx="2173221" cy="3471990"/>
          </a:xfrm>
          <a:prstGeom prst="rect">
            <a:avLst/>
          </a:prstGeom>
          <a:gradFill flip="none" rotWithShape="1">
            <a:gsLst>
              <a:gs pos="100000">
                <a:srgbClr val="30353F">
                  <a:alpha val="0"/>
                </a:srgbClr>
              </a:gs>
              <a:gs pos="0">
                <a:srgbClr val="30353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04169" y="1258770"/>
            <a:ext cx="3680307" cy="2453539"/>
            <a:chOff x="-20046" y="1192971"/>
            <a:chExt cx="4062503" cy="2708336"/>
          </a:xfrm>
        </p:grpSpPr>
        <p:sp>
          <p:nvSpPr>
            <p:cNvPr id="142" name="Oval 141"/>
            <p:cNvSpPr/>
            <p:nvPr/>
          </p:nvSpPr>
          <p:spPr>
            <a:xfrm>
              <a:off x="1217371" y="1753306"/>
              <a:ext cx="1587668" cy="1587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-20046" y="1192971"/>
              <a:ext cx="4062503" cy="2708336"/>
              <a:chOff x="825276" y="1527237"/>
              <a:chExt cx="3419288" cy="2279526"/>
            </a:xfrm>
          </p:grpSpPr>
          <p:graphicFrame>
            <p:nvGraphicFramePr>
              <p:cNvPr id="46" name="Chart 45"/>
              <p:cNvGraphicFramePr/>
              <p:nvPr>
                <p:extLst>
                  <p:ext uri="{D42A27DB-BD31-4B8C-83A1-F6EECF244321}">
                    <p14:modId xmlns:p14="http://schemas.microsoft.com/office/powerpoint/2010/main" val="1540568077"/>
                  </p:ext>
                </p:extLst>
              </p:nvPr>
            </p:nvGraphicFramePr>
            <p:xfrm>
              <a:off x="825276" y="1527237"/>
              <a:ext cx="3419288" cy="227952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pSp>
            <p:nvGrpSpPr>
              <p:cNvPr id="95" name="Group 94"/>
              <p:cNvGrpSpPr/>
              <p:nvPr/>
            </p:nvGrpSpPr>
            <p:grpSpPr>
              <a:xfrm>
                <a:off x="2163942" y="2306932"/>
                <a:ext cx="741957" cy="720135"/>
                <a:chOff x="1389063" y="3748088"/>
                <a:chExt cx="336550" cy="336550"/>
              </a:xfrm>
              <a:solidFill>
                <a:srgbClr val="30353F"/>
              </a:solidFill>
            </p:grpSpPr>
            <p:sp>
              <p:nvSpPr>
                <p:cNvPr id="93" name="Freeform 5"/>
                <p:cNvSpPr>
                  <a:spLocks/>
                </p:cNvSpPr>
                <p:nvPr/>
              </p:nvSpPr>
              <p:spPr bwMode="auto">
                <a:xfrm>
                  <a:off x="1547813" y="3787776"/>
                  <a:ext cx="58738" cy="60325"/>
                </a:xfrm>
                <a:custGeom>
                  <a:avLst/>
                  <a:gdLst>
                    <a:gd name="T0" fmla="*/ 300 w 360"/>
                    <a:gd name="T1" fmla="*/ 244 h 364"/>
                    <a:gd name="T2" fmla="*/ 120 w 360"/>
                    <a:gd name="T3" fmla="*/ 244 h 364"/>
                    <a:gd name="T4" fmla="*/ 120 w 360"/>
                    <a:gd name="T5" fmla="*/ 60 h 364"/>
                    <a:gd name="T6" fmla="*/ 60 w 360"/>
                    <a:gd name="T7" fmla="*/ 0 h 364"/>
                    <a:gd name="T8" fmla="*/ 0 w 360"/>
                    <a:gd name="T9" fmla="*/ 60 h 364"/>
                    <a:gd name="T10" fmla="*/ 0 w 360"/>
                    <a:gd name="T11" fmla="*/ 304 h 364"/>
                    <a:gd name="T12" fmla="*/ 60 w 360"/>
                    <a:gd name="T13" fmla="*/ 364 h 364"/>
                    <a:gd name="T14" fmla="*/ 300 w 360"/>
                    <a:gd name="T15" fmla="*/ 364 h 364"/>
                    <a:gd name="T16" fmla="*/ 360 w 360"/>
                    <a:gd name="T17" fmla="*/ 304 h 364"/>
                    <a:gd name="T18" fmla="*/ 300 w 360"/>
                    <a:gd name="T19" fmla="*/ 244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0" h="364">
                      <a:moveTo>
                        <a:pt x="300" y="244"/>
                      </a:moveTo>
                      <a:cubicBezTo>
                        <a:pt x="120" y="244"/>
                        <a:pt x="120" y="244"/>
                        <a:pt x="120" y="244"/>
                      </a:cubicBezTo>
                      <a:cubicBezTo>
                        <a:pt x="120" y="60"/>
                        <a:pt x="120" y="60"/>
                        <a:pt x="120" y="60"/>
                      </a:cubicBezTo>
                      <a:cubicBezTo>
                        <a:pt x="120" y="27"/>
                        <a:pt x="93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304"/>
                        <a:pt x="0" y="304"/>
                        <a:pt x="0" y="304"/>
                      </a:cubicBezTo>
                      <a:cubicBezTo>
                        <a:pt x="0" y="337"/>
                        <a:pt x="27" y="364"/>
                        <a:pt x="60" y="364"/>
                      </a:cubicBezTo>
                      <a:cubicBezTo>
                        <a:pt x="300" y="364"/>
                        <a:pt x="300" y="364"/>
                        <a:pt x="300" y="364"/>
                      </a:cubicBezTo>
                      <a:cubicBezTo>
                        <a:pt x="333" y="364"/>
                        <a:pt x="360" y="337"/>
                        <a:pt x="360" y="304"/>
                      </a:cubicBezTo>
                      <a:cubicBezTo>
                        <a:pt x="360" y="271"/>
                        <a:pt x="333" y="244"/>
                        <a:pt x="300" y="2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4" name="Freeform 6"/>
                <p:cNvSpPr>
                  <a:spLocks noEditPoints="1"/>
                </p:cNvSpPr>
                <p:nvPr/>
              </p:nvSpPr>
              <p:spPr bwMode="auto">
                <a:xfrm>
                  <a:off x="1389063" y="3748088"/>
                  <a:ext cx="336550" cy="336550"/>
                </a:xfrm>
                <a:custGeom>
                  <a:avLst/>
                  <a:gdLst>
                    <a:gd name="T0" fmla="*/ 1808 w 2048"/>
                    <a:gd name="T1" fmla="*/ 1454 h 2048"/>
                    <a:gd name="T2" fmla="*/ 1808 w 2048"/>
                    <a:gd name="T3" fmla="*/ 1388 h 2048"/>
                    <a:gd name="T4" fmla="*/ 1628 w 2048"/>
                    <a:gd name="T5" fmla="*/ 1208 h 2048"/>
                    <a:gd name="T6" fmla="*/ 1084 w 2048"/>
                    <a:gd name="T7" fmla="*/ 1208 h 2048"/>
                    <a:gd name="T8" fmla="*/ 1084 w 2048"/>
                    <a:gd name="T9" fmla="*/ 1085 h 2048"/>
                    <a:gd name="T10" fmla="*/ 1564 w 2048"/>
                    <a:gd name="T11" fmla="*/ 544 h 2048"/>
                    <a:gd name="T12" fmla="*/ 1024 w 2048"/>
                    <a:gd name="T13" fmla="*/ 0 h 2048"/>
                    <a:gd name="T14" fmla="*/ 484 w 2048"/>
                    <a:gd name="T15" fmla="*/ 544 h 2048"/>
                    <a:gd name="T16" fmla="*/ 964 w 2048"/>
                    <a:gd name="T17" fmla="*/ 1085 h 2048"/>
                    <a:gd name="T18" fmla="*/ 964 w 2048"/>
                    <a:gd name="T19" fmla="*/ 1208 h 2048"/>
                    <a:gd name="T20" fmla="*/ 420 w 2048"/>
                    <a:gd name="T21" fmla="*/ 1208 h 2048"/>
                    <a:gd name="T22" fmla="*/ 240 w 2048"/>
                    <a:gd name="T23" fmla="*/ 1388 h 2048"/>
                    <a:gd name="T24" fmla="*/ 240 w 2048"/>
                    <a:gd name="T25" fmla="*/ 1454 h 2048"/>
                    <a:gd name="T26" fmla="*/ 0 w 2048"/>
                    <a:gd name="T27" fmla="*/ 1748 h 2048"/>
                    <a:gd name="T28" fmla="*/ 300 w 2048"/>
                    <a:gd name="T29" fmla="*/ 2048 h 2048"/>
                    <a:gd name="T30" fmla="*/ 600 w 2048"/>
                    <a:gd name="T31" fmla="*/ 1748 h 2048"/>
                    <a:gd name="T32" fmla="*/ 360 w 2048"/>
                    <a:gd name="T33" fmla="*/ 1454 h 2048"/>
                    <a:gd name="T34" fmla="*/ 360 w 2048"/>
                    <a:gd name="T35" fmla="*/ 1388 h 2048"/>
                    <a:gd name="T36" fmla="*/ 420 w 2048"/>
                    <a:gd name="T37" fmla="*/ 1328 h 2048"/>
                    <a:gd name="T38" fmla="*/ 964 w 2048"/>
                    <a:gd name="T39" fmla="*/ 1328 h 2048"/>
                    <a:gd name="T40" fmla="*/ 964 w 2048"/>
                    <a:gd name="T41" fmla="*/ 1454 h 2048"/>
                    <a:gd name="T42" fmla="*/ 724 w 2048"/>
                    <a:gd name="T43" fmla="*/ 1748 h 2048"/>
                    <a:gd name="T44" fmla="*/ 1024 w 2048"/>
                    <a:gd name="T45" fmla="*/ 2048 h 2048"/>
                    <a:gd name="T46" fmla="*/ 1324 w 2048"/>
                    <a:gd name="T47" fmla="*/ 1748 h 2048"/>
                    <a:gd name="T48" fmla="*/ 1084 w 2048"/>
                    <a:gd name="T49" fmla="*/ 1454 h 2048"/>
                    <a:gd name="T50" fmla="*/ 1084 w 2048"/>
                    <a:gd name="T51" fmla="*/ 1328 h 2048"/>
                    <a:gd name="T52" fmla="*/ 1628 w 2048"/>
                    <a:gd name="T53" fmla="*/ 1328 h 2048"/>
                    <a:gd name="T54" fmla="*/ 1688 w 2048"/>
                    <a:gd name="T55" fmla="*/ 1388 h 2048"/>
                    <a:gd name="T56" fmla="*/ 1688 w 2048"/>
                    <a:gd name="T57" fmla="*/ 1454 h 2048"/>
                    <a:gd name="T58" fmla="*/ 1448 w 2048"/>
                    <a:gd name="T59" fmla="*/ 1748 h 2048"/>
                    <a:gd name="T60" fmla="*/ 1748 w 2048"/>
                    <a:gd name="T61" fmla="*/ 2048 h 2048"/>
                    <a:gd name="T62" fmla="*/ 2048 w 2048"/>
                    <a:gd name="T63" fmla="*/ 1748 h 2048"/>
                    <a:gd name="T64" fmla="*/ 1808 w 2048"/>
                    <a:gd name="T65" fmla="*/ 1454 h 2048"/>
                    <a:gd name="T66" fmla="*/ 480 w 2048"/>
                    <a:gd name="T67" fmla="*/ 1748 h 2048"/>
                    <a:gd name="T68" fmla="*/ 300 w 2048"/>
                    <a:gd name="T69" fmla="*/ 1928 h 2048"/>
                    <a:gd name="T70" fmla="*/ 120 w 2048"/>
                    <a:gd name="T71" fmla="*/ 1748 h 2048"/>
                    <a:gd name="T72" fmla="*/ 300 w 2048"/>
                    <a:gd name="T73" fmla="*/ 1568 h 2048"/>
                    <a:gd name="T74" fmla="*/ 480 w 2048"/>
                    <a:gd name="T75" fmla="*/ 1748 h 2048"/>
                    <a:gd name="T76" fmla="*/ 1204 w 2048"/>
                    <a:gd name="T77" fmla="*/ 1748 h 2048"/>
                    <a:gd name="T78" fmla="*/ 1024 w 2048"/>
                    <a:gd name="T79" fmla="*/ 1928 h 2048"/>
                    <a:gd name="T80" fmla="*/ 844 w 2048"/>
                    <a:gd name="T81" fmla="*/ 1748 h 2048"/>
                    <a:gd name="T82" fmla="*/ 1024 w 2048"/>
                    <a:gd name="T83" fmla="*/ 1568 h 2048"/>
                    <a:gd name="T84" fmla="*/ 1204 w 2048"/>
                    <a:gd name="T85" fmla="*/ 1748 h 2048"/>
                    <a:gd name="T86" fmla="*/ 1024 w 2048"/>
                    <a:gd name="T87" fmla="*/ 968 h 2048"/>
                    <a:gd name="T88" fmla="*/ 604 w 2048"/>
                    <a:gd name="T89" fmla="*/ 544 h 2048"/>
                    <a:gd name="T90" fmla="*/ 1024 w 2048"/>
                    <a:gd name="T91" fmla="*/ 120 h 2048"/>
                    <a:gd name="T92" fmla="*/ 1444 w 2048"/>
                    <a:gd name="T93" fmla="*/ 544 h 2048"/>
                    <a:gd name="T94" fmla="*/ 1024 w 2048"/>
                    <a:gd name="T95" fmla="*/ 968 h 2048"/>
                    <a:gd name="T96" fmla="*/ 1748 w 2048"/>
                    <a:gd name="T97" fmla="*/ 1928 h 2048"/>
                    <a:gd name="T98" fmla="*/ 1568 w 2048"/>
                    <a:gd name="T99" fmla="*/ 1748 h 2048"/>
                    <a:gd name="T100" fmla="*/ 1748 w 2048"/>
                    <a:gd name="T101" fmla="*/ 1568 h 2048"/>
                    <a:gd name="T102" fmla="*/ 1928 w 2048"/>
                    <a:gd name="T103" fmla="*/ 1748 h 2048"/>
                    <a:gd name="T104" fmla="*/ 1748 w 2048"/>
                    <a:gd name="T105" fmla="*/ 1928 h 20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48" h="2048">
                      <a:moveTo>
                        <a:pt x="1808" y="1454"/>
                      </a:moveTo>
                      <a:cubicBezTo>
                        <a:pt x="1808" y="1388"/>
                        <a:pt x="1808" y="1388"/>
                        <a:pt x="1808" y="1388"/>
                      </a:cubicBezTo>
                      <a:cubicBezTo>
                        <a:pt x="1808" y="1289"/>
                        <a:pt x="1727" y="1208"/>
                        <a:pt x="1628" y="1208"/>
                      </a:cubicBezTo>
                      <a:cubicBezTo>
                        <a:pt x="1084" y="1208"/>
                        <a:pt x="1084" y="1208"/>
                        <a:pt x="1084" y="1208"/>
                      </a:cubicBezTo>
                      <a:cubicBezTo>
                        <a:pt x="1084" y="1085"/>
                        <a:pt x="1084" y="1085"/>
                        <a:pt x="1084" y="1085"/>
                      </a:cubicBezTo>
                      <a:cubicBezTo>
                        <a:pt x="1354" y="1054"/>
                        <a:pt x="1564" y="824"/>
                        <a:pt x="1564" y="544"/>
                      </a:cubicBezTo>
                      <a:cubicBezTo>
                        <a:pt x="1564" y="244"/>
                        <a:pt x="1322" y="0"/>
                        <a:pt x="1024" y="0"/>
                      </a:cubicBezTo>
                      <a:cubicBezTo>
                        <a:pt x="726" y="0"/>
                        <a:pt x="484" y="244"/>
                        <a:pt x="484" y="544"/>
                      </a:cubicBezTo>
                      <a:cubicBezTo>
                        <a:pt x="484" y="824"/>
                        <a:pt x="694" y="1054"/>
                        <a:pt x="964" y="1085"/>
                      </a:cubicBezTo>
                      <a:cubicBezTo>
                        <a:pt x="964" y="1208"/>
                        <a:pt x="964" y="1208"/>
                        <a:pt x="964" y="1208"/>
                      </a:cubicBezTo>
                      <a:cubicBezTo>
                        <a:pt x="420" y="1208"/>
                        <a:pt x="420" y="1208"/>
                        <a:pt x="420" y="1208"/>
                      </a:cubicBezTo>
                      <a:cubicBezTo>
                        <a:pt x="321" y="1208"/>
                        <a:pt x="240" y="1289"/>
                        <a:pt x="240" y="1388"/>
                      </a:cubicBezTo>
                      <a:cubicBezTo>
                        <a:pt x="240" y="1454"/>
                        <a:pt x="240" y="1454"/>
                        <a:pt x="240" y="1454"/>
                      </a:cubicBezTo>
                      <a:cubicBezTo>
                        <a:pt x="103" y="1482"/>
                        <a:pt x="0" y="1603"/>
                        <a:pt x="0" y="1748"/>
                      </a:cubicBezTo>
                      <a:cubicBezTo>
                        <a:pt x="0" y="1913"/>
                        <a:pt x="135" y="2048"/>
                        <a:pt x="300" y="2048"/>
                      </a:cubicBezTo>
                      <a:cubicBezTo>
                        <a:pt x="465" y="2048"/>
                        <a:pt x="600" y="1913"/>
                        <a:pt x="600" y="1748"/>
                      </a:cubicBezTo>
                      <a:cubicBezTo>
                        <a:pt x="600" y="1603"/>
                        <a:pt x="497" y="1482"/>
                        <a:pt x="360" y="1454"/>
                      </a:cubicBezTo>
                      <a:cubicBezTo>
                        <a:pt x="360" y="1388"/>
                        <a:pt x="360" y="1388"/>
                        <a:pt x="360" y="1388"/>
                      </a:cubicBezTo>
                      <a:cubicBezTo>
                        <a:pt x="360" y="1355"/>
                        <a:pt x="387" y="1328"/>
                        <a:pt x="420" y="1328"/>
                      </a:cubicBezTo>
                      <a:cubicBezTo>
                        <a:pt x="964" y="1328"/>
                        <a:pt x="964" y="1328"/>
                        <a:pt x="964" y="1328"/>
                      </a:cubicBezTo>
                      <a:cubicBezTo>
                        <a:pt x="964" y="1454"/>
                        <a:pt x="964" y="1454"/>
                        <a:pt x="964" y="1454"/>
                      </a:cubicBezTo>
                      <a:cubicBezTo>
                        <a:pt x="827" y="1482"/>
                        <a:pt x="724" y="1603"/>
                        <a:pt x="724" y="1748"/>
                      </a:cubicBezTo>
                      <a:cubicBezTo>
                        <a:pt x="724" y="1913"/>
                        <a:pt x="859" y="2048"/>
                        <a:pt x="1024" y="2048"/>
                      </a:cubicBezTo>
                      <a:cubicBezTo>
                        <a:pt x="1189" y="2048"/>
                        <a:pt x="1324" y="1913"/>
                        <a:pt x="1324" y="1748"/>
                      </a:cubicBezTo>
                      <a:cubicBezTo>
                        <a:pt x="1324" y="1603"/>
                        <a:pt x="1221" y="1482"/>
                        <a:pt x="1084" y="1454"/>
                      </a:cubicBezTo>
                      <a:cubicBezTo>
                        <a:pt x="1084" y="1328"/>
                        <a:pt x="1084" y="1328"/>
                        <a:pt x="1084" y="1328"/>
                      </a:cubicBezTo>
                      <a:cubicBezTo>
                        <a:pt x="1628" y="1328"/>
                        <a:pt x="1628" y="1328"/>
                        <a:pt x="1628" y="1328"/>
                      </a:cubicBezTo>
                      <a:cubicBezTo>
                        <a:pt x="1661" y="1328"/>
                        <a:pt x="1688" y="1355"/>
                        <a:pt x="1688" y="1388"/>
                      </a:cubicBezTo>
                      <a:cubicBezTo>
                        <a:pt x="1688" y="1454"/>
                        <a:pt x="1688" y="1454"/>
                        <a:pt x="1688" y="1454"/>
                      </a:cubicBezTo>
                      <a:cubicBezTo>
                        <a:pt x="1551" y="1482"/>
                        <a:pt x="1448" y="1603"/>
                        <a:pt x="1448" y="1748"/>
                      </a:cubicBezTo>
                      <a:cubicBezTo>
                        <a:pt x="1448" y="1913"/>
                        <a:pt x="1583" y="2048"/>
                        <a:pt x="1748" y="2048"/>
                      </a:cubicBezTo>
                      <a:cubicBezTo>
                        <a:pt x="1913" y="2048"/>
                        <a:pt x="2048" y="1913"/>
                        <a:pt x="2048" y="1748"/>
                      </a:cubicBezTo>
                      <a:cubicBezTo>
                        <a:pt x="2048" y="1603"/>
                        <a:pt x="1945" y="1482"/>
                        <a:pt x="1808" y="1454"/>
                      </a:cubicBezTo>
                      <a:close/>
                      <a:moveTo>
                        <a:pt x="480" y="1748"/>
                      </a:moveTo>
                      <a:cubicBezTo>
                        <a:pt x="480" y="1847"/>
                        <a:pt x="399" y="1928"/>
                        <a:pt x="300" y="1928"/>
                      </a:cubicBezTo>
                      <a:cubicBezTo>
                        <a:pt x="201" y="1928"/>
                        <a:pt x="120" y="1847"/>
                        <a:pt x="120" y="1748"/>
                      </a:cubicBezTo>
                      <a:cubicBezTo>
                        <a:pt x="120" y="1649"/>
                        <a:pt x="201" y="1568"/>
                        <a:pt x="300" y="1568"/>
                      </a:cubicBezTo>
                      <a:cubicBezTo>
                        <a:pt x="399" y="1568"/>
                        <a:pt x="480" y="1649"/>
                        <a:pt x="480" y="1748"/>
                      </a:cubicBezTo>
                      <a:close/>
                      <a:moveTo>
                        <a:pt x="1204" y="1748"/>
                      </a:moveTo>
                      <a:cubicBezTo>
                        <a:pt x="1204" y="1847"/>
                        <a:pt x="1123" y="1928"/>
                        <a:pt x="1024" y="1928"/>
                      </a:cubicBezTo>
                      <a:cubicBezTo>
                        <a:pt x="925" y="1928"/>
                        <a:pt x="844" y="1847"/>
                        <a:pt x="844" y="1748"/>
                      </a:cubicBezTo>
                      <a:cubicBezTo>
                        <a:pt x="844" y="1649"/>
                        <a:pt x="925" y="1568"/>
                        <a:pt x="1024" y="1568"/>
                      </a:cubicBezTo>
                      <a:cubicBezTo>
                        <a:pt x="1123" y="1568"/>
                        <a:pt x="1204" y="1649"/>
                        <a:pt x="1204" y="1748"/>
                      </a:cubicBezTo>
                      <a:close/>
                      <a:moveTo>
                        <a:pt x="1024" y="968"/>
                      </a:moveTo>
                      <a:cubicBezTo>
                        <a:pt x="792" y="968"/>
                        <a:pt x="604" y="778"/>
                        <a:pt x="604" y="544"/>
                      </a:cubicBezTo>
                      <a:cubicBezTo>
                        <a:pt x="604" y="310"/>
                        <a:pt x="792" y="120"/>
                        <a:pt x="1024" y="120"/>
                      </a:cubicBezTo>
                      <a:cubicBezTo>
                        <a:pt x="1256" y="120"/>
                        <a:pt x="1444" y="310"/>
                        <a:pt x="1444" y="544"/>
                      </a:cubicBezTo>
                      <a:cubicBezTo>
                        <a:pt x="1444" y="778"/>
                        <a:pt x="1256" y="968"/>
                        <a:pt x="1024" y="968"/>
                      </a:cubicBezTo>
                      <a:close/>
                      <a:moveTo>
                        <a:pt x="1748" y="1928"/>
                      </a:moveTo>
                      <a:cubicBezTo>
                        <a:pt x="1649" y="1928"/>
                        <a:pt x="1568" y="1847"/>
                        <a:pt x="1568" y="1748"/>
                      </a:cubicBezTo>
                      <a:cubicBezTo>
                        <a:pt x="1568" y="1649"/>
                        <a:pt x="1649" y="1568"/>
                        <a:pt x="1748" y="1568"/>
                      </a:cubicBezTo>
                      <a:cubicBezTo>
                        <a:pt x="1847" y="1568"/>
                        <a:pt x="1928" y="1649"/>
                        <a:pt x="1928" y="1748"/>
                      </a:cubicBezTo>
                      <a:cubicBezTo>
                        <a:pt x="1928" y="1847"/>
                        <a:pt x="1847" y="1928"/>
                        <a:pt x="1748" y="19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124" name="TextBox 123"/>
          <p:cNvSpPr txBox="1"/>
          <p:nvPr/>
        </p:nvSpPr>
        <p:spPr>
          <a:xfrm>
            <a:off x="1067004" y="3723437"/>
            <a:ext cx="215463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30353F"/>
                </a:solidFill>
              </a:rPr>
              <a:t>Lorem ipsum dolor sit amet, consectetur adipiscing elit. Etiam vulputate est a convallis placerat. Orci varius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703581" y="5239446"/>
            <a:ext cx="881482" cy="5576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b="1" dirty="0">
                <a:solidFill>
                  <a:srgbClr val="30353F"/>
                </a:solidFill>
              </a:rPr>
              <a:t>90%</a:t>
            </a:r>
          </a:p>
        </p:txBody>
      </p:sp>
      <p:sp>
        <p:nvSpPr>
          <p:cNvPr id="145" name="Rectangle 1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57488" y="2547286"/>
            <a:ext cx="2180381" cy="3447372"/>
          </a:xfrm>
          <a:prstGeom prst="rect">
            <a:avLst/>
          </a:prstGeom>
          <a:gradFill flip="none" rotWithShape="1">
            <a:gsLst>
              <a:gs pos="100000">
                <a:srgbClr val="BABABA">
                  <a:alpha val="0"/>
                </a:srgbClr>
              </a:gs>
              <a:gs pos="0">
                <a:srgbClr val="BABAB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07524" y="1257300"/>
            <a:ext cx="3680308" cy="2453538"/>
            <a:chOff x="8149543" y="1192972"/>
            <a:chExt cx="4062503" cy="2708336"/>
          </a:xfrm>
        </p:grpSpPr>
        <p:sp>
          <p:nvSpPr>
            <p:cNvPr id="146" name="Oval 145"/>
            <p:cNvSpPr/>
            <p:nvPr/>
          </p:nvSpPr>
          <p:spPr>
            <a:xfrm>
              <a:off x="9386960" y="1753306"/>
              <a:ext cx="1587668" cy="1587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8149543" y="1192972"/>
              <a:ext cx="4062503" cy="2708336"/>
              <a:chOff x="7701376" y="1492374"/>
              <a:chExt cx="3419288" cy="2279526"/>
            </a:xfrm>
          </p:grpSpPr>
          <p:graphicFrame>
            <p:nvGraphicFramePr>
              <p:cNvPr id="115" name="Chart 114"/>
              <p:cNvGraphicFramePr/>
              <p:nvPr>
                <p:extLst>
                  <p:ext uri="{D42A27DB-BD31-4B8C-83A1-F6EECF244321}">
                    <p14:modId xmlns:p14="http://schemas.microsoft.com/office/powerpoint/2010/main" val="2562691546"/>
                  </p:ext>
                </p:extLst>
              </p:nvPr>
            </p:nvGraphicFramePr>
            <p:xfrm>
              <a:off x="7701376" y="1492374"/>
              <a:ext cx="3419288" cy="227952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140" name="Freeform 34"/>
              <p:cNvSpPr>
                <a:spLocks noEditPoints="1"/>
              </p:cNvSpPr>
              <p:nvPr/>
            </p:nvSpPr>
            <p:spPr bwMode="auto">
              <a:xfrm>
                <a:off x="9041442" y="2272070"/>
                <a:ext cx="739156" cy="720135"/>
              </a:xfrm>
              <a:custGeom>
                <a:avLst/>
                <a:gdLst>
                  <a:gd name="T0" fmla="*/ 1924 w 2048"/>
                  <a:gd name="T1" fmla="*/ 300 h 2048"/>
                  <a:gd name="T2" fmla="*/ 1324 w 2048"/>
                  <a:gd name="T3" fmla="*/ 300 h 2048"/>
                  <a:gd name="T4" fmla="*/ 1024 w 2048"/>
                  <a:gd name="T5" fmla="*/ 240 h 2048"/>
                  <a:gd name="T6" fmla="*/ 720 w 2048"/>
                  <a:gd name="T7" fmla="*/ 300 h 2048"/>
                  <a:gd name="T8" fmla="*/ 120 w 2048"/>
                  <a:gd name="T9" fmla="*/ 300 h 2048"/>
                  <a:gd name="T10" fmla="*/ 0 w 2048"/>
                  <a:gd name="T11" fmla="*/ 900 h 2048"/>
                  <a:gd name="T12" fmla="*/ 242 w 2048"/>
                  <a:gd name="T13" fmla="*/ 960 h 2048"/>
                  <a:gd name="T14" fmla="*/ 689 w 2048"/>
                  <a:gd name="T15" fmla="*/ 1730 h 2048"/>
                  <a:gd name="T16" fmla="*/ 660 w 2048"/>
                  <a:gd name="T17" fmla="*/ 2048 h 2048"/>
                  <a:gd name="T18" fmla="*/ 1444 w 2048"/>
                  <a:gd name="T19" fmla="*/ 1988 h 2048"/>
                  <a:gd name="T20" fmla="*/ 1804 w 2048"/>
                  <a:gd name="T21" fmla="*/ 1020 h 2048"/>
                  <a:gd name="T22" fmla="*/ 1988 w 2048"/>
                  <a:gd name="T23" fmla="*/ 960 h 2048"/>
                  <a:gd name="T24" fmla="*/ 1819 w 2048"/>
                  <a:gd name="T25" fmla="*/ 527 h 2048"/>
                  <a:gd name="T26" fmla="*/ 1804 w 2048"/>
                  <a:gd name="T27" fmla="*/ 300 h 2048"/>
                  <a:gd name="T28" fmla="*/ 1444 w 2048"/>
                  <a:gd name="T29" fmla="*/ 300 h 2048"/>
                  <a:gd name="T30" fmla="*/ 420 w 2048"/>
                  <a:gd name="T31" fmla="*/ 120 h 2048"/>
                  <a:gd name="T32" fmla="*/ 420 w 2048"/>
                  <a:gd name="T33" fmla="*/ 480 h 2048"/>
                  <a:gd name="T34" fmla="*/ 420 w 2048"/>
                  <a:gd name="T35" fmla="*/ 120 h 2048"/>
                  <a:gd name="T36" fmla="*/ 420 w 2048"/>
                  <a:gd name="T37" fmla="*/ 600 h 2048"/>
                  <a:gd name="T38" fmla="*/ 126 w 2048"/>
                  <a:gd name="T39" fmla="*/ 840 h 2048"/>
                  <a:gd name="T40" fmla="*/ 1024 w 2048"/>
                  <a:gd name="T41" fmla="*/ 1684 h 2048"/>
                  <a:gd name="T42" fmla="*/ 726 w 2048"/>
                  <a:gd name="T43" fmla="*/ 1928 h 2048"/>
                  <a:gd name="T44" fmla="*/ 1024 w 2048"/>
                  <a:gd name="T45" fmla="*/ 1204 h 2048"/>
                  <a:gd name="T46" fmla="*/ 1024 w 2048"/>
                  <a:gd name="T47" fmla="*/ 1564 h 2048"/>
                  <a:gd name="T48" fmla="*/ 1263 w 2048"/>
                  <a:gd name="T49" fmla="*/ 1639 h 2048"/>
                  <a:gd name="T50" fmla="*/ 1324 w 2048"/>
                  <a:gd name="T51" fmla="*/ 1384 h 2048"/>
                  <a:gd name="T52" fmla="*/ 720 w 2048"/>
                  <a:gd name="T53" fmla="*/ 1384 h 2048"/>
                  <a:gd name="T54" fmla="*/ 828 w 2048"/>
                  <a:gd name="T55" fmla="*/ 1613 h 2048"/>
                  <a:gd name="T56" fmla="*/ 360 w 2048"/>
                  <a:gd name="T57" fmla="*/ 1020 h 2048"/>
                  <a:gd name="T58" fmla="*/ 780 w 2048"/>
                  <a:gd name="T59" fmla="*/ 960 h 2048"/>
                  <a:gd name="T60" fmla="*/ 615 w 2048"/>
                  <a:gd name="T61" fmla="*/ 528 h 2048"/>
                  <a:gd name="T62" fmla="*/ 1024 w 2048"/>
                  <a:gd name="T63" fmla="*/ 360 h 2048"/>
                  <a:gd name="T64" fmla="*/ 1429 w 2048"/>
                  <a:gd name="T65" fmla="*/ 528 h 2048"/>
                  <a:gd name="T66" fmla="*/ 1264 w 2048"/>
                  <a:gd name="T67" fmla="*/ 960 h 2048"/>
                  <a:gd name="T68" fmla="*/ 1684 w 2048"/>
                  <a:gd name="T69" fmla="*/ 1020 h 2048"/>
                  <a:gd name="T70" fmla="*/ 1330 w 2048"/>
                  <a:gd name="T71" fmla="*/ 840 h 2048"/>
                  <a:gd name="T72" fmla="*/ 1922 w 2048"/>
                  <a:gd name="T73" fmla="*/ 840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8" h="2048">
                    <a:moveTo>
                      <a:pt x="1819" y="527"/>
                    </a:moveTo>
                    <a:cubicBezTo>
                      <a:pt x="1883" y="472"/>
                      <a:pt x="1924" y="391"/>
                      <a:pt x="1924" y="300"/>
                    </a:cubicBezTo>
                    <a:cubicBezTo>
                      <a:pt x="1924" y="135"/>
                      <a:pt x="1789" y="0"/>
                      <a:pt x="1624" y="0"/>
                    </a:cubicBezTo>
                    <a:cubicBezTo>
                      <a:pt x="1459" y="0"/>
                      <a:pt x="1324" y="135"/>
                      <a:pt x="1324" y="300"/>
                    </a:cubicBezTo>
                    <a:cubicBezTo>
                      <a:pt x="1324" y="300"/>
                      <a:pt x="1324" y="300"/>
                      <a:pt x="1324" y="300"/>
                    </a:cubicBezTo>
                    <a:cubicBezTo>
                      <a:pt x="1229" y="261"/>
                      <a:pt x="1128" y="240"/>
                      <a:pt x="1024" y="240"/>
                    </a:cubicBezTo>
                    <a:cubicBezTo>
                      <a:pt x="920" y="240"/>
                      <a:pt x="816" y="261"/>
                      <a:pt x="720" y="301"/>
                    </a:cubicBezTo>
                    <a:cubicBezTo>
                      <a:pt x="720" y="300"/>
                      <a:pt x="720" y="300"/>
                      <a:pt x="720" y="300"/>
                    </a:cubicBezTo>
                    <a:cubicBezTo>
                      <a:pt x="720" y="135"/>
                      <a:pt x="585" y="0"/>
                      <a:pt x="420" y="0"/>
                    </a:cubicBezTo>
                    <a:cubicBezTo>
                      <a:pt x="255" y="0"/>
                      <a:pt x="120" y="135"/>
                      <a:pt x="120" y="300"/>
                    </a:cubicBezTo>
                    <a:cubicBezTo>
                      <a:pt x="120" y="391"/>
                      <a:pt x="161" y="473"/>
                      <a:pt x="225" y="528"/>
                    </a:cubicBezTo>
                    <a:cubicBezTo>
                      <a:pt x="91" y="598"/>
                      <a:pt x="0" y="739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242" y="960"/>
                      <a:pt x="242" y="960"/>
                      <a:pt x="242" y="960"/>
                    </a:cubicBezTo>
                    <a:cubicBezTo>
                      <a:pt x="241" y="980"/>
                      <a:pt x="240" y="1000"/>
                      <a:pt x="240" y="1020"/>
                    </a:cubicBezTo>
                    <a:cubicBezTo>
                      <a:pt x="240" y="1337"/>
                      <a:pt x="429" y="1608"/>
                      <a:pt x="689" y="1730"/>
                    </a:cubicBezTo>
                    <a:cubicBezTo>
                      <a:pt x="631" y="1804"/>
                      <a:pt x="600" y="1894"/>
                      <a:pt x="600" y="1988"/>
                    </a:cubicBezTo>
                    <a:cubicBezTo>
                      <a:pt x="600" y="2021"/>
                      <a:pt x="627" y="2048"/>
                      <a:pt x="660" y="2048"/>
                    </a:cubicBezTo>
                    <a:cubicBezTo>
                      <a:pt x="1384" y="2048"/>
                      <a:pt x="1384" y="2048"/>
                      <a:pt x="1384" y="2048"/>
                    </a:cubicBezTo>
                    <a:cubicBezTo>
                      <a:pt x="1417" y="2048"/>
                      <a:pt x="1444" y="2021"/>
                      <a:pt x="1444" y="1988"/>
                    </a:cubicBezTo>
                    <a:cubicBezTo>
                      <a:pt x="1444" y="1891"/>
                      <a:pt x="1411" y="1801"/>
                      <a:pt x="1357" y="1729"/>
                    </a:cubicBezTo>
                    <a:cubicBezTo>
                      <a:pt x="1619" y="1605"/>
                      <a:pt x="1804" y="1333"/>
                      <a:pt x="1804" y="1020"/>
                    </a:cubicBezTo>
                    <a:cubicBezTo>
                      <a:pt x="1804" y="1000"/>
                      <a:pt x="1803" y="980"/>
                      <a:pt x="1802" y="960"/>
                    </a:cubicBezTo>
                    <a:cubicBezTo>
                      <a:pt x="1988" y="960"/>
                      <a:pt x="198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8"/>
                      <a:pt x="1955" y="597"/>
                      <a:pt x="1819" y="527"/>
                    </a:cubicBezTo>
                    <a:close/>
                    <a:moveTo>
                      <a:pt x="1624" y="120"/>
                    </a:moveTo>
                    <a:cubicBezTo>
                      <a:pt x="1723" y="120"/>
                      <a:pt x="1804" y="201"/>
                      <a:pt x="1804" y="300"/>
                    </a:cubicBezTo>
                    <a:cubicBezTo>
                      <a:pt x="1804" y="399"/>
                      <a:pt x="1723" y="480"/>
                      <a:pt x="1624" y="480"/>
                    </a:cubicBezTo>
                    <a:cubicBezTo>
                      <a:pt x="1525" y="480"/>
                      <a:pt x="1444" y="399"/>
                      <a:pt x="1444" y="300"/>
                    </a:cubicBezTo>
                    <a:cubicBezTo>
                      <a:pt x="1444" y="201"/>
                      <a:pt x="1525" y="120"/>
                      <a:pt x="1624" y="120"/>
                    </a:cubicBezTo>
                    <a:close/>
                    <a:moveTo>
                      <a:pt x="420" y="120"/>
                    </a:moveTo>
                    <a:cubicBezTo>
                      <a:pt x="519" y="120"/>
                      <a:pt x="600" y="201"/>
                      <a:pt x="600" y="300"/>
                    </a:cubicBezTo>
                    <a:cubicBezTo>
                      <a:pt x="600" y="399"/>
                      <a:pt x="519" y="480"/>
                      <a:pt x="420" y="480"/>
                    </a:cubicBezTo>
                    <a:cubicBezTo>
                      <a:pt x="321" y="480"/>
                      <a:pt x="240" y="399"/>
                      <a:pt x="240" y="300"/>
                    </a:cubicBezTo>
                    <a:cubicBezTo>
                      <a:pt x="240" y="201"/>
                      <a:pt x="321" y="120"/>
                      <a:pt x="420" y="120"/>
                    </a:cubicBezTo>
                    <a:close/>
                    <a:moveTo>
                      <a:pt x="126" y="840"/>
                    </a:moveTo>
                    <a:cubicBezTo>
                      <a:pt x="154" y="703"/>
                      <a:pt x="275" y="600"/>
                      <a:pt x="420" y="600"/>
                    </a:cubicBezTo>
                    <a:cubicBezTo>
                      <a:pt x="565" y="600"/>
                      <a:pt x="686" y="703"/>
                      <a:pt x="714" y="840"/>
                    </a:cubicBezTo>
                    <a:lnTo>
                      <a:pt x="126" y="840"/>
                    </a:lnTo>
                    <a:close/>
                    <a:moveTo>
                      <a:pt x="726" y="1928"/>
                    </a:moveTo>
                    <a:cubicBezTo>
                      <a:pt x="755" y="1791"/>
                      <a:pt x="880" y="1684"/>
                      <a:pt x="1024" y="1684"/>
                    </a:cubicBezTo>
                    <a:cubicBezTo>
                      <a:pt x="1169" y="1684"/>
                      <a:pt x="1291" y="1789"/>
                      <a:pt x="1318" y="1928"/>
                    </a:cubicBezTo>
                    <a:lnTo>
                      <a:pt x="726" y="1928"/>
                    </a:lnTo>
                    <a:close/>
                    <a:moveTo>
                      <a:pt x="840" y="1384"/>
                    </a:moveTo>
                    <a:cubicBezTo>
                      <a:pt x="840" y="1286"/>
                      <a:pt x="924" y="1204"/>
                      <a:pt x="1024" y="1204"/>
                    </a:cubicBezTo>
                    <a:cubicBezTo>
                      <a:pt x="1123" y="1204"/>
                      <a:pt x="1204" y="1285"/>
                      <a:pt x="1204" y="1384"/>
                    </a:cubicBezTo>
                    <a:cubicBezTo>
                      <a:pt x="1204" y="1483"/>
                      <a:pt x="1123" y="1564"/>
                      <a:pt x="1024" y="1564"/>
                    </a:cubicBezTo>
                    <a:cubicBezTo>
                      <a:pt x="924" y="1564"/>
                      <a:pt x="840" y="1482"/>
                      <a:pt x="840" y="1384"/>
                    </a:cubicBezTo>
                    <a:close/>
                    <a:moveTo>
                      <a:pt x="1263" y="1639"/>
                    </a:moveTo>
                    <a:cubicBezTo>
                      <a:pt x="1249" y="1629"/>
                      <a:pt x="1234" y="1620"/>
                      <a:pt x="1218" y="1612"/>
                    </a:cubicBezTo>
                    <a:cubicBezTo>
                      <a:pt x="1283" y="1557"/>
                      <a:pt x="1324" y="1475"/>
                      <a:pt x="1324" y="1384"/>
                    </a:cubicBezTo>
                    <a:cubicBezTo>
                      <a:pt x="1324" y="1219"/>
                      <a:pt x="1189" y="1084"/>
                      <a:pt x="1024" y="1084"/>
                    </a:cubicBezTo>
                    <a:cubicBezTo>
                      <a:pt x="858" y="1084"/>
                      <a:pt x="720" y="1218"/>
                      <a:pt x="720" y="1384"/>
                    </a:cubicBezTo>
                    <a:cubicBezTo>
                      <a:pt x="720" y="1464"/>
                      <a:pt x="752" y="1540"/>
                      <a:pt x="810" y="1597"/>
                    </a:cubicBezTo>
                    <a:cubicBezTo>
                      <a:pt x="816" y="1602"/>
                      <a:pt x="822" y="1608"/>
                      <a:pt x="828" y="1613"/>
                    </a:cubicBezTo>
                    <a:cubicBezTo>
                      <a:pt x="813" y="1621"/>
                      <a:pt x="798" y="1630"/>
                      <a:pt x="783" y="1640"/>
                    </a:cubicBezTo>
                    <a:cubicBezTo>
                      <a:pt x="529" y="1542"/>
                      <a:pt x="360" y="1296"/>
                      <a:pt x="360" y="1020"/>
                    </a:cubicBezTo>
                    <a:cubicBezTo>
                      <a:pt x="360" y="1000"/>
                      <a:pt x="361" y="980"/>
                      <a:pt x="363" y="960"/>
                    </a:cubicBezTo>
                    <a:cubicBezTo>
                      <a:pt x="780" y="960"/>
                      <a:pt x="780" y="960"/>
                      <a:pt x="780" y="960"/>
                    </a:cubicBezTo>
                    <a:cubicBezTo>
                      <a:pt x="813" y="960"/>
                      <a:pt x="840" y="933"/>
                      <a:pt x="840" y="900"/>
                    </a:cubicBezTo>
                    <a:cubicBezTo>
                      <a:pt x="840" y="739"/>
                      <a:pt x="749" y="598"/>
                      <a:pt x="615" y="528"/>
                    </a:cubicBezTo>
                    <a:cubicBezTo>
                      <a:pt x="638" y="508"/>
                      <a:pt x="659" y="484"/>
                      <a:pt x="675" y="458"/>
                    </a:cubicBezTo>
                    <a:cubicBezTo>
                      <a:pt x="778" y="395"/>
                      <a:pt x="901" y="360"/>
                      <a:pt x="1024" y="360"/>
                    </a:cubicBezTo>
                    <a:cubicBezTo>
                      <a:pt x="1146" y="360"/>
                      <a:pt x="1265" y="394"/>
                      <a:pt x="1369" y="458"/>
                    </a:cubicBezTo>
                    <a:cubicBezTo>
                      <a:pt x="1385" y="484"/>
                      <a:pt x="1406" y="508"/>
                      <a:pt x="1429" y="528"/>
                    </a:cubicBezTo>
                    <a:cubicBezTo>
                      <a:pt x="1295" y="598"/>
                      <a:pt x="1204" y="739"/>
                      <a:pt x="1204" y="900"/>
                    </a:cubicBezTo>
                    <a:cubicBezTo>
                      <a:pt x="1204" y="933"/>
                      <a:pt x="1231" y="960"/>
                      <a:pt x="1264" y="960"/>
                    </a:cubicBezTo>
                    <a:cubicBezTo>
                      <a:pt x="1681" y="960"/>
                      <a:pt x="1681" y="960"/>
                      <a:pt x="1681" y="960"/>
                    </a:cubicBezTo>
                    <a:cubicBezTo>
                      <a:pt x="1683" y="980"/>
                      <a:pt x="1684" y="1000"/>
                      <a:pt x="1684" y="1020"/>
                    </a:cubicBezTo>
                    <a:cubicBezTo>
                      <a:pt x="1684" y="1296"/>
                      <a:pt x="1516" y="1541"/>
                      <a:pt x="1263" y="1639"/>
                    </a:cubicBezTo>
                    <a:close/>
                    <a:moveTo>
                      <a:pt x="1330" y="840"/>
                    </a:moveTo>
                    <a:cubicBezTo>
                      <a:pt x="1358" y="703"/>
                      <a:pt x="1479" y="600"/>
                      <a:pt x="1624" y="600"/>
                    </a:cubicBezTo>
                    <a:cubicBezTo>
                      <a:pt x="1771" y="600"/>
                      <a:pt x="1894" y="703"/>
                      <a:pt x="1922" y="840"/>
                    </a:cubicBezTo>
                    <a:lnTo>
                      <a:pt x="1330" y="840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26" name="TextBox 125"/>
          <p:cNvSpPr txBox="1"/>
          <p:nvPr/>
        </p:nvSpPr>
        <p:spPr>
          <a:xfrm>
            <a:off x="8970360" y="3721965"/>
            <a:ext cx="215463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30353F"/>
                </a:solidFill>
              </a:rPr>
              <a:t>Lorem ipsum dolor sit amet, consectetur adipiscing elit. Etiam vulputate est a convallis placerat. Orci varius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9606937" y="5237975"/>
            <a:ext cx="881482" cy="5576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b="1" dirty="0">
                <a:solidFill>
                  <a:srgbClr val="BABABA"/>
                </a:solidFill>
              </a:rPr>
              <a:t>30%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497812-EAA0-46B1-8255-6A78E8C11B36}"/>
              </a:ext>
            </a:extLst>
          </p:cNvPr>
          <p:cNvSpPr txBox="1"/>
          <p:nvPr/>
        </p:nvSpPr>
        <p:spPr>
          <a:xfrm>
            <a:off x="4725432" y="165381"/>
            <a:ext cx="274113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DATA DRIVEN 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5</a:t>
            </a:r>
          </a:p>
        </p:txBody>
      </p:sp>
    </p:spTree>
    <p:extLst>
      <p:ext uri="{BB962C8B-B14F-4D97-AF65-F5344CB8AC3E}">
        <p14:creationId xmlns:p14="http://schemas.microsoft.com/office/powerpoint/2010/main" val="167683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6</a:t>
            </a:r>
          </a:p>
        </p:txBody>
      </p:sp>
      <p:grpSp>
        <p:nvGrpSpPr>
          <p:cNvPr id="161" name="Group 1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6745" y="808311"/>
            <a:ext cx="10738510" cy="2538928"/>
            <a:chOff x="867916" y="909911"/>
            <a:chExt cx="10738510" cy="2538928"/>
          </a:xfrm>
        </p:grpSpPr>
        <p:grpSp>
          <p:nvGrpSpPr>
            <p:cNvPr id="156" name="Group 155"/>
            <p:cNvGrpSpPr/>
            <p:nvPr/>
          </p:nvGrpSpPr>
          <p:grpSpPr>
            <a:xfrm>
              <a:off x="867916" y="909911"/>
              <a:ext cx="3352181" cy="2538928"/>
              <a:chOff x="867916" y="909911"/>
              <a:chExt cx="3352181" cy="2538928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867916" y="1300608"/>
                <a:ext cx="3352181" cy="2148231"/>
              </a:xfrm>
              <a:prstGeom prst="rect">
                <a:avLst/>
              </a:prstGeom>
              <a:gradFill flip="none" rotWithShape="1">
                <a:gsLst>
                  <a:gs pos="100000">
                    <a:srgbClr val="667181">
                      <a:alpha val="0"/>
                    </a:srgbClr>
                  </a:gs>
                  <a:gs pos="54000">
                    <a:srgbClr val="939CA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655077" y="2434296"/>
                <a:ext cx="17778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Value Per Capita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335919" y="1719348"/>
                <a:ext cx="241617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bg1"/>
                    </a:solidFill>
                  </a:rPr>
                  <a:t>$ 3,577,071</a:t>
                </a: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2219761" y="909911"/>
                <a:ext cx="648489" cy="648488"/>
                <a:chOff x="1072536" y="1083143"/>
                <a:chExt cx="788715" cy="788715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1072536" y="1083143"/>
                  <a:ext cx="788715" cy="788715"/>
                </a:xfrm>
                <a:prstGeom prst="ellipse">
                  <a:avLst/>
                </a:prstGeom>
                <a:solidFill>
                  <a:srgbClr val="30353F"/>
                </a:solidFill>
                <a:ln w="254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45" name="Group 44"/>
                <p:cNvGrpSpPr/>
                <p:nvPr/>
              </p:nvGrpSpPr>
              <p:grpSpPr>
                <a:xfrm>
                  <a:off x="1276148" y="1369137"/>
                  <a:ext cx="381490" cy="216726"/>
                  <a:chOff x="3283332" y="3275035"/>
                  <a:chExt cx="479215" cy="272245"/>
                </a:xfrm>
              </p:grpSpPr>
              <p:sp>
                <p:nvSpPr>
                  <p:cNvPr id="46" name="Freeform 11"/>
                  <p:cNvSpPr>
                    <a:spLocks noEditPoints="1"/>
                  </p:cNvSpPr>
                  <p:nvPr/>
                </p:nvSpPr>
                <p:spPr bwMode="auto">
                  <a:xfrm>
                    <a:off x="3283332" y="3275035"/>
                    <a:ext cx="479215" cy="272245"/>
                  </a:xfrm>
                  <a:custGeom>
                    <a:avLst/>
                    <a:gdLst>
                      <a:gd name="T0" fmla="*/ 2004 w 2048"/>
                      <a:gd name="T1" fmla="*/ 0 h 1162"/>
                      <a:gd name="T2" fmla="*/ 44 w 2048"/>
                      <a:gd name="T3" fmla="*/ 0 h 1162"/>
                      <a:gd name="T4" fmla="*/ 0 w 2048"/>
                      <a:gd name="T5" fmla="*/ 44 h 1162"/>
                      <a:gd name="T6" fmla="*/ 0 w 2048"/>
                      <a:gd name="T7" fmla="*/ 1118 h 1162"/>
                      <a:gd name="T8" fmla="*/ 44 w 2048"/>
                      <a:gd name="T9" fmla="*/ 1162 h 1162"/>
                      <a:gd name="T10" fmla="*/ 2004 w 2048"/>
                      <a:gd name="T11" fmla="*/ 1162 h 1162"/>
                      <a:gd name="T12" fmla="*/ 2048 w 2048"/>
                      <a:gd name="T13" fmla="*/ 1118 h 1162"/>
                      <a:gd name="T14" fmla="*/ 2048 w 2048"/>
                      <a:gd name="T15" fmla="*/ 44 h 1162"/>
                      <a:gd name="T16" fmla="*/ 2004 w 2048"/>
                      <a:gd name="T17" fmla="*/ 0 h 1162"/>
                      <a:gd name="T18" fmla="*/ 88 w 2048"/>
                      <a:gd name="T19" fmla="*/ 88 h 1162"/>
                      <a:gd name="T20" fmla="*/ 312 w 2048"/>
                      <a:gd name="T21" fmla="*/ 88 h 1162"/>
                      <a:gd name="T22" fmla="*/ 88 w 2048"/>
                      <a:gd name="T23" fmla="*/ 311 h 1162"/>
                      <a:gd name="T24" fmla="*/ 88 w 2048"/>
                      <a:gd name="T25" fmla="*/ 88 h 1162"/>
                      <a:gd name="T26" fmla="*/ 88 w 2048"/>
                      <a:gd name="T27" fmla="*/ 1074 h 1162"/>
                      <a:gd name="T28" fmla="*/ 88 w 2048"/>
                      <a:gd name="T29" fmla="*/ 851 h 1162"/>
                      <a:gd name="T30" fmla="*/ 312 w 2048"/>
                      <a:gd name="T31" fmla="*/ 1074 h 1162"/>
                      <a:gd name="T32" fmla="*/ 88 w 2048"/>
                      <a:gd name="T33" fmla="*/ 1074 h 1162"/>
                      <a:gd name="T34" fmla="*/ 1960 w 2048"/>
                      <a:gd name="T35" fmla="*/ 1074 h 1162"/>
                      <a:gd name="T36" fmla="*/ 1736 w 2048"/>
                      <a:gd name="T37" fmla="*/ 1074 h 1162"/>
                      <a:gd name="T38" fmla="*/ 1960 w 2048"/>
                      <a:gd name="T39" fmla="*/ 851 h 1162"/>
                      <a:gd name="T40" fmla="*/ 1960 w 2048"/>
                      <a:gd name="T41" fmla="*/ 1074 h 1162"/>
                      <a:gd name="T42" fmla="*/ 1960 w 2048"/>
                      <a:gd name="T43" fmla="*/ 762 h 1162"/>
                      <a:gd name="T44" fmla="*/ 1648 w 2048"/>
                      <a:gd name="T45" fmla="*/ 1074 h 1162"/>
                      <a:gd name="T46" fmla="*/ 400 w 2048"/>
                      <a:gd name="T47" fmla="*/ 1074 h 1162"/>
                      <a:gd name="T48" fmla="*/ 88 w 2048"/>
                      <a:gd name="T49" fmla="*/ 762 h 1162"/>
                      <a:gd name="T50" fmla="*/ 88 w 2048"/>
                      <a:gd name="T51" fmla="*/ 400 h 1162"/>
                      <a:gd name="T52" fmla="*/ 400 w 2048"/>
                      <a:gd name="T53" fmla="*/ 88 h 1162"/>
                      <a:gd name="T54" fmla="*/ 1648 w 2048"/>
                      <a:gd name="T55" fmla="*/ 88 h 1162"/>
                      <a:gd name="T56" fmla="*/ 1960 w 2048"/>
                      <a:gd name="T57" fmla="*/ 400 h 1162"/>
                      <a:gd name="T58" fmla="*/ 1960 w 2048"/>
                      <a:gd name="T59" fmla="*/ 762 h 1162"/>
                      <a:gd name="T60" fmla="*/ 1960 w 2048"/>
                      <a:gd name="T61" fmla="*/ 311 h 1162"/>
                      <a:gd name="T62" fmla="*/ 1736 w 2048"/>
                      <a:gd name="T63" fmla="*/ 88 h 1162"/>
                      <a:gd name="T64" fmla="*/ 1960 w 2048"/>
                      <a:gd name="T65" fmla="*/ 88 h 1162"/>
                      <a:gd name="T66" fmla="*/ 1960 w 2048"/>
                      <a:gd name="T67" fmla="*/ 311 h 11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2048" h="1162">
                        <a:moveTo>
                          <a:pt x="2004" y="0"/>
                        </a:moveTo>
                        <a:cubicBezTo>
                          <a:pt x="44" y="0"/>
                          <a:pt x="44" y="0"/>
                          <a:pt x="44" y="0"/>
                        </a:cubicBezTo>
                        <a:cubicBezTo>
                          <a:pt x="20" y="0"/>
                          <a:pt x="0" y="19"/>
                          <a:pt x="0" y="44"/>
                        </a:cubicBezTo>
                        <a:cubicBezTo>
                          <a:pt x="0" y="1118"/>
                          <a:pt x="0" y="1118"/>
                          <a:pt x="0" y="1118"/>
                        </a:cubicBezTo>
                        <a:cubicBezTo>
                          <a:pt x="0" y="1143"/>
                          <a:pt x="20" y="1162"/>
                          <a:pt x="44" y="1162"/>
                        </a:cubicBezTo>
                        <a:cubicBezTo>
                          <a:pt x="2004" y="1162"/>
                          <a:pt x="2004" y="1162"/>
                          <a:pt x="2004" y="1162"/>
                        </a:cubicBezTo>
                        <a:cubicBezTo>
                          <a:pt x="2028" y="1162"/>
                          <a:pt x="2048" y="1143"/>
                          <a:pt x="2048" y="1118"/>
                        </a:cubicBezTo>
                        <a:cubicBezTo>
                          <a:pt x="2048" y="44"/>
                          <a:pt x="2048" y="44"/>
                          <a:pt x="2048" y="44"/>
                        </a:cubicBezTo>
                        <a:cubicBezTo>
                          <a:pt x="2048" y="19"/>
                          <a:pt x="2028" y="0"/>
                          <a:pt x="2004" y="0"/>
                        </a:cubicBezTo>
                        <a:close/>
                        <a:moveTo>
                          <a:pt x="88" y="88"/>
                        </a:moveTo>
                        <a:cubicBezTo>
                          <a:pt x="312" y="88"/>
                          <a:pt x="312" y="88"/>
                          <a:pt x="312" y="88"/>
                        </a:cubicBezTo>
                        <a:cubicBezTo>
                          <a:pt x="293" y="202"/>
                          <a:pt x="202" y="292"/>
                          <a:pt x="88" y="311"/>
                        </a:cubicBezTo>
                        <a:lnTo>
                          <a:pt x="88" y="88"/>
                        </a:lnTo>
                        <a:close/>
                        <a:moveTo>
                          <a:pt x="88" y="1074"/>
                        </a:moveTo>
                        <a:cubicBezTo>
                          <a:pt x="88" y="851"/>
                          <a:pt x="88" y="851"/>
                          <a:pt x="88" y="851"/>
                        </a:cubicBezTo>
                        <a:cubicBezTo>
                          <a:pt x="202" y="870"/>
                          <a:pt x="293" y="960"/>
                          <a:pt x="312" y="1074"/>
                        </a:cubicBezTo>
                        <a:lnTo>
                          <a:pt x="88" y="1074"/>
                        </a:lnTo>
                        <a:close/>
                        <a:moveTo>
                          <a:pt x="1960" y="1074"/>
                        </a:moveTo>
                        <a:cubicBezTo>
                          <a:pt x="1736" y="1074"/>
                          <a:pt x="1736" y="1074"/>
                          <a:pt x="1736" y="1074"/>
                        </a:cubicBezTo>
                        <a:cubicBezTo>
                          <a:pt x="1755" y="960"/>
                          <a:pt x="1846" y="870"/>
                          <a:pt x="1960" y="851"/>
                        </a:cubicBezTo>
                        <a:lnTo>
                          <a:pt x="1960" y="1074"/>
                        </a:lnTo>
                        <a:close/>
                        <a:moveTo>
                          <a:pt x="1960" y="762"/>
                        </a:moveTo>
                        <a:cubicBezTo>
                          <a:pt x="1797" y="782"/>
                          <a:pt x="1668" y="911"/>
                          <a:pt x="1648" y="1074"/>
                        </a:cubicBezTo>
                        <a:cubicBezTo>
                          <a:pt x="400" y="1074"/>
                          <a:pt x="400" y="1074"/>
                          <a:pt x="400" y="1074"/>
                        </a:cubicBezTo>
                        <a:cubicBezTo>
                          <a:pt x="380" y="911"/>
                          <a:pt x="251" y="782"/>
                          <a:pt x="88" y="762"/>
                        </a:cubicBezTo>
                        <a:cubicBezTo>
                          <a:pt x="88" y="400"/>
                          <a:pt x="88" y="400"/>
                          <a:pt x="88" y="400"/>
                        </a:cubicBezTo>
                        <a:cubicBezTo>
                          <a:pt x="251" y="380"/>
                          <a:pt x="380" y="251"/>
                          <a:pt x="400" y="88"/>
                        </a:cubicBezTo>
                        <a:cubicBezTo>
                          <a:pt x="1648" y="88"/>
                          <a:pt x="1648" y="88"/>
                          <a:pt x="1648" y="88"/>
                        </a:cubicBezTo>
                        <a:cubicBezTo>
                          <a:pt x="1668" y="251"/>
                          <a:pt x="1797" y="380"/>
                          <a:pt x="1960" y="400"/>
                        </a:cubicBezTo>
                        <a:cubicBezTo>
                          <a:pt x="1960" y="762"/>
                          <a:pt x="1960" y="762"/>
                          <a:pt x="1960" y="762"/>
                        </a:cubicBezTo>
                        <a:close/>
                        <a:moveTo>
                          <a:pt x="1960" y="311"/>
                        </a:moveTo>
                        <a:cubicBezTo>
                          <a:pt x="1846" y="292"/>
                          <a:pt x="1755" y="202"/>
                          <a:pt x="1736" y="88"/>
                        </a:cubicBezTo>
                        <a:cubicBezTo>
                          <a:pt x="1960" y="88"/>
                          <a:pt x="1960" y="88"/>
                          <a:pt x="1960" y="88"/>
                        </a:cubicBezTo>
                        <a:lnTo>
                          <a:pt x="1960" y="3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Freeform 12"/>
                  <p:cNvSpPr>
                    <a:spLocks noEditPoints="1"/>
                  </p:cNvSpPr>
                  <p:nvPr/>
                </p:nvSpPr>
                <p:spPr bwMode="auto">
                  <a:xfrm>
                    <a:off x="3381245" y="3337126"/>
                    <a:ext cx="282594" cy="148859"/>
                  </a:xfrm>
                  <a:custGeom>
                    <a:avLst/>
                    <a:gdLst>
                      <a:gd name="T0" fmla="*/ 1169 w 1208"/>
                      <a:gd name="T1" fmla="*/ 127 h 634"/>
                      <a:gd name="T2" fmla="*/ 1081 w 1208"/>
                      <a:gd name="T3" fmla="*/ 39 h 634"/>
                      <a:gd name="T4" fmla="*/ 1041 w 1208"/>
                      <a:gd name="T5" fmla="*/ 0 h 634"/>
                      <a:gd name="T6" fmla="*/ 167 w 1208"/>
                      <a:gd name="T7" fmla="*/ 0 h 634"/>
                      <a:gd name="T8" fmla="*/ 127 w 1208"/>
                      <a:gd name="T9" fmla="*/ 39 h 634"/>
                      <a:gd name="T10" fmla="*/ 39 w 1208"/>
                      <a:gd name="T11" fmla="*/ 127 h 634"/>
                      <a:gd name="T12" fmla="*/ 0 w 1208"/>
                      <a:gd name="T13" fmla="*/ 167 h 634"/>
                      <a:gd name="T14" fmla="*/ 0 w 1208"/>
                      <a:gd name="T15" fmla="*/ 467 h 634"/>
                      <a:gd name="T16" fmla="*/ 39 w 1208"/>
                      <a:gd name="T17" fmla="*/ 507 h 634"/>
                      <a:gd name="T18" fmla="*/ 127 w 1208"/>
                      <a:gd name="T19" fmla="*/ 595 h 634"/>
                      <a:gd name="T20" fmla="*/ 167 w 1208"/>
                      <a:gd name="T21" fmla="*/ 634 h 634"/>
                      <a:gd name="T22" fmla="*/ 1041 w 1208"/>
                      <a:gd name="T23" fmla="*/ 634 h 634"/>
                      <a:gd name="T24" fmla="*/ 1081 w 1208"/>
                      <a:gd name="T25" fmla="*/ 595 h 634"/>
                      <a:gd name="T26" fmla="*/ 1169 w 1208"/>
                      <a:gd name="T27" fmla="*/ 507 h 634"/>
                      <a:gd name="T28" fmla="*/ 1208 w 1208"/>
                      <a:gd name="T29" fmla="*/ 467 h 634"/>
                      <a:gd name="T30" fmla="*/ 1208 w 1208"/>
                      <a:gd name="T31" fmla="*/ 167 h 634"/>
                      <a:gd name="T32" fmla="*/ 1169 w 1208"/>
                      <a:gd name="T33" fmla="*/ 127 h 634"/>
                      <a:gd name="T34" fmla="*/ 1129 w 1208"/>
                      <a:gd name="T35" fmla="*/ 432 h 634"/>
                      <a:gd name="T36" fmla="*/ 1006 w 1208"/>
                      <a:gd name="T37" fmla="*/ 555 h 634"/>
                      <a:gd name="T38" fmla="*/ 202 w 1208"/>
                      <a:gd name="T39" fmla="*/ 555 h 634"/>
                      <a:gd name="T40" fmla="*/ 79 w 1208"/>
                      <a:gd name="T41" fmla="*/ 432 h 634"/>
                      <a:gd name="T42" fmla="*/ 79 w 1208"/>
                      <a:gd name="T43" fmla="*/ 202 h 634"/>
                      <a:gd name="T44" fmla="*/ 202 w 1208"/>
                      <a:gd name="T45" fmla="*/ 79 h 634"/>
                      <a:gd name="T46" fmla="*/ 1006 w 1208"/>
                      <a:gd name="T47" fmla="*/ 79 h 634"/>
                      <a:gd name="T48" fmla="*/ 1129 w 1208"/>
                      <a:gd name="T49" fmla="*/ 202 h 634"/>
                      <a:gd name="T50" fmla="*/ 1129 w 1208"/>
                      <a:gd name="T51" fmla="*/ 432 h 6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208" h="634">
                        <a:moveTo>
                          <a:pt x="1169" y="127"/>
                        </a:moveTo>
                        <a:cubicBezTo>
                          <a:pt x="1120" y="127"/>
                          <a:pt x="1081" y="88"/>
                          <a:pt x="1081" y="39"/>
                        </a:cubicBezTo>
                        <a:cubicBezTo>
                          <a:pt x="1081" y="17"/>
                          <a:pt x="1063" y="0"/>
                          <a:pt x="1041" y="0"/>
                        </a:cubicBezTo>
                        <a:cubicBezTo>
                          <a:pt x="167" y="0"/>
                          <a:pt x="167" y="0"/>
                          <a:pt x="167" y="0"/>
                        </a:cubicBezTo>
                        <a:cubicBezTo>
                          <a:pt x="145" y="0"/>
                          <a:pt x="127" y="17"/>
                          <a:pt x="127" y="39"/>
                        </a:cubicBezTo>
                        <a:cubicBezTo>
                          <a:pt x="127" y="88"/>
                          <a:pt x="88" y="127"/>
                          <a:pt x="39" y="127"/>
                        </a:cubicBezTo>
                        <a:cubicBezTo>
                          <a:pt x="17" y="127"/>
                          <a:pt x="0" y="145"/>
                          <a:pt x="0" y="167"/>
                        </a:cubicBezTo>
                        <a:cubicBezTo>
                          <a:pt x="0" y="467"/>
                          <a:pt x="0" y="467"/>
                          <a:pt x="0" y="467"/>
                        </a:cubicBezTo>
                        <a:cubicBezTo>
                          <a:pt x="0" y="489"/>
                          <a:pt x="17" y="507"/>
                          <a:pt x="39" y="507"/>
                        </a:cubicBezTo>
                        <a:cubicBezTo>
                          <a:pt x="88" y="507"/>
                          <a:pt x="127" y="546"/>
                          <a:pt x="127" y="595"/>
                        </a:cubicBezTo>
                        <a:cubicBezTo>
                          <a:pt x="127" y="617"/>
                          <a:pt x="145" y="634"/>
                          <a:pt x="167" y="634"/>
                        </a:cubicBezTo>
                        <a:cubicBezTo>
                          <a:pt x="1041" y="634"/>
                          <a:pt x="1041" y="634"/>
                          <a:pt x="1041" y="634"/>
                        </a:cubicBezTo>
                        <a:cubicBezTo>
                          <a:pt x="1063" y="634"/>
                          <a:pt x="1081" y="617"/>
                          <a:pt x="1081" y="595"/>
                        </a:cubicBezTo>
                        <a:cubicBezTo>
                          <a:pt x="1081" y="546"/>
                          <a:pt x="1120" y="507"/>
                          <a:pt x="1169" y="507"/>
                        </a:cubicBezTo>
                        <a:cubicBezTo>
                          <a:pt x="1191" y="507"/>
                          <a:pt x="1208" y="489"/>
                          <a:pt x="1208" y="467"/>
                        </a:cubicBezTo>
                        <a:cubicBezTo>
                          <a:pt x="1208" y="167"/>
                          <a:pt x="1208" y="167"/>
                          <a:pt x="1208" y="167"/>
                        </a:cubicBezTo>
                        <a:cubicBezTo>
                          <a:pt x="1208" y="145"/>
                          <a:pt x="1191" y="127"/>
                          <a:pt x="1169" y="127"/>
                        </a:cubicBezTo>
                        <a:close/>
                        <a:moveTo>
                          <a:pt x="1129" y="432"/>
                        </a:moveTo>
                        <a:cubicBezTo>
                          <a:pt x="1069" y="447"/>
                          <a:pt x="1021" y="495"/>
                          <a:pt x="1006" y="555"/>
                        </a:cubicBezTo>
                        <a:cubicBezTo>
                          <a:pt x="202" y="555"/>
                          <a:pt x="202" y="555"/>
                          <a:pt x="202" y="555"/>
                        </a:cubicBezTo>
                        <a:cubicBezTo>
                          <a:pt x="187" y="495"/>
                          <a:pt x="139" y="447"/>
                          <a:pt x="79" y="432"/>
                        </a:cubicBezTo>
                        <a:cubicBezTo>
                          <a:pt x="79" y="202"/>
                          <a:pt x="79" y="202"/>
                          <a:pt x="79" y="202"/>
                        </a:cubicBezTo>
                        <a:cubicBezTo>
                          <a:pt x="139" y="187"/>
                          <a:pt x="187" y="139"/>
                          <a:pt x="202" y="79"/>
                        </a:cubicBezTo>
                        <a:cubicBezTo>
                          <a:pt x="1006" y="79"/>
                          <a:pt x="1006" y="79"/>
                          <a:pt x="1006" y="79"/>
                        </a:cubicBezTo>
                        <a:cubicBezTo>
                          <a:pt x="1021" y="139"/>
                          <a:pt x="1069" y="187"/>
                          <a:pt x="1129" y="202"/>
                        </a:cubicBezTo>
                        <a:cubicBezTo>
                          <a:pt x="1129" y="432"/>
                          <a:pt x="1129" y="432"/>
                          <a:pt x="1129" y="43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8" name="Freeform 13"/>
                  <p:cNvSpPr>
                    <a:spLocks/>
                  </p:cNvSpPr>
                  <p:nvPr/>
                </p:nvSpPr>
                <p:spPr bwMode="auto">
                  <a:xfrm>
                    <a:off x="3464829" y="3368967"/>
                    <a:ext cx="32638" cy="85176"/>
                  </a:xfrm>
                  <a:custGeom>
                    <a:avLst/>
                    <a:gdLst>
                      <a:gd name="T0" fmla="*/ 99 w 139"/>
                      <a:gd name="T1" fmla="*/ 0 h 364"/>
                      <a:gd name="T2" fmla="*/ 39 w 139"/>
                      <a:gd name="T3" fmla="*/ 0 h 364"/>
                      <a:gd name="T4" fmla="*/ 0 w 139"/>
                      <a:gd name="T5" fmla="*/ 40 h 364"/>
                      <a:gd name="T6" fmla="*/ 39 w 139"/>
                      <a:gd name="T7" fmla="*/ 79 h 364"/>
                      <a:gd name="T8" fmla="*/ 59 w 139"/>
                      <a:gd name="T9" fmla="*/ 79 h 364"/>
                      <a:gd name="T10" fmla="*/ 59 w 139"/>
                      <a:gd name="T11" fmla="*/ 324 h 364"/>
                      <a:gd name="T12" fmla="*/ 99 w 139"/>
                      <a:gd name="T13" fmla="*/ 364 h 364"/>
                      <a:gd name="T14" fmla="*/ 139 w 139"/>
                      <a:gd name="T15" fmla="*/ 324 h 364"/>
                      <a:gd name="T16" fmla="*/ 139 w 139"/>
                      <a:gd name="T17" fmla="*/ 40 h 364"/>
                      <a:gd name="T18" fmla="*/ 99 w 139"/>
                      <a:gd name="T19" fmla="*/ 0 h 3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39" h="364">
                        <a:moveTo>
                          <a:pt x="99" y="0"/>
                        </a:moveTo>
                        <a:cubicBezTo>
                          <a:pt x="39" y="0"/>
                          <a:pt x="39" y="0"/>
                          <a:pt x="39" y="0"/>
                        </a:cubicBezTo>
                        <a:cubicBezTo>
                          <a:pt x="18" y="0"/>
                          <a:pt x="0" y="18"/>
                          <a:pt x="0" y="40"/>
                        </a:cubicBezTo>
                        <a:cubicBezTo>
                          <a:pt x="0" y="62"/>
                          <a:pt x="18" y="79"/>
                          <a:pt x="39" y="79"/>
                        </a:cubicBezTo>
                        <a:cubicBezTo>
                          <a:pt x="59" y="79"/>
                          <a:pt x="59" y="79"/>
                          <a:pt x="59" y="79"/>
                        </a:cubicBezTo>
                        <a:cubicBezTo>
                          <a:pt x="59" y="324"/>
                          <a:pt x="59" y="324"/>
                          <a:pt x="59" y="324"/>
                        </a:cubicBezTo>
                        <a:cubicBezTo>
                          <a:pt x="59" y="346"/>
                          <a:pt x="77" y="364"/>
                          <a:pt x="99" y="364"/>
                        </a:cubicBezTo>
                        <a:cubicBezTo>
                          <a:pt x="121" y="364"/>
                          <a:pt x="139" y="346"/>
                          <a:pt x="139" y="324"/>
                        </a:cubicBezTo>
                        <a:cubicBezTo>
                          <a:pt x="139" y="40"/>
                          <a:pt x="139" y="40"/>
                          <a:pt x="139" y="40"/>
                        </a:cubicBezTo>
                        <a:cubicBezTo>
                          <a:pt x="139" y="18"/>
                          <a:pt x="121" y="0"/>
                          <a:pt x="9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9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3518959" y="3368967"/>
                    <a:ext cx="61295" cy="85176"/>
                  </a:xfrm>
                  <a:custGeom>
                    <a:avLst/>
                    <a:gdLst>
                      <a:gd name="T0" fmla="*/ 222 w 262"/>
                      <a:gd name="T1" fmla="*/ 0 h 364"/>
                      <a:gd name="T2" fmla="*/ 40 w 262"/>
                      <a:gd name="T3" fmla="*/ 0 h 364"/>
                      <a:gd name="T4" fmla="*/ 0 w 262"/>
                      <a:gd name="T5" fmla="*/ 40 h 364"/>
                      <a:gd name="T6" fmla="*/ 0 w 262"/>
                      <a:gd name="T7" fmla="*/ 324 h 364"/>
                      <a:gd name="T8" fmla="*/ 40 w 262"/>
                      <a:gd name="T9" fmla="*/ 364 h 364"/>
                      <a:gd name="T10" fmla="*/ 222 w 262"/>
                      <a:gd name="T11" fmla="*/ 364 h 364"/>
                      <a:gd name="T12" fmla="*/ 262 w 262"/>
                      <a:gd name="T13" fmla="*/ 324 h 364"/>
                      <a:gd name="T14" fmla="*/ 262 w 262"/>
                      <a:gd name="T15" fmla="*/ 40 h 364"/>
                      <a:gd name="T16" fmla="*/ 222 w 262"/>
                      <a:gd name="T17" fmla="*/ 0 h 364"/>
                      <a:gd name="T18" fmla="*/ 183 w 262"/>
                      <a:gd name="T19" fmla="*/ 285 h 364"/>
                      <a:gd name="T20" fmla="*/ 80 w 262"/>
                      <a:gd name="T21" fmla="*/ 285 h 364"/>
                      <a:gd name="T22" fmla="*/ 80 w 262"/>
                      <a:gd name="T23" fmla="*/ 79 h 364"/>
                      <a:gd name="T24" fmla="*/ 183 w 262"/>
                      <a:gd name="T25" fmla="*/ 79 h 364"/>
                      <a:gd name="T26" fmla="*/ 183 w 262"/>
                      <a:gd name="T27" fmla="*/ 285 h 3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62" h="364">
                        <a:moveTo>
                          <a:pt x="222" y="0"/>
                        </a:moveTo>
                        <a:cubicBezTo>
                          <a:pt x="40" y="0"/>
                          <a:pt x="40" y="0"/>
                          <a:pt x="40" y="0"/>
                        </a:cubicBezTo>
                        <a:cubicBezTo>
                          <a:pt x="18" y="0"/>
                          <a:pt x="0" y="18"/>
                          <a:pt x="0" y="40"/>
                        </a:cubicBezTo>
                        <a:cubicBezTo>
                          <a:pt x="0" y="324"/>
                          <a:pt x="0" y="324"/>
                          <a:pt x="0" y="324"/>
                        </a:cubicBezTo>
                        <a:cubicBezTo>
                          <a:pt x="0" y="346"/>
                          <a:pt x="18" y="364"/>
                          <a:pt x="40" y="364"/>
                        </a:cubicBezTo>
                        <a:cubicBezTo>
                          <a:pt x="222" y="364"/>
                          <a:pt x="222" y="364"/>
                          <a:pt x="222" y="364"/>
                        </a:cubicBezTo>
                        <a:cubicBezTo>
                          <a:pt x="244" y="364"/>
                          <a:pt x="262" y="346"/>
                          <a:pt x="262" y="324"/>
                        </a:cubicBezTo>
                        <a:cubicBezTo>
                          <a:pt x="262" y="40"/>
                          <a:pt x="262" y="40"/>
                          <a:pt x="262" y="40"/>
                        </a:cubicBezTo>
                        <a:cubicBezTo>
                          <a:pt x="262" y="18"/>
                          <a:pt x="244" y="0"/>
                          <a:pt x="222" y="0"/>
                        </a:cubicBezTo>
                        <a:close/>
                        <a:moveTo>
                          <a:pt x="183" y="285"/>
                        </a:moveTo>
                        <a:cubicBezTo>
                          <a:pt x="80" y="285"/>
                          <a:pt x="80" y="285"/>
                          <a:pt x="80" y="285"/>
                        </a:cubicBezTo>
                        <a:cubicBezTo>
                          <a:pt x="80" y="79"/>
                          <a:pt x="80" y="79"/>
                          <a:pt x="80" y="79"/>
                        </a:cubicBezTo>
                        <a:cubicBezTo>
                          <a:pt x="183" y="79"/>
                          <a:pt x="183" y="79"/>
                          <a:pt x="183" y="79"/>
                        </a:cubicBezTo>
                        <a:lnTo>
                          <a:pt x="183" y="28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</p:grpSp>
        <p:grpSp>
          <p:nvGrpSpPr>
            <p:cNvPr id="145" name="Group 144"/>
            <p:cNvGrpSpPr/>
            <p:nvPr/>
          </p:nvGrpSpPr>
          <p:grpSpPr>
            <a:xfrm>
              <a:off x="4600620" y="909911"/>
              <a:ext cx="3312642" cy="2536783"/>
              <a:chOff x="8000382" y="909911"/>
              <a:chExt cx="3312642" cy="2536783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8000382" y="1313186"/>
                <a:ext cx="3312642" cy="2133508"/>
              </a:xfrm>
              <a:prstGeom prst="rect">
                <a:avLst/>
              </a:prstGeom>
              <a:gradFill flip="none" rotWithShape="1">
                <a:gsLst>
                  <a:gs pos="100000">
                    <a:srgbClr val="667181">
                      <a:alpha val="0"/>
                    </a:srgbClr>
                  </a:gs>
                  <a:gs pos="54000">
                    <a:srgbClr val="939CA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31" name="Group 130"/>
              <p:cNvGrpSpPr/>
              <p:nvPr/>
            </p:nvGrpSpPr>
            <p:grpSpPr>
              <a:xfrm>
                <a:off x="9332459" y="909911"/>
                <a:ext cx="648489" cy="648489"/>
                <a:chOff x="9332459" y="909911"/>
                <a:chExt cx="648489" cy="648489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9332459" y="909911"/>
                  <a:ext cx="648489" cy="648489"/>
                </a:xfrm>
                <a:prstGeom prst="ellipse">
                  <a:avLst/>
                </a:prstGeom>
                <a:solidFill>
                  <a:srgbClr val="43CDD9"/>
                </a:solidFill>
                <a:ln w="254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3" name="Group 52"/>
                <p:cNvGrpSpPr/>
                <p:nvPr/>
              </p:nvGrpSpPr>
              <p:grpSpPr>
                <a:xfrm>
                  <a:off x="9530746" y="1108198"/>
                  <a:ext cx="251914" cy="251915"/>
                  <a:chOff x="8208963" y="3762375"/>
                  <a:chExt cx="306387" cy="306388"/>
                </a:xfrm>
              </p:grpSpPr>
              <p:sp>
                <p:nvSpPr>
                  <p:cNvPr id="54" name="Freeform 27"/>
                  <p:cNvSpPr>
                    <a:spLocks/>
                  </p:cNvSpPr>
                  <p:nvPr/>
                </p:nvSpPr>
                <p:spPr bwMode="auto">
                  <a:xfrm>
                    <a:off x="8424863" y="3943350"/>
                    <a:ext cx="53975" cy="53975"/>
                  </a:xfrm>
                  <a:custGeom>
                    <a:avLst/>
                    <a:gdLst>
                      <a:gd name="T0" fmla="*/ 300 w 360"/>
                      <a:gd name="T1" fmla="*/ 240 h 360"/>
                      <a:gd name="T2" fmla="*/ 120 w 360"/>
                      <a:gd name="T3" fmla="*/ 240 h 360"/>
                      <a:gd name="T4" fmla="*/ 120 w 360"/>
                      <a:gd name="T5" fmla="*/ 60 h 360"/>
                      <a:gd name="T6" fmla="*/ 60 w 360"/>
                      <a:gd name="T7" fmla="*/ 0 h 360"/>
                      <a:gd name="T8" fmla="*/ 0 w 360"/>
                      <a:gd name="T9" fmla="*/ 60 h 360"/>
                      <a:gd name="T10" fmla="*/ 0 w 360"/>
                      <a:gd name="T11" fmla="*/ 300 h 360"/>
                      <a:gd name="T12" fmla="*/ 60 w 360"/>
                      <a:gd name="T13" fmla="*/ 360 h 360"/>
                      <a:gd name="T14" fmla="*/ 300 w 360"/>
                      <a:gd name="T15" fmla="*/ 360 h 360"/>
                      <a:gd name="T16" fmla="*/ 360 w 360"/>
                      <a:gd name="T17" fmla="*/ 300 h 360"/>
                      <a:gd name="T18" fmla="*/ 300 w 360"/>
                      <a:gd name="T19" fmla="*/ 240 h 3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60" h="360">
                        <a:moveTo>
                          <a:pt x="300" y="240"/>
                        </a:moveTo>
                        <a:cubicBezTo>
                          <a:pt x="120" y="240"/>
                          <a:pt x="120" y="240"/>
                          <a:pt x="120" y="240"/>
                        </a:cubicBezTo>
                        <a:cubicBezTo>
                          <a:pt x="120" y="60"/>
                          <a:pt x="120" y="60"/>
                          <a:pt x="120" y="60"/>
                        </a:cubicBezTo>
                        <a:cubicBezTo>
                          <a:pt x="120" y="27"/>
                          <a:pt x="93" y="0"/>
                          <a:pt x="60" y="0"/>
                        </a:cubicBezTo>
                        <a:cubicBezTo>
                          <a:pt x="27" y="0"/>
                          <a:pt x="0" y="27"/>
                          <a:pt x="0" y="60"/>
                        </a:cubicBezTo>
                        <a:cubicBezTo>
                          <a:pt x="0" y="300"/>
                          <a:pt x="0" y="300"/>
                          <a:pt x="0" y="300"/>
                        </a:cubicBezTo>
                        <a:cubicBezTo>
                          <a:pt x="0" y="333"/>
                          <a:pt x="27" y="360"/>
                          <a:pt x="60" y="360"/>
                        </a:cubicBezTo>
                        <a:cubicBezTo>
                          <a:pt x="300" y="360"/>
                          <a:pt x="300" y="360"/>
                          <a:pt x="300" y="360"/>
                        </a:cubicBezTo>
                        <a:cubicBezTo>
                          <a:pt x="333" y="360"/>
                          <a:pt x="360" y="333"/>
                          <a:pt x="360" y="300"/>
                        </a:cubicBezTo>
                        <a:cubicBezTo>
                          <a:pt x="360" y="267"/>
                          <a:pt x="333" y="240"/>
                          <a:pt x="300" y="24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28"/>
                  <p:cNvSpPr>
                    <a:spLocks/>
                  </p:cNvSpPr>
                  <p:nvPr/>
                </p:nvSpPr>
                <p:spPr bwMode="auto">
                  <a:xfrm>
                    <a:off x="8245475" y="3925888"/>
                    <a:ext cx="53975" cy="17463"/>
                  </a:xfrm>
                  <a:custGeom>
                    <a:avLst/>
                    <a:gdLst>
                      <a:gd name="T0" fmla="*/ 300 w 360"/>
                      <a:gd name="T1" fmla="*/ 0 h 120"/>
                      <a:gd name="T2" fmla="*/ 60 w 360"/>
                      <a:gd name="T3" fmla="*/ 0 h 120"/>
                      <a:gd name="T4" fmla="*/ 0 w 360"/>
                      <a:gd name="T5" fmla="*/ 60 h 120"/>
                      <a:gd name="T6" fmla="*/ 60 w 360"/>
                      <a:gd name="T7" fmla="*/ 120 h 120"/>
                      <a:gd name="T8" fmla="*/ 300 w 360"/>
                      <a:gd name="T9" fmla="*/ 120 h 120"/>
                      <a:gd name="T10" fmla="*/ 360 w 360"/>
                      <a:gd name="T11" fmla="*/ 60 h 120"/>
                      <a:gd name="T12" fmla="*/ 300 w 360"/>
                      <a:gd name="T13" fmla="*/ 0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60" h="120">
                        <a:moveTo>
                          <a:pt x="300" y="0"/>
                        </a:moveTo>
                        <a:cubicBezTo>
                          <a:pt x="60" y="0"/>
                          <a:pt x="60" y="0"/>
                          <a:pt x="60" y="0"/>
                        </a:cubicBezTo>
                        <a:cubicBezTo>
                          <a:pt x="27" y="0"/>
                          <a:pt x="0" y="27"/>
                          <a:pt x="0" y="60"/>
                        </a:cubicBezTo>
                        <a:cubicBezTo>
                          <a:pt x="0" y="93"/>
                          <a:pt x="27" y="120"/>
                          <a:pt x="60" y="120"/>
                        </a:cubicBezTo>
                        <a:cubicBezTo>
                          <a:pt x="300" y="120"/>
                          <a:pt x="300" y="120"/>
                          <a:pt x="300" y="120"/>
                        </a:cubicBezTo>
                        <a:cubicBezTo>
                          <a:pt x="333" y="120"/>
                          <a:pt x="360" y="93"/>
                          <a:pt x="360" y="60"/>
                        </a:cubicBezTo>
                        <a:cubicBezTo>
                          <a:pt x="360" y="27"/>
                          <a:pt x="333" y="0"/>
                          <a:pt x="30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6" name="Freeform 29"/>
                  <p:cNvSpPr>
                    <a:spLocks/>
                  </p:cNvSpPr>
                  <p:nvPr/>
                </p:nvSpPr>
                <p:spPr bwMode="auto">
                  <a:xfrm>
                    <a:off x="8245475" y="3979863"/>
                    <a:ext cx="53975" cy="17463"/>
                  </a:xfrm>
                  <a:custGeom>
                    <a:avLst/>
                    <a:gdLst>
                      <a:gd name="T0" fmla="*/ 300 w 360"/>
                      <a:gd name="T1" fmla="*/ 0 h 120"/>
                      <a:gd name="T2" fmla="*/ 60 w 360"/>
                      <a:gd name="T3" fmla="*/ 0 h 120"/>
                      <a:gd name="T4" fmla="*/ 0 w 360"/>
                      <a:gd name="T5" fmla="*/ 60 h 120"/>
                      <a:gd name="T6" fmla="*/ 60 w 360"/>
                      <a:gd name="T7" fmla="*/ 120 h 120"/>
                      <a:gd name="T8" fmla="*/ 300 w 360"/>
                      <a:gd name="T9" fmla="*/ 120 h 120"/>
                      <a:gd name="T10" fmla="*/ 360 w 360"/>
                      <a:gd name="T11" fmla="*/ 60 h 120"/>
                      <a:gd name="T12" fmla="*/ 300 w 360"/>
                      <a:gd name="T13" fmla="*/ 0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60" h="120">
                        <a:moveTo>
                          <a:pt x="300" y="0"/>
                        </a:moveTo>
                        <a:cubicBezTo>
                          <a:pt x="60" y="0"/>
                          <a:pt x="60" y="0"/>
                          <a:pt x="60" y="0"/>
                        </a:cubicBezTo>
                        <a:cubicBezTo>
                          <a:pt x="27" y="0"/>
                          <a:pt x="0" y="27"/>
                          <a:pt x="0" y="60"/>
                        </a:cubicBezTo>
                        <a:cubicBezTo>
                          <a:pt x="0" y="93"/>
                          <a:pt x="27" y="120"/>
                          <a:pt x="60" y="120"/>
                        </a:cubicBezTo>
                        <a:cubicBezTo>
                          <a:pt x="300" y="120"/>
                          <a:pt x="300" y="120"/>
                          <a:pt x="300" y="120"/>
                        </a:cubicBezTo>
                        <a:cubicBezTo>
                          <a:pt x="333" y="120"/>
                          <a:pt x="360" y="93"/>
                          <a:pt x="360" y="60"/>
                        </a:cubicBezTo>
                        <a:cubicBezTo>
                          <a:pt x="360" y="27"/>
                          <a:pt x="333" y="0"/>
                          <a:pt x="30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Freeform 30"/>
                  <p:cNvSpPr>
                    <a:spLocks noEditPoints="1"/>
                  </p:cNvSpPr>
                  <p:nvPr/>
                </p:nvSpPr>
                <p:spPr bwMode="auto">
                  <a:xfrm>
                    <a:off x="8208963" y="3762375"/>
                    <a:ext cx="306387" cy="306388"/>
                  </a:xfrm>
                  <a:custGeom>
                    <a:avLst/>
                    <a:gdLst>
                      <a:gd name="T0" fmla="*/ 1808 w 2048"/>
                      <a:gd name="T1" fmla="*/ 240 h 2048"/>
                      <a:gd name="T2" fmla="*/ 1628 w 2048"/>
                      <a:gd name="T3" fmla="*/ 0 h 2048"/>
                      <a:gd name="T4" fmla="*/ 1448 w 2048"/>
                      <a:gd name="T5" fmla="*/ 240 h 2048"/>
                      <a:gd name="T6" fmla="*/ 1208 w 2048"/>
                      <a:gd name="T7" fmla="*/ 180 h 2048"/>
                      <a:gd name="T8" fmla="*/ 848 w 2048"/>
                      <a:gd name="T9" fmla="*/ 180 h 2048"/>
                      <a:gd name="T10" fmla="*/ 600 w 2048"/>
                      <a:gd name="T11" fmla="*/ 240 h 2048"/>
                      <a:gd name="T12" fmla="*/ 420 w 2048"/>
                      <a:gd name="T13" fmla="*/ 0 h 2048"/>
                      <a:gd name="T14" fmla="*/ 240 w 2048"/>
                      <a:gd name="T15" fmla="*/ 240 h 2048"/>
                      <a:gd name="T16" fmla="*/ 0 w 2048"/>
                      <a:gd name="T17" fmla="*/ 420 h 2048"/>
                      <a:gd name="T18" fmla="*/ 180 w 2048"/>
                      <a:gd name="T19" fmla="*/ 1928 h 2048"/>
                      <a:gd name="T20" fmla="*/ 1508 w 2048"/>
                      <a:gd name="T21" fmla="*/ 2048 h 2048"/>
                      <a:gd name="T22" fmla="*/ 2048 w 2048"/>
                      <a:gd name="T23" fmla="*/ 420 h 2048"/>
                      <a:gd name="T24" fmla="*/ 1568 w 2048"/>
                      <a:gd name="T25" fmla="*/ 180 h 2048"/>
                      <a:gd name="T26" fmla="*/ 1688 w 2048"/>
                      <a:gd name="T27" fmla="*/ 180 h 2048"/>
                      <a:gd name="T28" fmla="*/ 1628 w 2048"/>
                      <a:gd name="T29" fmla="*/ 480 h 2048"/>
                      <a:gd name="T30" fmla="*/ 1568 w 2048"/>
                      <a:gd name="T31" fmla="*/ 180 h 2048"/>
                      <a:gd name="T32" fmla="*/ 968 w 2048"/>
                      <a:gd name="T33" fmla="*/ 300 h 2048"/>
                      <a:gd name="T34" fmla="*/ 968 w 2048"/>
                      <a:gd name="T35" fmla="*/ 180 h 2048"/>
                      <a:gd name="T36" fmla="*/ 1088 w 2048"/>
                      <a:gd name="T37" fmla="*/ 180 h 2048"/>
                      <a:gd name="T38" fmla="*/ 1028 w 2048"/>
                      <a:gd name="T39" fmla="*/ 480 h 2048"/>
                      <a:gd name="T40" fmla="*/ 968 w 2048"/>
                      <a:gd name="T41" fmla="*/ 300 h 2048"/>
                      <a:gd name="T42" fmla="*/ 420 w 2048"/>
                      <a:gd name="T43" fmla="*/ 120 h 2048"/>
                      <a:gd name="T44" fmla="*/ 480 w 2048"/>
                      <a:gd name="T45" fmla="*/ 420 h 2048"/>
                      <a:gd name="T46" fmla="*/ 360 w 2048"/>
                      <a:gd name="T47" fmla="*/ 420 h 2048"/>
                      <a:gd name="T48" fmla="*/ 1508 w 2048"/>
                      <a:gd name="T49" fmla="*/ 1928 h 2048"/>
                      <a:gd name="T50" fmla="*/ 1508 w 2048"/>
                      <a:gd name="T51" fmla="*/ 1088 h 2048"/>
                      <a:gd name="T52" fmla="*/ 1508 w 2048"/>
                      <a:gd name="T53" fmla="*/ 1928 h 2048"/>
                      <a:gd name="T54" fmla="*/ 1508 w 2048"/>
                      <a:gd name="T55" fmla="*/ 968 h 2048"/>
                      <a:gd name="T56" fmla="*/ 1148 w 2048"/>
                      <a:gd name="T57" fmla="*/ 1088 h 2048"/>
                      <a:gd name="T58" fmla="*/ 848 w 2048"/>
                      <a:gd name="T59" fmla="*/ 1148 h 2048"/>
                      <a:gd name="T60" fmla="*/ 1059 w 2048"/>
                      <a:gd name="T61" fmla="*/ 1208 h 2048"/>
                      <a:gd name="T62" fmla="*/ 908 w 2048"/>
                      <a:gd name="T63" fmla="*/ 1448 h 2048"/>
                      <a:gd name="T64" fmla="*/ 908 w 2048"/>
                      <a:gd name="T65" fmla="*/ 1568 h 2048"/>
                      <a:gd name="T66" fmla="*/ 1059 w 2048"/>
                      <a:gd name="T67" fmla="*/ 1808 h 2048"/>
                      <a:gd name="T68" fmla="*/ 120 w 2048"/>
                      <a:gd name="T69" fmla="*/ 1748 h 2048"/>
                      <a:gd name="T70" fmla="*/ 1928 w 2048"/>
                      <a:gd name="T71" fmla="*/ 848 h 2048"/>
                      <a:gd name="T72" fmla="*/ 1928 w 2048"/>
                      <a:gd name="T73" fmla="*/ 728 h 2048"/>
                      <a:gd name="T74" fmla="*/ 120 w 2048"/>
                      <a:gd name="T75" fmla="*/ 420 h 2048"/>
                      <a:gd name="T76" fmla="*/ 240 w 2048"/>
                      <a:gd name="T77" fmla="*/ 360 h 2048"/>
                      <a:gd name="T78" fmla="*/ 420 w 2048"/>
                      <a:gd name="T79" fmla="*/ 600 h 2048"/>
                      <a:gd name="T80" fmla="*/ 600 w 2048"/>
                      <a:gd name="T81" fmla="*/ 360 h 2048"/>
                      <a:gd name="T82" fmla="*/ 848 w 2048"/>
                      <a:gd name="T83" fmla="*/ 420 h 2048"/>
                      <a:gd name="T84" fmla="*/ 1208 w 2048"/>
                      <a:gd name="T85" fmla="*/ 420 h 2048"/>
                      <a:gd name="T86" fmla="*/ 1448 w 2048"/>
                      <a:gd name="T87" fmla="*/ 360 h 2048"/>
                      <a:gd name="T88" fmla="*/ 1628 w 2048"/>
                      <a:gd name="T89" fmla="*/ 600 h 2048"/>
                      <a:gd name="T90" fmla="*/ 1808 w 2048"/>
                      <a:gd name="T91" fmla="*/ 360 h 2048"/>
                      <a:gd name="T92" fmla="*/ 1928 w 2048"/>
                      <a:gd name="T93" fmla="*/ 420 h 20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2048" h="2048">
                        <a:moveTo>
                          <a:pt x="1868" y="240"/>
                        </a:moveTo>
                        <a:cubicBezTo>
                          <a:pt x="1808" y="240"/>
                          <a:pt x="1808" y="240"/>
                          <a:pt x="1808" y="240"/>
                        </a:cubicBezTo>
                        <a:cubicBezTo>
                          <a:pt x="1808" y="180"/>
                          <a:pt x="1808" y="180"/>
                          <a:pt x="1808" y="180"/>
                        </a:cubicBezTo>
                        <a:cubicBezTo>
                          <a:pt x="1808" y="81"/>
                          <a:pt x="1727" y="0"/>
                          <a:pt x="1628" y="0"/>
                        </a:cubicBezTo>
                        <a:cubicBezTo>
                          <a:pt x="1529" y="0"/>
                          <a:pt x="1448" y="81"/>
                          <a:pt x="1448" y="180"/>
                        </a:cubicBezTo>
                        <a:cubicBezTo>
                          <a:pt x="1448" y="240"/>
                          <a:pt x="1448" y="240"/>
                          <a:pt x="1448" y="240"/>
                        </a:cubicBezTo>
                        <a:cubicBezTo>
                          <a:pt x="1208" y="240"/>
                          <a:pt x="1208" y="240"/>
                          <a:pt x="1208" y="240"/>
                        </a:cubicBezTo>
                        <a:cubicBezTo>
                          <a:pt x="1208" y="180"/>
                          <a:pt x="1208" y="180"/>
                          <a:pt x="1208" y="180"/>
                        </a:cubicBezTo>
                        <a:cubicBezTo>
                          <a:pt x="1208" y="81"/>
                          <a:pt x="1127" y="0"/>
                          <a:pt x="1028" y="0"/>
                        </a:cubicBezTo>
                        <a:cubicBezTo>
                          <a:pt x="929" y="0"/>
                          <a:pt x="848" y="81"/>
                          <a:pt x="848" y="180"/>
                        </a:cubicBezTo>
                        <a:cubicBezTo>
                          <a:pt x="848" y="240"/>
                          <a:pt x="848" y="240"/>
                          <a:pt x="848" y="240"/>
                        </a:cubicBezTo>
                        <a:cubicBezTo>
                          <a:pt x="600" y="240"/>
                          <a:pt x="600" y="240"/>
                          <a:pt x="600" y="240"/>
                        </a:cubicBezTo>
                        <a:cubicBezTo>
                          <a:pt x="600" y="180"/>
                          <a:pt x="600" y="180"/>
                          <a:pt x="600" y="180"/>
                        </a:cubicBezTo>
                        <a:cubicBezTo>
                          <a:pt x="600" y="81"/>
                          <a:pt x="519" y="0"/>
                          <a:pt x="420" y="0"/>
                        </a:cubicBezTo>
                        <a:cubicBezTo>
                          <a:pt x="321" y="0"/>
                          <a:pt x="240" y="81"/>
                          <a:pt x="240" y="180"/>
                        </a:cubicBezTo>
                        <a:cubicBezTo>
                          <a:pt x="240" y="240"/>
                          <a:pt x="240" y="240"/>
                          <a:pt x="240" y="240"/>
                        </a:cubicBezTo>
                        <a:cubicBezTo>
                          <a:pt x="180" y="240"/>
                          <a:pt x="180" y="240"/>
                          <a:pt x="180" y="240"/>
                        </a:cubicBezTo>
                        <a:cubicBezTo>
                          <a:pt x="81" y="240"/>
                          <a:pt x="0" y="321"/>
                          <a:pt x="0" y="420"/>
                        </a:cubicBezTo>
                        <a:cubicBezTo>
                          <a:pt x="0" y="1748"/>
                          <a:pt x="0" y="1748"/>
                          <a:pt x="0" y="1748"/>
                        </a:cubicBezTo>
                        <a:cubicBezTo>
                          <a:pt x="0" y="1847"/>
                          <a:pt x="81" y="1928"/>
                          <a:pt x="180" y="1928"/>
                        </a:cubicBezTo>
                        <a:cubicBezTo>
                          <a:pt x="1169" y="1928"/>
                          <a:pt x="1169" y="1928"/>
                          <a:pt x="1169" y="1928"/>
                        </a:cubicBezTo>
                        <a:cubicBezTo>
                          <a:pt x="1262" y="2003"/>
                          <a:pt x="1380" y="2048"/>
                          <a:pt x="1508" y="2048"/>
                        </a:cubicBezTo>
                        <a:cubicBezTo>
                          <a:pt x="1806" y="2048"/>
                          <a:pt x="2048" y="1806"/>
                          <a:pt x="2048" y="1508"/>
                        </a:cubicBezTo>
                        <a:cubicBezTo>
                          <a:pt x="2048" y="420"/>
                          <a:pt x="2048" y="420"/>
                          <a:pt x="2048" y="420"/>
                        </a:cubicBezTo>
                        <a:cubicBezTo>
                          <a:pt x="2048" y="321"/>
                          <a:pt x="1967" y="240"/>
                          <a:pt x="1868" y="240"/>
                        </a:cubicBezTo>
                        <a:close/>
                        <a:moveTo>
                          <a:pt x="1568" y="180"/>
                        </a:moveTo>
                        <a:cubicBezTo>
                          <a:pt x="1568" y="147"/>
                          <a:pt x="1595" y="120"/>
                          <a:pt x="1628" y="120"/>
                        </a:cubicBezTo>
                        <a:cubicBezTo>
                          <a:pt x="1661" y="120"/>
                          <a:pt x="1688" y="147"/>
                          <a:pt x="1688" y="180"/>
                        </a:cubicBezTo>
                        <a:cubicBezTo>
                          <a:pt x="1688" y="420"/>
                          <a:pt x="1688" y="420"/>
                          <a:pt x="1688" y="420"/>
                        </a:cubicBezTo>
                        <a:cubicBezTo>
                          <a:pt x="1688" y="453"/>
                          <a:pt x="1661" y="480"/>
                          <a:pt x="1628" y="480"/>
                        </a:cubicBezTo>
                        <a:cubicBezTo>
                          <a:pt x="1595" y="480"/>
                          <a:pt x="1568" y="453"/>
                          <a:pt x="1568" y="420"/>
                        </a:cubicBezTo>
                        <a:lnTo>
                          <a:pt x="1568" y="180"/>
                        </a:lnTo>
                        <a:close/>
                        <a:moveTo>
                          <a:pt x="968" y="300"/>
                        </a:moveTo>
                        <a:cubicBezTo>
                          <a:pt x="968" y="300"/>
                          <a:pt x="968" y="300"/>
                          <a:pt x="968" y="300"/>
                        </a:cubicBezTo>
                        <a:cubicBezTo>
                          <a:pt x="968" y="300"/>
                          <a:pt x="968" y="300"/>
                          <a:pt x="968" y="300"/>
                        </a:cubicBezTo>
                        <a:cubicBezTo>
                          <a:pt x="968" y="180"/>
                          <a:pt x="968" y="180"/>
                          <a:pt x="968" y="180"/>
                        </a:cubicBezTo>
                        <a:cubicBezTo>
                          <a:pt x="968" y="147"/>
                          <a:pt x="995" y="120"/>
                          <a:pt x="1028" y="120"/>
                        </a:cubicBezTo>
                        <a:cubicBezTo>
                          <a:pt x="1061" y="120"/>
                          <a:pt x="1088" y="147"/>
                          <a:pt x="1088" y="180"/>
                        </a:cubicBezTo>
                        <a:cubicBezTo>
                          <a:pt x="1088" y="420"/>
                          <a:pt x="1088" y="420"/>
                          <a:pt x="1088" y="420"/>
                        </a:cubicBezTo>
                        <a:cubicBezTo>
                          <a:pt x="1088" y="453"/>
                          <a:pt x="1061" y="480"/>
                          <a:pt x="1028" y="480"/>
                        </a:cubicBezTo>
                        <a:cubicBezTo>
                          <a:pt x="995" y="480"/>
                          <a:pt x="968" y="453"/>
                          <a:pt x="968" y="420"/>
                        </a:cubicBezTo>
                        <a:lnTo>
                          <a:pt x="968" y="300"/>
                        </a:lnTo>
                        <a:close/>
                        <a:moveTo>
                          <a:pt x="360" y="180"/>
                        </a:moveTo>
                        <a:cubicBezTo>
                          <a:pt x="360" y="147"/>
                          <a:pt x="387" y="120"/>
                          <a:pt x="420" y="120"/>
                        </a:cubicBezTo>
                        <a:cubicBezTo>
                          <a:pt x="453" y="120"/>
                          <a:pt x="480" y="147"/>
                          <a:pt x="480" y="180"/>
                        </a:cubicBezTo>
                        <a:cubicBezTo>
                          <a:pt x="480" y="420"/>
                          <a:pt x="480" y="420"/>
                          <a:pt x="480" y="420"/>
                        </a:cubicBezTo>
                        <a:cubicBezTo>
                          <a:pt x="480" y="453"/>
                          <a:pt x="453" y="480"/>
                          <a:pt x="420" y="480"/>
                        </a:cubicBezTo>
                        <a:cubicBezTo>
                          <a:pt x="387" y="480"/>
                          <a:pt x="360" y="453"/>
                          <a:pt x="360" y="420"/>
                        </a:cubicBezTo>
                        <a:lnTo>
                          <a:pt x="360" y="180"/>
                        </a:lnTo>
                        <a:close/>
                        <a:moveTo>
                          <a:pt x="1508" y="1928"/>
                        </a:moveTo>
                        <a:cubicBezTo>
                          <a:pt x="1276" y="1928"/>
                          <a:pt x="1088" y="1740"/>
                          <a:pt x="1088" y="1508"/>
                        </a:cubicBezTo>
                        <a:cubicBezTo>
                          <a:pt x="1088" y="1276"/>
                          <a:pt x="1276" y="1088"/>
                          <a:pt x="1508" y="1088"/>
                        </a:cubicBezTo>
                        <a:cubicBezTo>
                          <a:pt x="1740" y="1088"/>
                          <a:pt x="1928" y="1276"/>
                          <a:pt x="1928" y="1508"/>
                        </a:cubicBezTo>
                        <a:cubicBezTo>
                          <a:pt x="1928" y="1740"/>
                          <a:pt x="1740" y="1928"/>
                          <a:pt x="1508" y="1928"/>
                        </a:cubicBezTo>
                        <a:close/>
                        <a:moveTo>
                          <a:pt x="1928" y="1169"/>
                        </a:moveTo>
                        <a:cubicBezTo>
                          <a:pt x="1829" y="1046"/>
                          <a:pt x="1677" y="968"/>
                          <a:pt x="1508" y="968"/>
                        </a:cubicBezTo>
                        <a:cubicBezTo>
                          <a:pt x="1378" y="968"/>
                          <a:pt x="1259" y="1014"/>
                          <a:pt x="1166" y="1091"/>
                        </a:cubicBezTo>
                        <a:cubicBezTo>
                          <a:pt x="1160" y="1089"/>
                          <a:pt x="1154" y="1088"/>
                          <a:pt x="1148" y="1088"/>
                        </a:cubicBezTo>
                        <a:cubicBezTo>
                          <a:pt x="908" y="1088"/>
                          <a:pt x="908" y="1088"/>
                          <a:pt x="908" y="1088"/>
                        </a:cubicBezTo>
                        <a:cubicBezTo>
                          <a:pt x="875" y="1088"/>
                          <a:pt x="848" y="1115"/>
                          <a:pt x="848" y="1148"/>
                        </a:cubicBezTo>
                        <a:cubicBezTo>
                          <a:pt x="848" y="1181"/>
                          <a:pt x="875" y="1208"/>
                          <a:pt x="908" y="1208"/>
                        </a:cubicBezTo>
                        <a:cubicBezTo>
                          <a:pt x="1059" y="1208"/>
                          <a:pt x="1059" y="1208"/>
                          <a:pt x="1059" y="1208"/>
                        </a:cubicBezTo>
                        <a:cubicBezTo>
                          <a:pt x="1012" y="1278"/>
                          <a:pt x="981" y="1360"/>
                          <a:pt x="971" y="1448"/>
                        </a:cubicBezTo>
                        <a:cubicBezTo>
                          <a:pt x="908" y="1448"/>
                          <a:pt x="908" y="1448"/>
                          <a:pt x="908" y="1448"/>
                        </a:cubicBezTo>
                        <a:cubicBezTo>
                          <a:pt x="875" y="1448"/>
                          <a:pt x="848" y="1475"/>
                          <a:pt x="848" y="1508"/>
                        </a:cubicBezTo>
                        <a:cubicBezTo>
                          <a:pt x="848" y="1541"/>
                          <a:pt x="875" y="1568"/>
                          <a:pt x="908" y="1568"/>
                        </a:cubicBezTo>
                        <a:cubicBezTo>
                          <a:pt x="971" y="1568"/>
                          <a:pt x="971" y="1568"/>
                          <a:pt x="971" y="1568"/>
                        </a:cubicBezTo>
                        <a:cubicBezTo>
                          <a:pt x="981" y="1656"/>
                          <a:pt x="1012" y="1738"/>
                          <a:pt x="1059" y="1808"/>
                        </a:cubicBezTo>
                        <a:cubicBezTo>
                          <a:pt x="180" y="1808"/>
                          <a:pt x="180" y="1808"/>
                          <a:pt x="180" y="1808"/>
                        </a:cubicBezTo>
                        <a:cubicBezTo>
                          <a:pt x="147" y="1808"/>
                          <a:pt x="120" y="1781"/>
                          <a:pt x="120" y="1748"/>
                        </a:cubicBezTo>
                        <a:cubicBezTo>
                          <a:pt x="120" y="848"/>
                          <a:pt x="120" y="848"/>
                          <a:pt x="120" y="848"/>
                        </a:cubicBezTo>
                        <a:cubicBezTo>
                          <a:pt x="1928" y="848"/>
                          <a:pt x="1928" y="848"/>
                          <a:pt x="1928" y="848"/>
                        </a:cubicBezTo>
                        <a:lnTo>
                          <a:pt x="1928" y="1169"/>
                        </a:lnTo>
                        <a:close/>
                        <a:moveTo>
                          <a:pt x="1928" y="728"/>
                        </a:moveTo>
                        <a:cubicBezTo>
                          <a:pt x="120" y="728"/>
                          <a:pt x="120" y="728"/>
                          <a:pt x="120" y="728"/>
                        </a:cubicBezTo>
                        <a:cubicBezTo>
                          <a:pt x="120" y="420"/>
                          <a:pt x="120" y="420"/>
                          <a:pt x="120" y="420"/>
                        </a:cubicBezTo>
                        <a:cubicBezTo>
                          <a:pt x="120" y="387"/>
                          <a:pt x="147" y="360"/>
                          <a:pt x="180" y="360"/>
                        </a:cubicBezTo>
                        <a:cubicBezTo>
                          <a:pt x="240" y="360"/>
                          <a:pt x="240" y="360"/>
                          <a:pt x="240" y="360"/>
                        </a:cubicBezTo>
                        <a:cubicBezTo>
                          <a:pt x="240" y="420"/>
                          <a:pt x="240" y="420"/>
                          <a:pt x="240" y="420"/>
                        </a:cubicBezTo>
                        <a:cubicBezTo>
                          <a:pt x="240" y="519"/>
                          <a:pt x="321" y="600"/>
                          <a:pt x="420" y="600"/>
                        </a:cubicBezTo>
                        <a:cubicBezTo>
                          <a:pt x="519" y="600"/>
                          <a:pt x="600" y="519"/>
                          <a:pt x="600" y="420"/>
                        </a:cubicBezTo>
                        <a:cubicBezTo>
                          <a:pt x="600" y="360"/>
                          <a:pt x="600" y="360"/>
                          <a:pt x="600" y="360"/>
                        </a:cubicBezTo>
                        <a:cubicBezTo>
                          <a:pt x="848" y="360"/>
                          <a:pt x="848" y="360"/>
                          <a:pt x="848" y="360"/>
                        </a:cubicBezTo>
                        <a:cubicBezTo>
                          <a:pt x="848" y="420"/>
                          <a:pt x="848" y="420"/>
                          <a:pt x="848" y="420"/>
                        </a:cubicBezTo>
                        <a:cubicBezTo>
                          <a:pt x="848" y="519"/>
                          <a:pt x="929" y="600"/>
                          <a:pt x="1028" y="600"/>
                        </a:cubicBezTo>
                        <a:cubicBezTo>
                          <a:pt x="1127" y="600"/>
                          <a:pt x="1208" y="519"/>
                          <a:pt x="1208" y="420"/>
                        </a:cubicBezTo>
                        <a:cubicBezTo>
                          <a:pt x="1208" y="360"/>
                          <a:pt x="1208" y="360"/>
                          <a:pt x="1208" y="360"/>
                        </a:cubicBezTo>
                        <a:cubicBezTo>
                          <a:pt x="1448" y="360"/>
                          <a:pt x="1448" y="360"/>
                          <a:pt x="1448" y="360"/>
                        </a:cubicBezTo>
                        <a:cubicBezTo>
                          <a:pt x="1448" y="420"/>
                          <a:pt x="1448" y="420"/>
                          <a:pt x="1448" y="420"/>
                        </a:cubicBezTo>
                        <a:cubicBezTo>
                          <a:pt x="1448" y="519"/>
                          <a:pt x="1529" y="600"/>
                          <a:pt x="1628" y="600"/>
                        </a:cubicBezTo>
                        <a:cubicBezTo>
                          <a:pt x="1727" y="600"/>
                          <a:pt x="1808" y="519"/>
                          <a:pt x="1808" y="420"/>
                        </a:cubicBezTo>
                        <a:cubicBezTo>
                          <a:pt x="1808" y="360"/>
                          <a:pt x="1808" y="360"/>
                          <a:pt x="1808" y="360"/>
                        </a:cubicBezTo>
                        <a:cubicBezTo>
                          <a:pt x="1868" y="360"/>
                          <a:pt x="1868" y="360"/>
                          <a:pt x="1868" y="360"/>
                        </a:cubicBezTo>
                        <a:cubicBezTo>
                          <a:pt x="1901" y="360"/>
                          <a:pt x="1928" y="387"/>
                          <a:pt x="1928" y="420"/>
                        </a:cubicBezTo>
                        <a:lnTo>
                          <a:pt x="1928" y="7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cxnSp>
            <p:nvCxnSpPr>
              <p:cNvPr id="100" name="Straight Connector 99"/>
              <p:cNvCxnSpPr/>
              <p:nvPr/>
            </p:nvCxnSpPr>
            <p:spPr>
              <a:xfrm>
                <a:off x="9656703" y="1717591"/>
                <a:ext cx="0" cy="131426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Group 127"/>
              <p:cNvGrpSpPr/>
              <p:nvPr/>
            </p:nvGrpSpPr>
            <p:grpSpPr>
              <a:xfrm>
                <a:off x="8638496" y="1574753"/>
                <a:ext cx="359073" cy="1390827"/>
                <a:chOff x="8638497" y="1574753"/>
                <a:chExt cx="359073" cy="1390827"/>
              </a:xfrm>
            </p:grpSpPr>
            <p:sp>
              <p:nvSpPr>
                <p:cNvPr id="99" name="TextBox 98"/>
                <p:cNvSpPr txBox="1"/>
                <p:nvPr/>
              </p:nvSpPr>
              <p:spPr>
                <a:xfrm>
                  <a:off x="8654302" y="1574753"/>
                  <a:ext cx="32746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bg1"/>
                      </a:solidFill>
                    </a:rPr>
                    <a:t>Year</a:t>
                  </a:r>
                </a:p>
              </p:txBody>
            </p:sp>
            <p:grpSp>
              <p:nvGrpSpPr>
                <p:cNvPr id="125" name="Group 124"/>
                <p:cNvGrpSpPr/>
                <p:nvPr/>
              </p:nvGrpSpPr>
              <p:grpSpPr>
                <a:xfrm>
                  <a:off x="8638497" y="1925545"/>
                  <a:ext cx="359073" cy="1040035"/>
                  <a:chOff x="8431947" y="1925545"/>
                  <a:chExt cx="359073" cy="1040035"/>
                </a:xfrm>
              </p:grpSpPr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8435377" y="1925545"/>
                    <a:ext cx="352212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2018</a:t>
                    </a:r>
                  </a:p>
                </p:txBody>
              </p: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8435890" y="2208427"/>
                    <a:ext cx="35118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2019</a:t>
                    </a:r>
                  </a:p>
                </p:txBody>
              </p: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8431947" y="2491310"/>
                    <a:ext cx="359073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2020</a:t>
                    </a:r>
                  </a:p>
                </p:txBody>
              </p: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8431947" y="2780914"/>
                    <a:ext cx="35368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2021</a:t>
                    </a:r>
                  </a:p>
                </p:txBody>
              </p:sp>
            </p:grpSp>
          </p:grpSp>
          <p:grpSp>
            <p:nvGrpSpPr>
              <p:cNvPr id="129" name="Group 128"/>
              <p:cNvGrpSpPr/>
              <p:nvPr/>
            </p:nvGrpSpPr>
            <p:grpSpPr>
              <a:xfrm>
                <a:off x="10044353" y="1574753"/>
                <a:ext cx="630557" cy="1367721"/>
                <a:chOff x="10044354" y="1574753"/>
                <a:chExt cx="630557" cy="1367721"/>
              </a:xfrm>
            </p:grpSpPr>
            <p:sp>
              <p:nvSpPr>
                <p:cNvPr id="95" name="TextBox 94"/>
                <p:cNvSpPr txBox="1"/>
                <p:nvPr/>
              </p:nvSpPr>
              <p:spPr>
                <a:xfrm>
                  <a:off x="10109436" y="1574753"/>
                  <a:ext cx="50039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bg1"/>
                      </a:solidFill>
                    </a:rPr>
                    <a:t>Values</a:t>
                  </a:r>
                </a:p>
              </p:txBody>
            </p:sp>
            <p:grpSp>
              <p:nvGrpSpPr>
                <p:cNvPr id="126" name="Group 125"/>
                <p:cNvGrpSpPr/>
                <p:nvPr/>
              </p:nvGrpSpPr>
              <p:grpSpPr>
                <a:xfrm>
                  <a:off x="10044354" y="1925545"/>
                  <a:ext cx="630557" cy="1016929"/>
                  <a:chOff x="10002235" y="1925545"/>
                  <a:chExt cx="630557" cy="1016929"/>
                </a:xfrm>
              </p:grpSpPr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10024965" y="1925545"/>
                    <a:ext cx="58509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- 3.567%</a:t>
                    </a:r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10004158" y="2201504"/>
                    <a:ext cx="62671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+ 1.007%</a:t>
                    </a:r>
                  </a:p>
                </p:txBody>
              </p: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10002235" y="2468204"/>
                    <a:ext cx="63055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+ 2.012%</a:t>
                    </a:r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10002235" y="2757808"/>
                    <a:ext cx="629018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+ 4,031%</a:t>
                    </a:r>
                  </a:p>
                </p:txBody>
              </p:sp>
            </p:grpSp>
          </p:grpSp>
        </p:grpSp>
        <p:grpSp>
          <p:nvGrpSpPr>
            <p:cNvPr id="155" name="Group 154"/>
            <p:cNvGrpSpPr/>
            <p:nvPr/>
          </p:nvGrpSpPr>
          <p:grpSpPr>
            <a:xfrm>
              <a:off x="8293784" y="909911"/>
              <a:ext cx="3312642" cy="2536782"/>
              <a:chOff x="8594812" y="909911"/>
              <a:chExt cx="3312642" cy="2536782"/>
            </a:xfrm>
          </p:grpSpPr>
          <p:sp>
            <p:nvSpPr>
              <p:cNvPr id="146" name="Rectangle 145"/>
              <p:cNvSpPr/>
              <p:nvPr/>
            </p:nvSpPr>
            <p:spPr>
              <a:xfrm>
                <a:off x="8594812" y="1313186"/>
                <a:ext cx="3312642" cy="2133507"/>
              </a:xfrm>
              <a:prstGeom prst="rect">
                <a:avLst/>
              </a:prstGeom>
              <a:gradFill flip="none" rotWithShape="1">
                <a:gsLst>
                  <a:gs pos="100000">
                    <a:srgbClr val="667181">
                      <a:alpha val="0"/>
                    </a:srgbClr>
                  </a:gs>
                  <a:gs pos="54000">
                    <a:srgbClr val="939CA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7" name="Group 146"/>
              <p:cNvGrpSpPr/>
              <p:nvPr/>
            </p:nvGrpSpPr>
            <p:grpSpPr>
              <a:xfrm>
                <a:off x="9926921" y="909911"/>
                <a:ext cx="648489" cy="648489"/>
                <a:chOff x="3752994" y="2076676"/>
                <a:chExt cx="702967" cy="702967"/>
              </a:xfrm>
            </p:grpSpPr>
            <p:sp>
              <p:nvSpPr>
                <p:cNvPr id="148" name="Oval 147"/>
                <p:cNvSpPr/>
                <p:nvPr/>
              </p:nvSpPr>
              <p:spPr>
                <a:xfrm>
                  <a:off x="3752994" y="2076676"/>
                  <a:ext cx="702967" cy="702967"/>
                </a:xfrm>
                <a:prstGeom prst="ellipse">
                  <a:avLst/>
                </a:prstGeom>
                <a:solidFill>
                  <a:srgbClr val="BABABA"/>
                </a:solidFill>
                <a:ln w="254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49" name="Group 148"/>
                <p:cNvGrpSpPr/>
                <p:nvPr/>
              </p:nvGrpSpPr>
              <p:grpSpPr>
                <a:xfrm>
                  <a:off x="3919769" y="2340342"/>
                  <a:ext cx="369417" cy="175634"/>
                  <a:chOff x="4254500" y="2100263"/>
                  <a:chExt cx="1906588" cy="906463"/>
                </a:xfrm>
              </p:grpSpPr>
              <p:sp>
                <p:nvSpPr>
                  <p:cNvPr id="150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254500" y="2100263"/>
                    <a:ext cx="1906588" cy="906463"/>
                  </a:xfrm>
                  <a:custGeom>
                    <a:avLst/>
                    <a:gdLst>
                      <a:gd name="T0" fmla="*/ 1831 w 2048"/>
                      <a:gd name="T1" fmla="*/ 0 h 970"/>
                      <a:gd name="T2" fmla="*/ 1613 w 2048"/>
                      <a:gd name="T3" fmla="*/ 217 h 970"/>
                      <a:gd name="T4" fmla="*/ 1648 w 2048"/>
                      <a:gd name="T5" fmla="*/ 336 h 970"/>
                      <a:gd name="T6" fmla="*/ 1413 w 2048"/>
                      <a:gd name="T7" fmla="*/ 571 h 970"/>
                      <a:gd name="T8" fmla="*/ 1295 w 2048"/>
                      <a:gd name="T9" fmla="*/ 535 h 970"/>
                      <a:gd name="T10" fmla="*/ 1173 w 2048"/>
                      <a:gd name="T11" fmla="*/ 573 h 970"/>
                      <a:gd name="T12" fmla="*/ 935 w 2048"/>
                      <a:gd name="T13" fmla="*/ 336 h 970"/>
                      <a:gd name="T14" fmla="*/ 971 w 2048"/>
                      <a:gd name="T15" fmla="*/ 217 h 970"/>
                      <a:gd name="T16" fmla="*/ 753 w 2048"/>
                      <a:gd name="T17" fmla="*/ 0 h 970"/>
                      <a:gd name="T18" fmla="*/ 536 w 2048"/>
                      <a:gd name="T19" fmla="*/ 217 h 970"/>
                      <a:gd name="T20" fmla="*/ 571 w 2048"/>
                      <a:gd name="T21" fmla="*/ 336 h 970"/>
                      <a:gd name="T22" fmla="*/ 336 w 2048"/>
                      <a:gd name="T23" fmla="*/ 571 h 970"/>
                      <a:gd name="T24" fmla="*/ 217 w 2048"/>
                      <a:gd name="T25" fmla="*/ 535 h 970"/>
                      <a:gd name="T26" fmla="*/ 0 w 2048"/>
                      <a:gd name="T27" fmla="*/ 753 h 970"/>
                      <a:gd name="T28" fmla="*/ 217 w 2048"/>
                      <a:gd name="T29" fmla="*/ 970 h 970"/>
                      <a:gd name="T30" fmla="*/ 435 w 2048"/>
                      <a:gd name="T31" fmla="*/ 753 h 970"/>
                      <a:gd name="T32" fmla="*/ 400 w 2048"/>
                      <a:gd name="T33" fmla="*/ 634 h 970"/>
                      <a:gd name="T34" fmla="*/ 635 w 2048"/>
                      <a:gd name="T35" fmla="*/ 399 h 970"/>
                      <a:gd name="T36" fmla="*/ 753 w 2048"/>
                      <a:gd name="T37" fmla="*/ 435 h 970"/>
                      <a:gd name="T38" fmla="*/ 872 w 2048"/>
                      <a:gd name="T39" fmla="*/ 399 h 970"/>
                      <a:gd name="T40" fmla="*/ 1110 w 2048"/>
                      <a:gd name="T41" fmla="*/ 638 h 970"/>
                      <a:gd name="T42" fmla="*/ 1077 w 2048"/>
                      <a:gd name="T43" fmla="*/ 753 h 970"/>
                      <a:gd name="T44" fmla="*/ 1295 w 2048"/>
                      <a:gd name="T45" fmla="*/ 970 h 970"/>
                      <a:gd name="T46" fmla="*/ 1512 w 2048"/>
                      <a:gd name="T47" fmla="*/ 753 h 970"/>
                      <a:gd name="T48" fmla="*/ 1477 w 2048"/>
                      <a:gd name="T49" fmla="*/ 634 h 970"/>
                      <a:gd name="T50" fmla="*/ 1712 w 2048"/>
                      <a:gd name="T51" fmla="*/ 399 h 970"/>
                      <a:gd name="T52" fmla="*/ 1831 w 2048"/>
                      <a:gd name="T53" fmla="*/ 435 h 970"/>
                      <a:gd name="T54" fmla="*/ 2048 w 2048"/>
                      <a:gd name="T55" fmla="*/ 217 h 970"/>
                      <a:gd name="T56" fmla="*/ 1831 w 2048"/>
                      <a:gd name="T57" fmla="*/ 0 h 970"/>
                      <a:gd name="T58" fmla="*/ 217 w 2048"/>
                      <a:gd name="T59" fmla="*/ 880 h 970"/>
                      <a:gd name="T60" fmla="*/ 90 w 2048"/>
                      <a:gd name="T61" fmla="*/ 753 h 970"/>
                      <a:gd name="T62" fmla="*/ 217 w 2048"/>
                      <a:gd name="T63" fmla="*/ 625 h 970"/>
                      <a:gd name="T64" fmla="*/ 345 w 2048"/>
                      <a:gd name="T65" fmla="*/ 753 h 970"/>
                      <a:gd name="T66" fmla="*/ 217 w 2048"/>
                      <a:gd name="T67" fmla="*/ 880 h 970"/>
                      <a:gd name="T68" fmla="*/ 753 w 2048"/>
                      <a:gd name="T69" fmla="*/ 345 h 970"/>
                      <a:gd name="T70" fmla="*/ 626 w 2048"/>
                      <a:gd name="T71" fmla="*/ 217 h 970"/>
                      <a:gd name="T72" fmla="*/ 753 w 2048"/>
                      <a:gd name="T73" fmla="*/ 90 h 970"/>
                      <a:gd name="T74" fmla="*/ 881 w 2048"/>
                      <a:gd name="T75" fmla="*/ 217 h 970"/>
                      <a:gd name="T76" fmla="*/ 753 w 2048"/>
                      <a:gd name="T77" fmla="*/ 345 h 970"/>
                      <a:gd name="T78" fmla="*/ 1295 w 2048"/>
                      <a:gd name="T79" fmla="*/ 880 h 970"/>
                      <a:gd name="T80" fmla="*/ 1167 w 2048"/>
                      <a:gd name="T81" fmla="*/ 753 h 970"/>
                      <a:gd name="T82" fmla="*/ 1295 w 2048"/>
                      <a:gd name="T83" fmla="*/ 625 h 970"/>
                      <a:gd name="T84" fmla="*/ 1422 w 2048"/>
                      <a:gd name="T85" fmla="*/ 753 h 970"/>
                      <a:gd name="T86" fmla="*/ 1295 w 2048"/>
                      <a:gd name="T87" fmla="*/ 880 h 970"/>
                      <a:gd name="T88" fmla="*/ 1831 w 2048"/>
                      <a:gd name="T89" fmla="*/ 345 h 970"/>
                      <a:gd name="T90" fmla="*/ 1703 w 2048"/>
                      <a:gd name="T91" fmla="*/ 217 h 970"/>
                      <a:gd name="T92" fmla="*/ 1831 w 2048"/>
                      <a:gd name="T93" fmla="*/ 90 h 970"/>
                      <a:gd name="T94" fmla="*/ 1958 w 2048"/>
                      <a:gd name="T95" fmla="*/ 217 h 970"/>
                      <a:gd name="T96" fmla="*/ 1831 w 2048"/>
                      <a:gd name="T97" fmla="*/ 345 h 9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048" h="970">
                        <a:moveTo>
                          <a:pt x="1831" y="0"/>
                        </a:moveTo>
                        <a:cubicBezTo>
                          <a:pt x="1711" y="0"/>
                          <a:pt x="1613" y="97"/>
                          <a:pt x="1613" y="217"/>
                        </a:cubicBezTo>
                        <a:cubicBezTo>
                          <a:pt x="1613" y="261"/>
                          <a:pt x="1626" y="302"/>
                          <a:pt x="1648" y="336"/>
                        </a:cubicBezTo>
                        <a:cubicBezTo>
                          <a:pt x="1413" y="571"/>
                          <a:pt x="1413" y="571"/>
                          <a:pt x="1413" y="571"/>
                        </a:cubicBezTo>
                        <a:cubicBezTo>
                          <a:pt x="1379" y="548"/>
                          <a:pt x="1339" y="535"/>
                          <a:pt x="1295" y="535"/>
                        </a:cubicBezTo>
                        <a:cubicBezTo>
                          <a:pt x="1250" y="535"/>
                          <a:pt x="1207" y="549"/>
                          <a:pt x="1173" y="573"/>
                        </a:cubicBezTo>
                        <a:cubicBezTo>
                          <a:pt x="935" y="336"/>
                          <a:pt x="935" y="336"/>
                          <a:pt x="935" y="336"/>
                        </a:cubicBezTo>
                        <a:cubicBezTo>
                          <a:pt x="958" y="302"/>
                          <a:pt x="971" y="261"/>
                          <a:pt x="971" y="217"/>
                        </a:cubicBezTo>
                        <a:cubicBezTo>
                          <a:pt x="971" y="97"/>
                          <a:pt x="873" y="0"/>
                          <a:pt x="753" y="0"/>
                        </a:cubicBezTo>
                        <a:cubicBezTo>
                          <a:pt x="633" y="0"/>
                          <a:pt x="536" y="97"/>
                          <a:pt x="536" y="217"/>
                        </a:cubicBezTo>
                        <a:cubicBezTo>
                          <a:pt x="536" y="261"/>
                          <a:pt x="549" y="302"/>
                          <a:pt x="571" y="336"/>
                        </a:cubicBezTo>
                        <a:cubicBezTo>
                          <a:pt x="336" y="571"/>
                          <a:pt x="336" y="571"/>
                          <a:pt x="336" y="571"/>
                        </a:cubicBezTo>
                        <a:cubicBezTo>
                          <a:pt x="302" y="548"/>
                          <a:pt x="261" y="535"/>
                          <a:pt x="217" y="535"/>
                        </a:cubicBezTo>
                        <a:cubicBezTo>
                          <a:pt x="98" y="535"/>
                          <a:pt x="0" y="633"/>
                          <a:pt x="0" y="753"/>
                        </a:cubicBezTo>
                        <a:cubicBezTo>
                          <a:pt x="0" y="873"/>
                          <a:pt x="98" y="970"/>
                          <a:pt x="217" y="970"/>
                        </a:cubicBezTo>
                        <a:cubicBezTo>
                          <a:pt x="337" y="970"/>
                          <a:pt x="435" y="873"/>
                          <a:pt x="435" y="753"/>
                        </a:cubicBezTo>
                        <a:cubicBezTo>
                          <a:pt x="435" y="709"/>
                          <a:pt x="422" y="668"/>
                          <a:pt x="400" y="634"/>
                        </a:cubicBezTo>
                        <a:cubicBezTo>
                          <a:pt x="635" y="399"/>
                          <a:pt x="635" y="399"/>
                          <a:pt x="635" y="399"/>
                        </a:cubicBezTo>
                        <a:cubicBezTo>
                          <a:pt x="669" y="422"/>
                          <a:pt x="709" y="435"/>
                          <a:pt x="753" y="435"/>
                        </a:cubicBezTo>
                        <a:cubicBezTo>
                          <a:pt x="797" y="435"/>
                          <a:pt x="838" y="422"/>
                          <a:pt x="872" y="399"/>
                        </a:cubicBezTo>
                        <a:cubicBezTo>
                          <a:pt x="1110" y="638"/>
                          <a:pt x="1110" y="638"/>
                          <a:pt x="1110" y="638"/>
                        </a:cubicBezTo>
                        <a:cubicBezTo>
                          <a:pt x="1090" y="671"/>
                          <a:pt x="1077" y="711"/>
                          <a:pt x="1077" y="753"/>
                        </a:cubicBezTo>
                        <a:cubicBezTo>
                          <a:pt x="1077" y="873"/>
                          <a:pt x="1175" y="970"/>
                          <a:pt x="1295" y="970"/>
                        </a:cubicBezTo>
                        <a:cubicBezTo>
                          <a:pt x="1415" y="970"/>
                          <a:pt x="1512" y="873"/>
                          <a:pt x="1512" y="753"/>
                        </a:cubicBezTo>
                        <a:cubicBezTo>
                          <a:pt x="1512" y="709"/>
                          <a:pt x="1499" y="668"/>
                          <a:pt x="1477" y="634"/>
                        </a:cubicBezTo>
                        <a:cubicBezTo>
                          <a:pt x="1712" y="399"/>
                          <a:pt x="1712" y="399"/>
                          <a:pt x="1712" y="399"/>
                        </a:cubicBezTo>
                        <a:cubicBezTo>
                          <a:pt x="1746" y="422"/>
                          <a:pt x="1787" y="435"/>
                          <a:pt x="1831" y="435"/>
                        </a:cubicBezTo>
                        <a:cubicBezTo>
                          <a:pt x="1950" y="435"/>
                          <a:pt x="2048" y="337"/>
                          <a:pt x="2048" y="217"/>
                        </a:cubicBezTo>
                        <a:cubicBezTo>
                          <a:pt x="2048" y="97"/>
                          <a:pt x="1950" y="0"/>
                          <a:pt x="1831" y="0"/>
                        </a:cubicBezTo>
                        <a:close/>
                        <a:moveTo>
                          <a:pt x="217" y="880"/>
                        </a:moveTo>
                        <a:cubicBezTo>
                          <a:pt x="147" y="880"/>
                          <a:pt x="90" y="823"/>
                          <a:pt x="90" y="753"/>
                        </a:cubicBezTo>
                        <a:cubicBezTo>
                          <a:pt x="90" y="682"/>
                          <a:pt x="147" y="625"/>
                          <a:pt x="217" y="625"/>
                        </a:cubicBezTo>
                        <a:cubicBezTo>
                          <a:pt x="288" y="625"/>
                          <a:pt x="345" y="682"/>
                          <a:pt x="345" y="753"/>
                        </a:cubicBezTo>
                        <a:cubicBezTo>
                          <a:pt x="345" y="823"/>
                          <a:pt x="288" y="880"/>
                          <a:pt x="217" y="880"/>
                        </a:cubicBezTo>
                        <a:close/>
                        <a:moveTo>
                          <a:pt x="753" y="345"/>
                        </a:moveTo>
                        <a:cubicBezTo>
                          <a:pt x="683" y="345"/>
                          <a:pt x="626" y="288"/>
                          <a:pt x="626" y="217"/>
                        </a:cubicBezTo>
                        <a:cubicBezTo>
                          <a:pt x="626" y="147"/>
                          <a:pt x="683" y="90"/>
                          <a:pt x="753" y="90"/>
                        </a:cubicBezTo>
                        <a:cubicBezTo>
                          <a:pt x="823" y="90"/>
                          <a:pt x="881" y="147"/>
                          <a:pt x="881" y="217"/>
                        </a:cubicBezTo>
                        <a:cubicBezTo>
                          <a:pt x="881" y="288"/>
                          <a:pt x="823" y="345"/>
                          <a:pt x="753" y="345"/>
                        </a:cubicBezTo>
                        <a:close/>
                        <a:moveTo>
                          <a:pt x="1295" y="880"/>
                        </a:moveTo>
                        <a:cubicBezTo>
                          <a:pt x="1225" y="880"/>
                          <a:pt x="1167" y="823"/>
                          <a:pt x="1167" y="753"/>
                        </a:cubicBezTo>
                        <a:cubicBezTo>
                          <a:pt x="1167" y="682"/>
                          <a:pt x="1225" y="625"/>
                          <a:pt x="1295" y="625"/>
                        </a:cubicBezTo>
                        <a:cubicBezTo>
                          <a:pt x="1365" y="625"/>
                          <a:pt x="1422" y="682"/>
                          <a:pt x="1422" y="753"/>
                        </a:cubicBezTo>
                        <a:cubicBezTo>
                          <a:pt x="1422" y="823"/>
                          <a:pt x="1365" y="880"/>
                          <a:pt x="1295" y="880"/>
                        </a:cubicBezTo>
                        <a:close/>
                        <a:moveTo>
                          <a:pt x="1831" y="345"/>
                        </a:moveTo>
                        <a:cubicBezTo>
                          <a:pt x="1760" y="345"/>
                          <a:pt x="1703" y="288"/>
                          <a:pt x="1703" y="217"/>
                        </a:cubicBezTo>
                        <a:cubicBezTo>
                          <a:pt x="1703" y="147"/>
                          <a:pt x="1760" y="90"/>
                          <a:pt x="1831" y="90"/>
                        </a:cubicBezTo>
                        <a:cubicBezTo>
                          <a:pt x="1901" y="90"/>
                          <a:pt x="1958" y="147"/>
                          <a:pt x="1958" y="217"/>
                        </a:cubicBezTo>
                        <a:cubicBezTo>
                          <a:pt x="1958" y="288"/>
                          <a:pt x="1901" y="345"/>
                          <a:pt x="1831" y="34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51" name="Freeform 6"/>
                  <p:cNvSpPr>
                    <a:spLocks/>
                  </p:cNvSpPr>
                  <p:nvPr/>
                </p:nvSpPr>
                <p:spPr bwMode="auto">
                  <a:xfrm>
                    <a:off x="4752975" y="2598738"/>
                    <a:ext cx="176213" cy="174625"/>
                  </a:xfrm>
                  <a:custGeom>
                    <a:avLst/>
                    <a:gdLst>
                      <a:gd name="T0" fmla="*/ 172 w 190"/>
                      <a:gd name="T1" fmla="*/ 18 h 186"/>
                      <a:gd name="T2" fmla="*/ 109 w 190"/>
                      <a:gd name="T3" fmla="*/ 18 h 186"/>
                      <a:gd name="T4" fmla="*/ 17 w 190"/>
                      <a:gd name="T5" fmla="*/ 109 h 186"/>
                      <a:gd name="T6" fmla="*/ 17 w 190"/>
                      <a:gd name="T7" fmla="*/ 173 h 186"/>
                      <a:gd name="T8" fmla="*/ 49 w 190"/>
                      <a:gd name="T9" fmla="*/ 186 h 186"/>
                      <a:gd name="T10" fmla="*/ 81 w 190"/>
                      <a:gd name="T11" fmla="*/ 173 h 186"/>
                      <a:gd name="T12" fmla="*/ 172 w 190"/>
                      <a:gd name="T13" fmla="*/ 81 h 186"/>
                      <a:gd name="T14" fmla="*/ 172 w 190"/>
                      <a:gd name="T15" fmla="*/ 18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90" h="186">
                        <a:moveTo>
                          <a:pt x="172" y="18"/>
                        </a:moveTo>
                        <a:cubicBezTo>
                          <a:pt x="155" y="0"/>
                          <a:pt x="126" y="0"/>
                          <a:pt x="109" y="18"/>
                        </a:cubicBezTo>
                        <a:cubicBezTo>
                          <a:pt x="17" y="109"/>
                          <a:pt x="17" y="109"/>
                          <a:pt x="17" y="109"/>
                        </a:cubicBezTo>
                        <a:cubicBezTo>
                          <a:pt x="0" y="127"/>
                          <a:pt x="0" y="155"/>
                          <a:pt x="17" y="173"/>
                        </a:cubicBezTo>
                        <a:cubicBezTo>
                          <a:pt x="26" y="182"/>
                          <a:pt x="37" y="186"/>
                          <a:pt x="49" y="186"/>
                        </a:cubicBezTo>
                        <a:cubicBezTo>
                          <a:pt x="60" y="186"/>
                          <a:pt x="72" y="182"/>
                          <a:pt x="81" y="173"/>
                        </a:cubicBezTo>
                        <a:cubicBezTo>
                          <a:pt x="172" y="81"/>
                          <a:pt x="172" y="81"/>
                          <a:pt x="172" y="81"/>
                        </a:cubicBezTo>
                        <a:cubicBezTo>
                          <a:pt x="190" y="64"/>
                          <a:pt x="190" y="35"/>
                          <a:pt x="172" y="1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52" name="Freeform 7"/>
                  <p:cNvSpPr>
                    <a:spLocks/>
                  </p:cNvSpPr>
                  <p:nvPr/>
                </p:nvSpPr>
                <p:spPr bwMode="auto">
                  <a:xfrm>
                    <a:off x="5486400" y="2330451"/>
                    <a:ext cx="177800" cy="174625"/>
                  </a:xfrm>
                  <a:custGeom>
                    <a:avLst/>
                    <a:gdLst>
                      <a:gd name="T0" fmla="*/ 173 w 190"/>
                      <a:gd name="T1" fmla="*/ 18 h 186"/>
                      <a:gd name="T2" fmla="*/ 109 w 190"/>
                      <a:gd name="T3" fmla="*/ 18 h 186"/>
                      <a:gd name="T4" fmla="*/ 18 w 190"/>
                      <a:gd name="T5" fmla="*/ 109 h 186"/>
                      <a:gd name="T6" fmla="*/ 18 w 190"/>
                      <a:gd name="T7" fmla="*/ 173 h 186"/>
                      <a:gd name="T8" fmla="*/ 50 w 190"/>
                      <a:gd name="T9" fmla="*/ 186 h 186"/>
                      <a:gd name="T10" fmla="*/ 81 w 190"/>
                      <a:gd name="T11" fmla="*/ 173 h 186"/>
                      <a:gd name="T12" fmla="*/ 173 w 190"/>
                      <a:gd name="T13" fmla="*/ 81 h 186"/>
                      <a:gd name="T14" fmla="*/ 173 w 190"/>
                      <a:gd name="T15" fmla="*/ 18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90" h="186">
                        <a:moveTo>
                          <a:pt x="173" y="18"/>
                        </a:moveTo>
                        <a:cubicBezTo>
                          <a:pt x="155" y="0"/>
                          <a:pt x="127" y="0"/>
                          <a:pt x="109" y="18"/>
                        </a:cubicBezTo>
                        <a:cubicBezTo>
                          <a:pt x="18" y="109"/>
                          <a:pt x="18" y="109"/>
                          <a:pt x="18" y="109"/>
                        </a:cubicBezTo>
                        <a:cubicBezTo>
                          <a:pt x="0" y="127"/>
                          <a:pt x="0" y="155"/>
                          <a:pt x="18" y="173"/>
                        </a:cubicBezTo>
                        <a:cubicBezTo>
                          <a:pt x="27" y="182"/>
                          <a:pt x="38" y="186"/>
                          <a:pt x="50" y="186"/>
                        </a:cubicBezTo>
                        <a:cubicBezTo>
                          <a:pt x="61" y="186"/>
                          <a:pt x="73" y="181"/>
                          <a:pt x="81" y="173"/>
                        </a:cubicBezTo>
                        <a:cubicBezTo>
                          <a:pt x="173" y="81"/>
                          <a:pt x="173" y="81"/>
                          <a:pt x="173" y="81"/>
                        </a:cubicBezTo>
                        <a:cubicBezTo>
                          <a:pt x="190" y="64"/>
                          <a:pt x="190" y="35"/>
                          <a:pt x="173" y="1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sp>
            <p:nvSpPr>
              <p:cNvPr id="153" name="TextBox 152"/>
              <p:cNvSpPr txBox="1"/>
              <p:nvPr/>
            </p:nvSpPr>
            <p:spPr>
              <a:xfrm>
                <a:off x="9385517" y="2498981"/>
                <a:ext cx="156870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2000" dirty="0">
                    <a:solidFill>
                      <a:schemeClr val="bg1"/>
                    </a:solidFill>
                  </a:rPr>
                  <a:t>Market Value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9023276" y="1781824"/>
                <a:ext cx="250991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bg1"/>
                    </a:solidFill>
                  </a:rPr>
                  <a:t>$ 1,672,054</a:t>
                </a:r>
              </a:p>
            </p:txBody>
          </p:sp>
        </p:grpSp>
      </p:grpSp>
      <p:grpSp>
        <p:nvGrpSpPr>
          <p:cNvPr id="160" name="Group 1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67915" y="3813731"/>
            <a:ext cx="10456171" cy="2332715"/>
            <a:chOff x="867913" y="3748096"/>
            <a:chExt cx="10456171" cy="2332715"/>
          </a:xfrm>
        </p:grpSpPr>
        <p:grpSp>
          <p:nvGrpSpPr>
            <p:cNvPr id="159" name="Group 158"/>
            <p:cNvGrpSpPr/>
            <p:nvPr/>
          </p:nvGrpSpPr>
          <p:grpSpPr>
            <a:xfrm>
              <a:off x="6420243" y="3748096"/>
              <a:ext cx="4903841" cy="2332715"/>
              <a:chOff x="6420243" y="3748096"/>
              <a:chExt cx="4903841" cy="2332715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6420243" y="3748096"/>
                <a:ext cx="4903841" cy="2332715"/>
              </a:xfrm>
              <a:prstGeom prst="rect">
                <a:avLst/>
              </a:prstGeom>
              <a:solidFill>
                <a:srgbClr val="CFCFC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aphicFrame>
            <p:nvGraphicFramePr>
              <p:cNvPr id="74" name="Chart 73"/>
              <p:cNvGraphicFramePr/>
              <p:nvPr>
                <p:extLst>
                  <p:ext uri="{D42A27DB-BD31-4B8C-83A1-F6EECF244321}">
                    <p14:modId xmlns:p14="http://schemas.microsoft.com/office/powerpoint/2010/main" val="2025475888"/>
                  </p:ext>
                </p:extLst>
              </p:nvPr>
            </p:nvGraphicFramePr>
            <p:xfrm>
              <a:off x="6643576" y="3904879"/>
              <a:ext cx="4572304" cy="212521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</p:grpSp>
        <p:grpSp>
          <p:nvGrpSpPr>
            <p:cNvPr id="158" name="Group 157"/>
            <p:cNvGrpSpPr/>
            <p:nvPr/>
          </p:nvGrpSpPr>
          <p:grpSpPr>
            <a:xfrm>
              <a:off x="867913" y="3748096"/>
              <a:ext cx="4903841" cy="2332715"/>
              <a:chOff x="867913" y="3748096"/>
              <a:chExt cx="4903841" cy="2332715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867913" y="3748096"/>
                <a:ext cx="4903841" cy="2332715"/>
              </a:xfrm>
              <a:prstGeom prst="rect">
                <a:avLst/>
              </a:prstGeom>
              <a:solidFill>
                <a:srgbClr val="CFCFC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9" name="Group 88"/>
              <p:cNvGrpSpPr/>
              <p:nvPr/>
            </p:nvGrpSpPr>
            <p:grpSpPr>
              <a:xfrm>
                <a:off x="1031809" y="4580194"/>
                <a:ext cx="4576049" cy="1107996"/>
                <a:chOff x="956839" y="4250293"/>
                <a:chExt cx="4576049" cy="1107996"/>
              </a:xfrm>
            </p:grpSpPr>
            <p:sp>
              <p:nvSpPr>
                <p:cNvPr id="83" name="TextBox 82"/>
                <p:cNvSpPr txBox="1"/>
                <p:nvPr/>
              </p:nvSpPr>
              <p:spPr>
                <a:xfrm>
                  <a:off x="3784011" y="4250293"/>
                  <a:ext cx="1748877" cy="11079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7200" b="1" dirty="0"/>
                    <a:t>75%</a:t>
                  </a:r>
                </a:p>
              </p:txBody>
            </p: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3664578" y="4397098"/>
                  <a:ext cx="0" cy="814387"/>
                </a:xfrm>
                <a:prstGeom prst="line">
                  <a:avLst/>
                </a:prstGeom>
                <a:ln>
                  <a:solidFill>
                    <a:srgbClr val="3035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TextBox 85"/>
                <p:cNvSpPr txBox="1"/>
                <p:nvPr/>
              </p:nvSpPr>
              <p:spPr>
                <a:xfrm>
                  <a:off x="956839" y="4311849"/>
                  <a:ext cx="2588306" cy="9848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1600" dirty="0">
                      <a:solidFill>
                        <a:srgbClr val="30353F"/>
                      </a:solidFill>
                    </a:rPr>
                    <a:t>Lorem ipsum dolor sit amet, consectetur adipiscing elit. Etiam vulputate est a convallis placerat. Orci varius</a:t>
                  </a:r>
                </a:p>
              </p:txBody>
            </p:sp>
          </p:grpSp>
          <p:sp>
            <p:nvSpPr>
              <p:cNvPr id="157" name="TextBox 156"/>
              <p:cNvSpPr txBox="1"/>
              <p:nvPr/>
            </p:nvSpPr>
            <p:spPr>
              <a:xfrm>
                <a:off x="2069843" y="3956466"/>
                <a:ext cx="24999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tabLst>
                    <a:tab pos="347663" algn="l"/>
                  </a:tabLst>
                </a:pPr>
                <a:r>
                  <a:rPr lang="en-US" sz="2400" dirty="0">
                    <a:solidFill>
                      <a:srgbClr val="30353F"/>
                    </a:solidFill>
                    <a:latin typeface="+mj-lt"/>
                  </a:rPr>
                  <a:t>INCOME PERCENTAGE</a:t>
                </a:r>
              </a:p>
            </p:txBody>
          </p: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4725432" y="165381"/>
            <a:ext cx="274113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DATA DRIVEN 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</p:spTree>
    <p:extLst>
      <p:ext uri="{BB962C8B-B14F-4D97-AF65-F5344CB8AC3E}">
        <p14:creationId xmlns:p14="http://schemas.microsoft.com/office/powerpoint/2010/main" val="198162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32820" y="2084749"/>
            <a:ext cx="588011" cy="588011"/>
          </a:xfrm>
          <a:prstGeom prst="ellipse">
            <a:avLst/>
          </a:prstGeom>
          <a:solidFill>
            <a:srgbClr val="667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32820" y="1002988"/>
            <a:ext cx="588011" cy="588011"/>
          </a:xfrm>
          <a:prstGeom prst="ellipse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1" name="Group 1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639745" y="342312"/>
            <a:ext cx="7262126" cy="6003511"/>
            <a:chOff x="223691" y="1455469"/>
            <a:chExt cx="5660167" cy="4679192"/>
          </a:xfrm>
        </p:grpSpPr>
        <p:pic>
          <p:nvPicPr>
            <p:cNvPr id="122" name="Picture 121" descr="This is a computer monitor.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691" y="1455469"/>
              <a:ext cx="5660167" cy="4679192"/>
            </a:xfrm>
            <a:prstGeom prst="rect">
              <a:avLst/>
            </a:prstGeom>
          </p:spPr>
        </p:pic>
        <p:sp>
          <p:nvSpPr>
            <p:cNvPr id="123" name="Rectangle 122"/>
            <p:cNvSpPr/>
            <p:nvPr/>
          </p:nvSpPr>
          <p:spPr>
            <a:xfrm>
              <a:off x="2779454" y="4900079"/>
              <a:ext cx="548640" cy="326575"/>
            </a:xfrm>
            <a:prstGeom prst="rect">
              <a:avLst/>
            </a:prstGeom>
            <a:gradFill flip="none" rotWithShape="1">
              <a:gsLst>
                <a:gs pos="0">
                  <a:srgbClr val="C7C8CB"/>
                </a:gs>
                <a:gs pos="100000">
                  <a:srgbClr val="BCBDC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Oval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32818" y="3183890"/>
            <a:ext cx="588011" cy="588011"/>
          </a:xfrm>
          <a:prstGeom prst="ellipse">
            <a:avLst/>
          </a:prstGeom>
          <a:solidFill>
            <a:srgbClr val="98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5562" y="3183890"/>
            <a:ext cx="1000689" cy="588010"/>
          </a:xfrm>
          <a:prstGeom prst="rect">
            <a:avLst/>
          </a:prstGeom>
          <a:solidFill>
            <a:srgbClr val="98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5564" y="2084750"/>
            <a:ext cx="1000689" cy="588010"/>
          </a:xfrm>
          <a:prstGeom prst="rect">
            <a:avLst/>
          </a:prstGeom>
          <a:solidFill>
            <a:srgbClr val="667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5564" y="1002988"/>
            <a:ext cx="1000688" cy="588011"/>
          </a:xfrm>
          <a:prstGeom prst="rect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6" name="Group 105" descr="This image is an icon of a clock."/>
          <p:cNvGrpSpPr/>
          <p:nvPr/>
        </p:nvGrpSpPr>
        <p:grpSpPr>
          <a:xfrm>
            <a:off x="796201" y="1166369"/>
            <a:ext cx="261249" cy="261249"/>
            <a:chOff x="1389063" y="3748088"/>
            <a:chExt cx="336550" cy="336550"/>
          </a:xfrm>
          <a:solidFill>
            <a:schemeClr val="bg1"/>
          </a:solidFill>
        </p:grpSpPr>
        <p:sp>
          <p:nvSpPr>
            <p:cNvPr id="107" name="Freeform 5"/>
            <p:cNvSpPr>
              <a:spLocks/>
            </p:cNvSpPr>
            <p:nvPr/>
          </p:nvSpPr>
          <p:spPr bwMode="auto">
            <a:xfrm>
              <a:off x="1547813" y="3787776"/>
              <a:ext cx="58738" cy="60325"/>
            </a:xfrm>
            <a:custGeom>
              <a:avLst/>
              <a:gdLst>
                <a:gd name="T0" fmla="*/ 300 w 360"/>
                <a:gd name="T1" fmla="*/ 244 h 364"/>
                <a:gd name="T2" fmla="*/ 120 w 360"/>
                <a:gd name="T3" fmla="*/ 244 h 364"/>
                <a:gd name="T4" fmla="*/ 120 w 360"/>
                <a:gd name="T5" fmla="*/ 60 h 364"/>
                <a:gd name="T6" fmla="*/ 60 w 360"/>
                <a:gd name="T7" fmla="*/ 0 h 364"/>
                <a:gd name="T8" fmla="*/ 0 w 360"/>
                <a:gd name="T9" fmla="*/ 60 h 364"/>
                <a:gd name="T10" fmla="*/ 0 w 360"/>
                <a:gd name="T11" fmla="*/ 304 h 364"/>
                <a:gd name="T12" fmla="*/ 60 w 360"/>
                <a:gd name="T13" fmla="*/ 364 h 364"/>
                <a:gd name="T14" fmla="*/ 300 w 360"/>
                <a:gd name="T15" fmla="*/ 364 h 364"/>
                <a:gd name="T16" fmla="*/ 360 w 360"/>
                <a:gd name="T17" fmla="*/ 304 h 364"/>
                <a:gd name="T18" fmla="*/ 300 w 360"/>
                <a:gd name="T19" fmla="*/ 24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4">
                  <a:moveTo>
                    <a:pt x="300" y="244"/>
                  </a:moveTo>
                  <a:cubicBezTo>
                    <a:pt x="120" y="244"/>
                    <a:pt x="120" y="244"/>
                    <a:pt x="120" y="244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37"/>
                    <a:pt x="27" y="364"/>
                    <a:pt x="60" y="364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33" y="364"/>
                    <a:pt x="360" y="337"/>
                    <a:pt x="360" y="304"/>
                  </a:cubicBezTo>
                  <a:cubicBezTo>
                    <a:pt x="360" y="271"/>
                    <a:pt x="333" y="244"/>
                    <a:pt x="300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6"/>
            <p:cNvSpPr>
              <a:spLocks noEditPoints="1"/>
            </p:cNvSpPr>
            <p:nvPr/>
          </p:nvSpPr>
          <p:spPr bwMode="auto">
            <a:xfrm>
              <a:off x="1389063" y="3748088"/>
              <a:ext cx="336550" cy="336550"/>
            </a:xfrm>
            <a:custGeom>
              <a:avLst/>
              <a:gdLst>
                <a:gd name="T0" fmla="*/ 1808 w 2048"/>
                <a:gd name="T1" fmla="*/ 1454 h 2048"/>
                <a:gd name="T2" fmla="*/ 1808 w 2048"/>
                <a:gd name="T3" fmla="*/ 1388 h 2048"/>
                <a:gd name="T4" fmla="*/ 1628 w 2048"/>
                <a:gd name="T5" fmla="*/ 1208 h 2048"/>
                <a:gd name="T6" fmla="*/ 1084 w 2048"/>
                <a:gd name="T7" fmla="*/ 1208 h 2048"/>
                <a:gd name="T8" fmla="*/ 1084 w 2048"/>
                <a:gd name="T9" fmla="*/ 1085 h 2048"/>
                <a:gd name="T10" fmla="*/ 1564 w 2048"/>
                <a:gd name="T11" fmla="*/ 544 h 2048"/>
                <a:gd name="T12" fmla="*/ 1024 w 2048"/>
                <a:gd name="T13" fmla="*/ 0 h 2048"/>
                <a:gd name="T14" fmla="*/ 484 w 2048"/>
                <a:gd name="T15" fmla="*/ 544 h 2048"/>
                <a:gd name="T16" fmla="*/ 964 w 2048"/>
                <a:gd name="T17" fmla="*/ 1085 h 2048"/>
                <a:gd name="T18" fmla="*/ 964 w 2048"/>
                <a:gd name="T19" fmla="*/ 1208 h 2048"/>
                <a:gd name="T20" fmla="*/ 420 w 2048"/>
                <a:gd name="T21" fmla="*/ 1208 h 2048"/>
                <a:gd name="T22" fmla="*/ 240 w 2048"/>
                <a:gd name="T23" fmla="*/ 1388 h 2048"/>
                <a:gd name="T24" fmla="*/ 240 w 2048"/>
                <a:gd name="T25" fmla="*/ 1454 h 2048"/>
                <a:gd name="T26" fmla="*/ 0 w 2048"/>
                <a:gd name="T27" fmla="*/ 1748 h 2048"/>
                <a:gd name="T28" fmla="*/ 300 w 2048"/>
                <a:gd name="T29" fmla="*/ 2048 h 2048"/>
                <a:gd name="T30" fmla="*/ 600 w 2048"/>
                <a:gd name="T31" fmla="*/ 1748 h 2048"/>
                <a:gd name="T32" fmla="*/ 360 w 2048"/>
                <a:gd name="T33" fmla="*/ 1454 h 2048"/>
                <a:gd name="T34" fmla="*/ 360 w 2048"/>
                <a:gd name="T35" fmla="*/ 1388 h 2048"/>
                <a:gd name="T36" fmla="*/ 420 w 2048"/>
                <a:gd name="T37" fmla="*/ 1328 h 2048"/>
                <a:gd name="T38" fmla="*/ 964 w 2048"/>
                <a:gd name="T39" fmla="*/ 1328 h 2048"/>
                <a:gd name="T40" fmla="*/ 964 w 2048"/>
                <a:gd name="T41" fmla="*/ 1454 h 2048"/>
                <a:gd name="T42" fmla="*/ 724 w 2048"/>
                <a:gd name="T43" fmla="*/ 1748 h 2048"/>
                <a:gd name="T44" fmla="*/ 1024 w 2048"/>
                <a:gd name="T45" fmla="*/ 2048 h 2048"/>
                <a:gd name="T46" fmla="*/ 1324 w 2048"/>
                <a:gd name="T47" fmla="*/ 1748 h 2048"/>
                <a:gd name="T48" fmla="*/ 1084 w 2048"/>
                <a:gd name="T49" fmla="*/ 1454 h 2048"/>
                <a:gd name="T50" fmla="*/ 1084 w 2048"/>
                <a:gd name="T51" fmla="*/ 1328 h 2048"/>
                <a:gd name="T52" fmla="*/ 1628 w 2048"/>
                <a:gd name="T53" fmla="*/ 1328 h 2048"/>
                <a:gd name="T54" fmla="*/ 1688 w 2048"/>
                <a:gd name="T55" fmla="*/ 1388 h 2048"/>
                <a:gd name="T56" fmla="*/ 1688 w 2048"/>
                <a:gd name="T57" fmla="*/ 1454 h 2048"/>
                <a:gd name="T58" fmla="*/ 1448 w 2048"/>
                <a:gd name="T59" fmla="*/ 1748 h 2048"/>
                <a:gd name="T60" fmla="*/ 1748 w 2048"/>
                <a:gd name="T61" fmla="*/ 2048 h 2048"/>
                <a:gd name="T62" fmla="*/ 2048 w 2048"/>
                <a:gd name="T63" fmla="*/ 1748 h 2048"/>
                <a:gd name="T64" fmla="*/ 1808 w 2048"/>
                <a:gd name="T65" fmla="*/ 1454 h 2048"/>
                <a:gd name="T66" fmla="*/ 480 w 2048"/>
                <a:gd name="T67" fmla="*/ 1748 h 2048"/>
                <a:gd name="T68" fmla="*/ 300 w 2048"/>
                <a:gd name="T69" fmla="*/ 1928 h 2048"/>
                <a:gd name="T70" fmla="*/ 120 w 2048"/>
                <a:gd name="T71" fmla="*/ 1748 h 2048"/>
                <a:gd name="T72" fmla="*/ 300 w 2048"/>
                <a:gd name="T73" fmla="*/ 1568 h 2048"/>
                <a:gd name="T74" fmla="*/ 480 w 2048"/>
                <a:gd name="T75" fmla="*/ 1748 h 2048"/>
                <a:gd name="T76" fmla="*/ 1204 w 2048"/>
                <a:gd name="T77" fmla="*/ 1748 h 2048"/>
                <a:gd name="T78" fmla="*/ 1024 w 2048"/>
                <a:gd name="T79" fmla="*/ 1928 h 2048"/>
                <a:gd name="T80" fmla="*/ 844 w 2048"/>
                <a:gd name="T81" fmla="*/ 1748 h 2048"/>
                <a:gd name="T82" fmla="*/ 1024 w 2048"/>
                <a:gd name="T83" fmla="*/ 1568 h 2048"/>
                <a:gd name="T84" fmla="*/ 1204 w 2048"/>
                <a:gd name="T85" fmla="*/ 1748 h 2048"/>
                <a:gd name="T86" fmla="*/ 1024 w 2048"/>
                <a:gd name="T87" fmla="*/ 968 h 2048"/>
                <a:gd name="T88" fmla="*/ 604 w 2048"/>
                <a:gd name="T89" fmla="*/ 544 h 2048"/>
                <a:gd name="T90" fmla="*/ 1024 w 2048"/>
                <a:gd name="T91" fmla="*/ 120 h 2048"/>
                <a:gd name="T92" fmla="*/ 1444 w 2048"/>
                <a:gd name="T93" fmla="*/ 544 h 2048"/>
                <a:gd name="T94" fmla="*/ 1024 w 2048"/>
                <a:gd name="T95" fmla="*/ 968 h 2048"/>
                <a:gd name="T96" fmla="*/ 1748 w 2048"/>
                <a:gd name="T97" fmla="*/ 1928 h 2048"/>
                <a:gd name="T98" fmla="*/ 1568 w 2048"/>
                <a:gd name="T99" fmla="*/ 1748 h 2048"/>
                <a:gd name="T100" fmla="*/ 1748 w 2048"/>
                <a:gd name="T101" fmla="*/ 1568 h 2048"/>
                <a:gd name="T102" fmla="*/ 1928 w 2048"/>
                <a:gd name="T103" fmla="*/ 1748 h 2048"/>
                <a:gd name="T104" fmla="*/ 1748 w 2048"/>
                <a:gd name="T105" fmla="*/ 192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8" h="2048">
                  <a:moveTo>
                    <a:pt x="1808" y="1454"/>
                  </a:moveTo>
                  <a:cubicBezTo>
                    <a:pt x="1808" y="1388"/>
                    <a:pt x="1808" y="1388"/>
                    <a:pt x="1808" y="1388"/>
                  </a:cubicBezTo>
                  <a:cubicBezTo>
                    <a:pt x="1808" y="1289"/>
                    <a:pt x="1727" y="1208"/>
                    <a:pt x="1628" y="1208"/>
                  </a:cubicBezTo>
                  <a:cubicBezTo>
                    <a:pt x="1084" y="1208"/>
                    <a:pt x="1084" y="1208"/>
                    <a:pt x="1084" y="1208"/>
                  </a:cubicBezTo>
                  <a:cubicBezTo>
                    <a:pt x="1084" y="1085"/>
                    <a:pt x="1084" y="1085"/>
                    <a:pt x="1084" y="1085"/>
                  </a:cubicBezTo>
                  <a:cubicBezTo>
                    <a:pt x="1354" y="1054"/>
                    <a:pt x="1564" y="824"/>
                    <a:pt x="1564" y="544"/>
                  </a:cubicBezTo>
                  <a:cubicBezTo>
                    <a:pt x="1564" y="244"/>
                    <a:pt x="1322" y="0"/>
                    <a:pt x="1024" y="0"/>
                  </a:cubicBezTo>
                  <a:cubicBezTo>
                    <a:pt x="726" y="0"/>
                    <a:pt x="484" y="244"/>
                    <a:pt x="484" y="544"/>
                  </a:cubicBezTo>
                  <a:cubicBezTo>
                    <a:pt x="484" y="824"/>
                    <a:pt x="694" y="1054"/>
                    <a:pt x="964" y="1085"/>
                  </a:cubicBezTo>
                  <a:cubicBezTo>
                    <a:pt x="964" y="1208"/>
                    <a:pt x="964" y="1208"/>
                    <a:pt x="964" y="1208"/>
                  </a:cubicBezTo>
                  <a:cubicBezTo>
                    <a:pt x="420" y="1208"/>
                    <a:pt x="420" y="1208"/>
                    <a:pt x="420" y="1208"/>
                  </a:cubicBezTo>
                  <a:cubicBezTo>
                    <a:pt x="321" y="1208"/>
                    <a:pt x="240" y="1289"/>
                    <a:pt x="240" y="1388"/>
                  </a:cubicBezTo>
                  <a:cubicBezTo>
                    <a:pt x="240" y="1454"/>
                    <a:pt x="240" y="1454"/>
                    <a:pt x="240" y="1454"/>
                  </a:cubicBezTo>
                  <a:cubicBezTo>
                    <a:pt x="103" y="1482"/>
                    <a:pt x="0" y="1603"/>
                    <a:pt x="0" y="1748"/>
                  </a:cubicBezTo>
                  <a:cubicBezTo>
                    <a:pt x="0" y="1913"/>
                    <a:pt x="135" y="2048"/>
                    <a:pt x="300" y="2048"/>
                  </a:cubicBezTo>
                  <a:cubicBezTo>
                    <a:pt x="465" y="2048"/>
                    <a:pt x="600" y="1913"/>
                    <a:pt x="600" y="1748"/>
                  </a:cubicBezTo>
                  <a:cubicBezTo>
                    <a:pt x="600" y="1603"/>
                    <a:pt x="497" y="1482"/>
                    <a:pt x="360" y="1454"/>
                  </a:cubicBezTo>
                  <a:cubicBezTo>
                    <a:pt x="360" y="1388"/>
                    <a:pt x="360" y="1388"/>
                    <a:pt x="360" y="1388"/>
                  </a:cubicBezTo>
                  <a:cubicBezTo>
                    <a:pt x="360" y="1355"/>
                    <a:pt x="387" y="1328"/>
                    <a:pt x="420" y="1328"/>
                  </a:cubicBezTo>
                  <a:cubicBezTo>
                    <a:pt x="964" y="1328"/>
                    <a:pt x="964" y="1328"/>
                    <a:pt x="964" y="1328"/>
                  </a:cubicBezTo>
                  <a:cubicBezTo>
                    <a:pt x="964" y="1454"/>
                    <a:pt x="964" y="1454"/>
                    <a:pt x="964" y="1454"/>
                  </a:cubicBezTo>
                  <a:cubicBezTo>
                    <a:pt x="827" y="1482"/>
                    <a:pt x="724" y="1603"/>
                    <a:pt x="724" y="1748"/>
                  </a:cubicBezTo>
                  <a:cubicBezTo>
                    <a:pt x="724" y="1913"/>
                    <a:pt x="859" y="2048"/>
                    <a:pt x="1024" y="2048"/>
                  </a:cubicBezTo>
                  <a:cubicBezTo>
                    <a:pt x="1189" y="2048"/>
                    <a:pt x="1324" y="1913"/>
                    <a:pt x="1324" y="1748"/>
                  </a:cubicBezTo>
                  <a:cubicBezTo>
                    <a:pt x="1324" y="1603"/>
                    <a:pt x="1221" y="1482"/>
                    <a:pt x="1084" y="1454"/>
                  </a:cubicBezTo>
                  <a:cubicBezTo>
                    <a:pt x="1084" y="1328"/>
                    <a:pt x="1084" y="1328"/>
                    <a:pt x="1084" y="1328"/>
                  </a:cubicBezTo>
                  <a:cubicBezTo>
                    <a:pt x="1628" y="1328"/>
                    <a:pt x="1628" y="1328"/>
                    <a:pt x="1628" y="1328"/>
                  </a:cubicBezTo>
                  <a:cubicBezTo>
                    <a:pt x="1661" y="1328"/>
                    <a:pt x="1688" y="1355"/>
                    <a:pt x="1688" y="1388"/>
                  </a:cubicBezTo>
                  <a:cubicBezTo>
                    <a:pt x="1688" y="1454"/>
                    <a:pt x="1688" y="1454"/>
                    <a:pt x="1688" y="1454"/>
                  </a:cubicBezTo>
                  <a:cubicBezTo>
                    <a:pt x="1551" y="1482"/>
                    <a:pt x="1448" y="1603"/>
                    <a:pt x="1448" y="1748"/>
                  </a:cubicBezTo>
                  <a:cubicBezTo>
                    <a:pt x="1448" y="1913"/>
                    <a:pt x="1583" y="2048"/>
                    <a:pt x="1748" y="2048"/>
                  </a:cubicBezTo>
                  <a:cubicBezTo>
                    <a:pt x="1913" y="2048"/>
                    <a:pt x="2048" y="1913"/>
                    <a:pt x="2048" y="1748"/>
                  </a:cubicBezTo>
                  <a:cubicBezTo>
                    <a:pt x="2048" y="1603"/>
                    <a:pt x="1945" y="1482"/>
                    <a:pt x="1808" y="1454"/>
                  </a:cubicBezTo>
                  <a:close/>
                  <a:moveTo>
                    <a:pt x="480" y="1748"/>
                  </a:moveTo>
                  <a:cubicBezTo>
                    <a:pt x="480" y="1847"/>
                    <a:pt x="399" y="1928"/>
                    <a:pt x="300" y="1928"/>
                  </a:cubicBezTo>
                  <a:cubicBezTo>
                    <a:pt x="201" y="1928"/>
                    <a:pt x="120" y="1847"/>
                    <a:pt x="120" y="1748"/>
                  </a:cubicBezTo>
                  <a:cubicBezTo>
                    <a:pt x="120" y="1649"/>
                    <a:pt x="201" y="1568"/>
                    <a:pt x="300" y="1568"/>
                  </a:cubicBezTo>
                  <a:cubicBezTo>
                    <a:pt x="399" y="1568"/>
                    <a:pt x="480" y="1649"/>
                    <a:pt x="480" y="1748"/>
                  </a:cubicBezTo>
                  <a:close/>
                  <a:moveTo>
                    <a:pt x="1204" y="1748"/>
                  </a:moveTo>
                  <a:cubicBezTo>
                    <a:pt x="1204" y="1847"/>
                    <a:pt x="1123" y="1928"/>
                    <a:pt x="1024" y="1928"/>
                  </a:cubicBezTo>
                  <a:cubicBezTo>
                    <a:pt x="925" y="1928"/>
                    <a:pt x="844" y="1847"/>
                    <a:pt x="844" y="1748"/>
                  </a:cubicBezTo>
                  <a:cubicBezTo>
                    <a:pt x="844" y="1649"/>
                    <a:pt x="925" y="1568"/>
                    <a:pt x="1024" y="1568"/>
                  </a:cubicBezTo>
                  <a:cubicBezTo>
                    <a:pt x="1123" y="1568"/>
                    <a:pt x="1204" y="1649"/>
                    <a:pt x="1204" y="1748"/>
                  </a:cubicBezTo>
                  <a:close/>
                  <a:moveTo>
                    <a:pt x="1024" y="968"/>
                  </a:moveTo>
                  <a:cubicBezTo>
                    <a:pt x="792" y="968"/>
                    <a:pt x="604" y="778"/>
                    <a:pt x="604" y="544"/>
                  </a:cubicBezTo>
                  <a:cubicBezTo>
                    <a:pt x="604" y="310"/>
                    <a:pt x="792" y="120"/>
                    <a:pt x="1024" y="120"/>
                  </a:cubicBezTo>
                  <a:cubicBezTo>
                    <a:pt x="1256" y="120"/>
                    <a:pt x="1444" y="310"/>
                    <a:pt x="1444" y="544"/>
                  </a:cubicBezTo>
                  <a:cubicBezTo>
                    <a:pt x="1444" y="778"/>
                    <a:pt x="1256" y="968"/>
                    <a:pt x="1024" y="968"/>
                  </a:cubicBezTo>
                  <a:close/>
                  <a:moveTo>
                    <a:pt x="1748" y="1928"/>
                  </a:moveTo>
                  <a:cubicBezTo>
                    <a:pt x="1649" y="1928"/>
                    <a:pt x="1568" y="1847"/>
                    <a:pt x="1568" y="1748"/>
                  </a:cubicBezTo>
                  <a:cubicBezTo>
                    <a:pt x="1568" y="1649"/>
                    <a:pt x="1649" y="1568"/>
                    <a:pt x="1748" y="1568"/>
                  </a:cubicBezTo>
                  <a:cubicBezTo>
                    <a:pt x="1847" y="1568"/>
                    <a:pt x="1928" y="1649"/>
                    <a:pt x="1928" y="1748"/>
                  </a:cubicBezTo>
                  <a:cubicBezTo>
                    <a:pt x="1928" y="1847"/>
                    <a:pt x="1847" y="1928"/>
                    <a:pt x="1748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1" name="Group 110" descr="This image is an icon of three human beings and a clock."/>
          <p:cNvGrpSpPr/>
          <p:nvPr/>
        </p:nvGrpSpPr>
        <p:grpSpPr>
          <a:xfrm>
            <a:off x="768329" y="2230384"/>
            <a:ext cx="297913" cy="297912"/>
            <a:chOff x="3613150" y="3706813"/>
            <a:chExt cx="420688" cy="420687"/>
          </a:xfrm>
        </p:grpSpPr>
        <p:sp>
          <p:nvSpPr>
            <p:cNvPr id="112" name="Freeform 10"/>
            <p:cNvSpPr>
              <a:spLocks noEditPoints="1"/>
            </p:cNvSpPr>
            <p:nvPr/>
          </p:nvSpPr>
          <p:spPr bwMode="auto">
            <a:xfrm>
              <a:off x="3613150" y="3930650"/>
              <a:ext cx="420688" cy="196850"/>
            </a:xfrm>
            <a:custGeom>
              <a:avLst/>
              <a:gdLst>
                <a:gd name="T0" fmla="*/ 1823 w 2048"/>
                <a:gd name="T1" fmla="*/ 528 h 960"/>
                <a:gd name="T2" fmla="*/ 1928 w 2048"/>
                <a:gd name="T3" fmla="*/ 300 h 960"/>
                <a:gd name="T4" fmla="*/ 1628 w 2048"/>
                <a:gd name="T5" fmla="*/ 0 h 960"/>
                <a:gd name="T6" fmla="*/ 1324 w 2048"/>
                <a:gd name="T7" fmla="*/ 300 h 960"/>
                <a:gd name="T8" fmla="*/ 1432 w 2048"/>
                <a:gd name="T9" fmla="*/ 528 h 960"/>
                <a:gd name="T10" fmla="*/ 1324 w 2048"/>
                <a:gd name="T11" fmla="*/ 606 h 960"/>
                <a:gd name="T12" fmla="*/ 1219 w 2048"/>
                <a:gd name="T13" fmla="*/ 528 h 960"/>
                <a:gd name="T14" fmla="*/ 1324 w 2048"/>
                <a:gd name="T15" fmla="*/ 300 h 960"/>
                <a:gd name="T16" fmla="*/ 1024 w 2048"/>
                <a:gd name="T17" fmla="*/ 0 h 960"/>
                <a:gd name="T18" fmla="*/ 724 w 2048"/>
                <a:gd name="T19" fmla="*/ 300 h 960"/>
                <a:gd name="T20" fmla="*/ 829 w 2048"/>
                <a:gd name="T21" fmla="*/ 528 h 960"/>
                <a:gd name="T22" fmla="*/ 724 w 2048"/>
                <a:gd name="T23" fmla="*/ 606 h 960"/>
                <a:gd name="T24" fmla="*/ 619 w 2048"/>
                <a:gd name="T25" fmla="*/ 528 h 960"/>
                <a:gd name="T26" fmla="*/ 724 w 2048"/>
                <a:gd name="T27" fmla="*/ 300 h 960"/>
                <a:gd name="T28" fmla="*/ 424 w 2048"/>
                <a:gd name="T29" fmla="*/ 0 h 960"/>
                <a:gd name="T30" fmla="*/ 124 w 2048"/>
                <a:gd name="T31" fmla="*/ 300 h 960"/>
                <a:gd name="T32" fmla="*/ 229 w 2048"/>
                <a:gd name="T33" fmla="*/ 527 h 960"/>
                <a:gd name="T34" fmla="*/ 0 w 2048"/>
                <a:gd name="T35" fmla="*/ 900 h 960"/>
                <a:gd name="T36" fmla="*/ 60 w 2048"/>
                <a:gd name="T37" fmla="*/ 960 h 960"/>
                <a:gd name="T38" fmla="*/ 1988 w 2048"/>
                <a:gd name="T39" fmla="*/ 960 h 960"/>
                <a:gd name="T40" fmla="*/ 2048 w 2048"/>
                <a:gd name="T41" fmla="*/ 900 h 960"/>
                <a:gd name="T42" fmla="*/ 1823 w 2048"/>
                <a:gd name="T43" fmla="*/ 528 h 960"/>
                <a:gd name="T44" fmla="*/ 424 w 2048"/>
                <a:gd name="T45" fmla="*/ 120 h 960"/>
                <a:gd name="T46" fmla="*/ 604 w 2048"/>
                <a:gd name="T47" fmla="*/ 300 h 960"/>
                <a:gd name="T48" fmla="*/ 424 w 2048"/>
                <a:gd name="T49" fmla="*/ 480 h 960"/>
                <a:gd name="T50" fmla="*/ 244 w 2048"/>
                <a:gd name="T51" fmla="*/ 300 h 960"/>
                <a:gd name="T52" fmla="*/ 424 w 2048"/>
                <a:gd name="T53" fmla="*/ 120 h 960"/>
                <a:gd name="T54" fmla="*/ 608 w 2048"/>
                <a:gd name="T55" fmla="*/ 840 h 960"/>
                <a:gd name="T56" fmla="*/ 126 w 2048"/>
                <a:gd name="T57" fmla="*/ 840 h 960"/>
                <a:gd name="T58" fmla="*/ 424 w 2048"/>
                <a:gd name="T59" fmla="*/ 600 h 960"/>
                <a:gd name="T60" fmla="*/ 652 w 2048"/>
                <a:gd name="T61" fmla="*/ 705 h 960"/>
                <a:gd name="T62" fmla="*/ 608 w 2048"/>
                <a:gd name="T63" fmla="*/ 840 h 960"/>
                <a:gd name="T64" fmla="*/ 1024 w 2048"/>
                <a:gd name="T65" fmla="*/ 120 h 960"/>
                <a:gd name="T66" fmla="*/ 1204 w 2048"/>
                <a:gd name="T67" fmla="*/ 300 h 960"/>
                <a:gd name="T68" fmla="*/ 1024 w 2048"/>
                <a:gd name="T69" fmla="*/ 480 h 960"/>
                <a:gd name="T70" fmla="*/ 844 w 2048"/>
                <a:gd name="T71" fmla="*/ 300 h 960"/>
                <a:gd name="T72" fmla="*/ 1024 w 2048"/>
                <a:gd name="T73" fmla="*/ 120 h 960"/>
                <a:gd name="T74" fmla="*/ 730 w 2048"/>
                <a:gd name="T75" fmla="*/ 840 h 960"/>
                <a:gd name="T76" fmla="*/ 1024 w 2048"/>
                <a:gd name="T77" fmla="*/ 600 h 960"/>
                <a:gd name="T78" fmla="*/ 1318 w 2048"/>
                <a:gd name="T79" fmla="*/ 840 h 960"/>
                <a:gd name="T80" fmla="*/ 730 w 2048"/>
                <a:gd name="T81" fmla="*/ 840 h 960"/>
                <a:gd name="T82" fmla="*/ 1628 w 2048"/>
                <a:gd name="T83" fmla="*/ 120 h 960"/>
                <a:gd name="T84" fmla="*/ 1808 w 2048"/>
                <a:gd name="T85" fmla="*/ 300 h 960"/>
                <a:gd name="T86" fmla="*/ 1628 w 2048"/>
                <a:gd name="T87" fmla="*/ 480 h 960"/>
                <a:gd name="T88" fmla="*/ 1444 w 2048"/>
                <a:gd name="T89" fmla="*/ 300 h 960"/>
                <a:gd name="T90" fmla="*/ 1628 w 2048"/>
                <a:gd name="T91" fmla="*/ 120 h 960"/>
                <a:gd name="T92" fmla="*/ 1440 w 2048"/>
                <a:gd name="T93" fmla="*/ 840 h 960"/>
                <a:gd name="T94" fmla="*/ 1396 w 2048"/>
                <a:gd name="T95" fmla="*/ 705 h 960"/>
                <a:gd name="T96" fmla="*/ 1628 w 2048"/>
                <a:gd name="T97" fmla="*/ 600 h 960"/>
                <a:gd name="T98" fmla="*/ 1922 w 2048"/>
                <a:gd name="T99" fmla="*/ 840 h 960"/>
                <a:gd name="T100" fmla="*/ 1440 w 2048"/>
                <a:gd name="T101" fmla="*/ 84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48" h="960">
                  <a:moveTo>
                    <a:pt x="1823" y="528"/>
                  </a:moveTo>
                  <a:cubicBezTo>
                    <a:pt x="1887" y="473"/>
                    <a:pt x="1928" y="391"/>
                    <a:pt x="1928" y="300"/>
                  </a:cubicBezTo>
                  <a:cubicBezTo>
                    <a:pt x="1928" y="135"/>
                    <a:pt x="1793" y="0"/>
                    <a:pt x="1628" y="0"/>
                  </a:cubicBezTo>
                  <a:cubicBezTo>
                    <a:pt x="1462" y="0"/>
                    <a:pt x="1324" y="134"/>
                    <a:pt x="1324" y="300"/>
                  </a:cubicBezTo>
                  <a:cubicBezTo>
                    <a:pt x="1324" y="387"/>
                    <a:pt x="1362" y="469"/>
                    <a:pt x="1432" y="528"/>
                  </a:cubicBezTo>
                  <a:cubicBezTo>
                    <a:pt x="1392" y="548"/>
                    <a:pt x="1355" y="575"/>
                    <a:pt x="1324" y="606"/>
                  </a:cubicBezTo>
                  <a:cubicBezTo>
                    <a:pt x="1293" y="575"/>
                    <a:pt x="1258" y="549"/>
                    <a:pt x="1219" y="528"/>
                  </a:cubicBezTo>
                  <a:cubicBezTo>
                    <a:pt x="1283" y="473"/>
                    <a:pt x="1324" y="391"/>
                    <a:pt x="1324" y="300"/>
                  </a:cubicBezTo>
                  <a:cubicBezTo>
                    <a:pt x="1324" y="135"/>
                    <a:pt x="1189" y="0"/>
                    <a:pt x="1024" y="0"/>
                  </a:cubicBezTo>
                  <a:cubicBezTo>
                    <a:pt x="859" y="0"/>
                    <a:pt x="724" y="135"/>
                    <a:pt x="724" y="300"/>
                  </a:cubicBezTo>
                  <a:cubicBezTo>
                    <a:pt x="724" y="391"/>
                    <a:pt x="765" y="473"/>
                    <a:pt x="829" y="528"/>
                  </a:cubicBezTo>
                  <a:cubicBezTo>
                    <a:pt x="790" y="548"/>
                    <a:pt x="755" y="575"/>
                    <a:pt x="724" y="606"/>
                  </a:cubicBezTo>
                  <a:cubicBezTo>
                    <a:pt x="693" y="574"/>
                    <a:pt x="658" y="548"/>
                    <a:pt x="619" y="528"/>
                  </a:cubicBezTo>
                  <a:cubicBezTo>
                    <a:pt x="683" y="473"/>
                    <a:pt x="724" y="391"/>
                    <a:pt x="724" y="300"/>
                  </a:cubicBezTo>
                  <a:cubicBezTo>
                    <a:pt x="724" y="135"/>
                    <a:pt x="589" y="0"/>
                    <a:pt x="424" y="0"/>
                  </a:cubicBezTo>
                  <a:cubicBezTo>
                    <a:pt x="259" y="0"/>
                    <a:pt x="124" y="135"/>
                    <a:pt x="124" y="300"/>
                  </a:cubicBezTo>
                  <a:cubicBezTo>
                    <a:pt x="124" y="391"/>
                    <a:pt x="165" y="472"/>
                    <a:pt x="229" y="527"/>
                  </a:cubicBezTo>
                  <a:cubicBezTo>
                    <a:pt x="93" y="597"/>
                    <a:pt x="0" y="738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70" y="960"/>
                    <a:pt x="194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9"/>
                    <a:pt x="1957" y="598"/>
                    <a:pt x="1823" y="528"/>
                  </a:cubicBezTo>
                  <a:close/>
                  <a:moveTo>
                    <a:pt x="424" y="120"/>
                  </a:moveTo>
                  <a:cubicBezTo>
                    <a:pt x="523" y="120"/>
                    <a:pt x="604" y="201"/>
                    <a:pt x="604" y="300"/>
                  </a:cubicBezTo>
                  <a:cubicBezTo>
                    <a:pt x="604" y="399"/>
                    <a:pt x="523" y="480"/>
                    <a:pt x="424" y="480"/>
                  </a:cubicBezTo>
                  <a:cubicBezTo>
                    <a:pt x="325" y="480"/>
                    <a:pt x="244" y="399"/>
                    <a:pt x="244" y="300"/>
                  </a:cubicBezTo>
                  <a:cubicBezTo>
                    <a:pt x="244" y="201"/>
                    <a:pt x="325" y="120"/>
                    <a:pt x="424" y="120"/>
                  </a:cubicBezTo>
                  <a:close/>
                  <a:moveTo>
                    <a:pt x="608" y="840"/>
                  </a:moveTo>
                  <a:cubicBezTo>
                    <a:pt x="126" y="840"/>
                    <a:pt x="126" y="840"/>
                    <a:pt x="126" y="840"/>
                  </a:cubicBezTo>
                  <a:cubicBezTo>
                    <a:pt x="154" y="703"/>
                    <a:pt x="277" y="600"/>
                    <a:pt x="424" y="600"/>
                  </a:cubicBezTo>
                  <a:cubicBezTo>
                    <a:pt x="512" y="600"/>
                    <a:pt x="595" y="639"/>
                    <a:pt x="652" y="705"/>
                  </a:cubicBezTo>
                  <a:cubicBezTo>
                    <a:pt x="630" y="746"/>
                    <a:pt x="615" y="792"/>
                    <a:pt x="608" y="840"/>
                  </a:cubicBezTo>
                  <a:close/>
                  <a:moveTo>
                    <a:pt x="1024" y="120"/>
                  </a:moveTo>
                  <a:cubicBezTo>
                    <a:pt x="1123" y="120"/>
                    <a:pt x="1204" y="201"/>
                    <a:pt x="1204" y="300"/>
                  </a:cubicBezTo>
                  <a:cubicBezTo>
                    <a:pt x="1204" y="399"/>
                    <a:pt x="1123" y="480"/>
                    <a:pt x="1024" y="480"/>
                  </a:cubicBezTo>
                  <a:cubicBezTo>
                    <a:pt x="925" y="480"/>
                    <a:pt x="844" y="399"/>
                    <a:pt x="844" y="300"/>
                  </a:cubicBezTo>
                  <a:cubicBezTo>
                    <a:pt x="844" y="201"/>
                    <a:pt x="925" y="120"/>
                    <a:pt x="1024" y="120"/>
                  </a:cubicBezTo>
                  <a:close/>
                  <a:moveTo>
                    <a:pt x="730" y="840"/>
                  </a:moveTo>
                  <a:cubicBezTo>
                    <a:pt x="758" y="703"/>
                    <a:pt x="879" y="600"/>
                    <a:pt x="1024" y="600"/>
                  </a:cubicBezTo>
                  <a:cubicBezTo>
                    <a:pt x="1169" y="600"/>
                    <a:pt x="1290" y="703"/>
                    <a:pt x="1318" y="840"/>
                  </a:cubicBezTo>
                  <a:cubicBezTo>
                    <a:pt x="1298" y="840"/>
                    <a:pt x="755" y="840"/>
                    <a:pt x="730" y="840"/>
                  </a:cubicBezTo>
                  <a:close/>
                  <a:moveTo>
                    <a:pt x="1628" y="120"/>
                  </a:moveTo>
                  <a:cubicBezTo>
                    <a:pt x="1727" y="120"/>
                    <a:pt x="1808" y="201"/>
                    <a:pt x="1808" y="300"/>
                  </a:cubicBezTo>
                  <a:cubicBezTo>
                    <a:pt x="1808" y="399"/>
                    <a:pt x="1727" y="480"/>
                    <a:pt x="1628" y="480"/>
                  </a:cubicBezTo>
                  <a:cubicBezTo>
                    <a:pt x="1528" y="480"/>
                    <a:pt x="1444" y="398"/>
                    <a:pt x="1444" y="300"/>
                  </a:cubicBezTo>
                  <a:cubicBezTo>
                    <a:pt x="1444" y="202"/>
                    <a:pt x="1528" y="120"/>
                    <a:pt x="1628" y="120"/>
                  </a:cubicBezTo>
                  <a:close/>
                  <a:moveTo>
                    <a:pt x="1440" y="840"/>
                  </a:moveTo>
                  <a:cubicBezTo>
                    <a:pt x="1433" y="792"/>
                    <a:pt x="1418" y="747"/>
                    <a:pt x="1396" y="705"/>
                  </a:cubicBezTo>
                  <a:cubicBezTo>
                    <a:pt x="1453" y="640"/>
                    <a:pt x="1539" y="600"/>
                    <a:pt x="1628" y="600"/>
                  </a:cubicBezTo>
                  <a:cubicBezTo>
                    <a:pt x="1773" y="600"/>
                    <a:pt x="1894" y="703"/>
                    <a:pt x="1922" y="840"/>
                  </a:cubicBezTo>
                  <a:lnTo>
                    <a:pt x="144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11"/>
            <p:cNvSpPr>
              <a:spLocks/>
            </p:cNvSpPr>
            <p:nvPr/>
          </p:nvSpPr>
          <p:spPr bwMode="auto">
            <a:xfrm>
              <a:off x="3784600" y="3768725"/>
              <a:ext cx="101600" cy="74612"/>
            </a:xfrm>
            <a:custGeom>
              <a:avLst/>
              <a:gdLst>
                <a:gd name="T0" fmla="*/ 468 w 492"/>
                <a:gd name="T1" fmla="*/ 24 h 366"/>
                <a:gd name="T2" fmla="*/ 384 w 492"/>
                <a:gd name="T3" fmla="*/ 24 h 366"/>
                <a:gd name="T4" fmla="*/ 186 w 492"/>
                <a:gd name="T5" fmla="*/ 221 h 366"/>
                <a:gd name="T6" fmla="*/ 108 w 492"/>
                <a:gd name="T7" fmla="*/ 144 h 366"/>
                <a:gd name="T8" fmla="*/ 24 w 492"/>
                <a:gd name="T9" fmla="*/ 144 h 366"/>
                <a:gd name="T10" fmla="*/ 24 w 492"/>
                <a:gd name="T11" fmla="*/ 228 h 366"/>
                <a:gd name="T12" fmla="*/ 144 w 492"/>
                <a:gd name="T13" fmla="*/ 348 h 366"/>
                <a:gd name="T14" fmla="*/ 186 w 492"/>
                <a:gd name="T15" fmla="*/ 366 h 366"/>
                <a:gd name="T16" fmla="*/ 228 w 492"/>
                <a:gd name="T17" fmla="*/ 348 h 366"/>
                <a:gd name="T18" fmla="*/ 468 w 492"/>
                <a:gd name="T19" fmla="*/ 108 h 366"/>
                <a:gd name="T20" fmla="*/ 468 w 492"/>
                <a:gd name="T21" fmla="*/ 2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366">
                  <a:moveTo>
                    <a:pt x="468" y="24"/>
                  </a:moveTo>
                  <a:cubicBezTo>
                    <a:pt x="445" y="0"/>
                    <a:pt x="407" y="0"/>
                    <a:pt x="384" y="24"/>
                  </a:cubicBezTo>
                  <a:cubicBezTo>
                    <a:pt x="186" y="221"/>
                    <a:pt x="186" y="221"/>
                    <a:pt x="186" y="221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85" y="120"/>
                    <a:pt x="47" y="120"/>
                    <a:pt x="24" y="144"/>
                  </a:cubicBezTo>
                  <a:cubicBezTo>
                    <a:pt x="0" y="167"/>
                    <a:pt x="0" y="205"/>
                    <a:pt x="24" y="228"/>
                  </a:cubicBezTo>
                  <a:cubicBezTo>
                    <a:pt x="144" y="348"/>
                    <a:pt x="144" y="348"/>
                    <a:pt x="144" y="348"/>
                  </a:cubicBezTo>
                  <a:cubicBezTo>
                    <a:pt x="155" y="360"/>
                    <a:pt x="171" y="366"/>
                    <a:pt x="186" y="366"/>
                  </a:cubicBezTo>
                  <a:cubicBezTo>
                    <a:pt x="201" y="366"/>
                    <a:pt x="217" y="360"/>
                    <a:pt x="228" y="348"/>
                  </a:cubicBezTo>
                  <a:cubicBezTo>
                    <a:pt x="468" y="108"/>
                    <a:pt x="468" y="108"/>
                    <a:pt x="468" y="108"/>
                  </a:cubicBezTo>
                  <a:cubicBezTo>
                    <a:pt x="492" y="85"/>
                    <a:pt x="492" y="47"/>
                    <a:pt x="468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12"/>
            <p:cNvSpPr>
              <a:spLocks noEditPoints="1"/>
            </p:cNvSpPr>
            <p:nvPr/>
          </p:nvSpPr>
          <p:spPr bwMode="auto">
            <a:xfrm>
              <a:off x="3736975" y="3706813"/>
              <a:ext cx="198438" cy="198437"/>
            </a:xfrm>
            <a:custGeom>
              <a:avLst/>
              <a:gdLst>
                <a:gd name="T0" fmla="*/ 480 w 964"/>
                <a:gd name="T1" fmla="*/ 0 h 968"/>
                <a:gd name="T2" fmla="*/ 0 w 964"/>
                <a:gd name="T3" fmla="*/ 484 h 968"/>
                <a:gd name="T4" fmla="*/ 480 w 964"/>
                <a:gd name="T5" fmla="*/ 968 h 968"/>
                <a:gd name="T6" fmla="*/ 964 w 964"/>
                <a:gd name="T7" fmla="*/ 484 h 968"/>
                <a:gd name="T8" fmla="*/ 480 w 964"/>
                <a:gd name="T9" fmla="*/ 0 h 968"/>
                <a:gd name="T10" fmla="*/ 480 w 964"/>
                <a:gd name="T11" fmla="*/ 848 h 968"/>
                <a:gd name="T12" fmla="*/ 120 w 964"/>
                <a:gd name="T13" fmla="*/ 484 h 968"/>
                <a:gd name="T14" fmla="*/ 480 w 964"/>
                <a:gd name="T15" fmla="*/ 120 h 968"/>
                <a:gd name="T16" fmla="*/ 844 w 964"/>
                <a:gd name="T17" fmla="*/ 484 h 968"/>
                <a:gd name="T18" fmla="*/ 480 w 964"/>
                <a:gd name="T19" fmla="*/ 84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4" h="968">
                  <a:moveTo>
                    <a:pt x="480" y="0"/>
                  </a:moveTo>
                  <a:cubicBezTo>
                    <a:pt x="215" y="0"/>
                    <a:pt x="0" y="217"/>
                    <a:pt x="0" y="484"/>
                  </a:cubicBezTo>
                  <a:cubicBezTo>
                    <a:pt x="0" y="751"/>
                    <a:pt x="215" y="968"/>
                    <a:pt x="480" y="968"/>
                  </a:cubicBezTo>
                  <a:cubicBezTo>
                    <a:pt x="745" y="968"/>
                    <a:pt x="964" y="750"/>
                    <a:pt x="964" y="484"/>
                  </a:cubicBezTo>
                  <a:cubicBezTo>
                    <a:pt x="964" y="219"/>
                    <a:pt x="746" y="0"/>
                    <a:pt x="480" y="0"/>
                  </a:cubicBezTo>
                  <a:close/>
                  <a:moveTo>
                    <a:pt x="480" y="848"/>
                  </a:moveTo>
                  <a:cubicBezTo>
                    <a:pt x="281" y="848"/>
                    <a:pt x="120" y="685"/>
                    <a:pt x="120" y="484"/>
                  </a:cubicBezTo>
                  <a:cubicBezTo>
                    <a:pt x="120" y="283"/>
                    <a:pt x="281" y="120"/>
                    <a:pt x="480" y="120"/>
                  </a:cubicBezTo>
                  <a:cubicBezTo>
                    <a:pt x="677" y="120"/>
                    <a:pt x="844" y="287"/>
                    <a:pt x="844" y="484"/>
                  </a:cubicBezTo>
                  <a:cubicBezTo>
                    <a:pt x="844" y="681"/>
                    <a:pt x="677" y="848"/>
                    <a:pt x="480" y="8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4" name="Rectangle 1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26252" y="621193"/>
            <a:ext cx="6682875" cy="37392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1296448" y="2187997"/>
            <a:ext cx="482978" cy="340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25%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296448" y="1126843"/>
            <a:ext cx="482978" cy="340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35%</a:t>
            </a:r>
          </a:p>
        </p:txBody>
      </p:sp>
      <p:graphicFrame>
        <p:nvGraphicFramePr>
          <p:cNvPr id="13" name="Chart 12" descr="This is a chart. "/>
          <p:cNvGraphicFramePr/>
          <p:nvPr>
            <p:extLst>
              <p:ext uri="{D42A27DB-BD31-4B8C-83A1-F6EECF244321}">
                <p14:modId xmlns:p14="http://schemas.microsoft.com/office/powerpoint/2010/main" val="1449396669"/>
              </p:ext>
            </p:extLst>
          </p:nvPr>
        </p:nvGraphicFramePr>
        <p:xfrm>
          <a:off x="2307544" y="644987"/>
          <a:ext cx="4528852" cy="3715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1" name="Picture 1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54240" y="1"/>
            <a:ext cx="4937760" cy="6857999"/>
          </a:xfrm>
          <a:custGeom>
            <a:avLst/>
            <a:gdLst>
              <a:gd name="connsiteX0" fmla="*/ 0 w 4937760"/>
              <a:gd name="connsiteY0" fmla="*/ 0 h 6857999"/>
              <a:gd name="connsiteX1" fmla="*/ 4937760 w 4937760"/>
              <a:gd name="connsiteY1" fmla="*/ 0 h 6857999"/>
              <a:gd name="connsiteX2" fmla="*/ 4937760 w 4937760"/>
              <a:gd name="connsiteY2" fmla="*/ 6857999 h 6857999"/>
              <a:gd name="connsiteX3" fmla="*/ 0 w 493776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7760" h="6857999">
                <a:moveTo>
                  <a:pt x="0" y="0"/>
                </a:moveTo>
                <a:lnTo>
                  <a:pt x="4937760" y="0"/>
                </a:lnTo>
                <a:lnTo>
                  <a:pt x="493776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40" name="Rectangle 1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54240" y="0"/>
            <a:ext cx="493776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12895" y="832629"/>
            <a:ext cx="1620450" cy="16204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7780020" y="3242496"/>
            <a:ext cx="3886200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Lorem ipsum dolor sit amet, consectetur adipiscing elit. Etiam vulputate est a convallis placerat. Orci varius natoque penatibus et magnis dis parturient montes, nascetur ridiculus mus. Aenean congue tortor eu tortor pellentesque, at ullamcorper est vulputate. Sed feugiat.</a:t>
            </a:r>
          </a:p>
        </p:txBody>
      </p:sp>
      <p:cxnSp>
        <p:nvCxnSpPr>
          <p:cNvPr id="151" name="Straight Connector 1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991600" y="2790395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347735" y="5910588"/>
            <a:ext cx="75077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reeform 34" descr="This image is an icon of three human beings and a circle. "/>
          <p:cNvSpPr>
            <a:spLocks noEditPoints="1"/>
          </p:cNvSpPr>
          <p:nvPr/>
        </p:nvSpPr>
        <p:spPr bwMode="auto">
          <a:xfrm>
            <a:off x="9347734" y="1266044"/>
            <a:ext cx="750772" cy="753618"/>
          </a:xfrm>
          <a:custGeom>
            <a:avLst/>
            <a:gdLst>
              <a:gd name="T0" fmla="*/ 1924 w 2048"/>
              <a:gd name="T1" fmla="*/ 300 h 2048"/>
              <a:gd name="T2" fmla="*/ 1324 w 2048"/>
              <a:gd name="T3" fmla="*/ 300 h 2048"/>
              <a:gd name="T4" fmla="*/ 1024 w 2048"/>
              <a:gd name="T5" fmla="*/ 240 h 2048"/>
              <a:gd name="T6" fmla="*/ 720 w 2048"/>
              <a:gd name="T7" fmla="*/ 300 h 2048"/>
              <a:gd name="T8" fmla="*/ 120 w 2048"/>
              <a:gd name="T9" fmla="*/ 300 h 2048"/>
              <a:gd name="T10" fmla="*/ 0 w 2048"/>
              <a:gd name="T11" fmla="*/ 900 h 2048"/>
              <a:gd name="T12" fmla="*/ 242 w 2048"/>
              <a:gd name="T13" fmla="*/ 960 h 2048"/>
              <a:gd name="T14" fmla="*/ 689 w 2048"/>
              <a:gd name="T15" fmla="*/ 1730 h 2048"/>
              <a:gd name="T16" fmla="*/ 660 w 2048"/>
              <a:gd name="T17" fmla="*/ 2048 h 2048"/>
              <a:gd name="T18" fmla="*/ 1444 w 2048"/>
              <a:gd name="T19" fmla="*/ 1988 h 2048"/>
              <a:gd name="T20" fmla="*/ 1804 w 2048"/>
              <a:gd name="T21" fmla="*/ 1020 h 2048"/>
              <a:gd name="T22" fmla="*/ 1988 w 2048"/>
              <a:gd name="T23" fmla="*/ 960 h 2048"/>
              <a:gd name="T24" fmla="*/ 1819 w 2048"/>
              <a:gd name="T25" fmla="*/ 527 h 2048"/>
              <a:gd name="T26" fmla="*/ 1804 w 2048"/>
              <a:gd name="T27" fmla="*/ 300 h 2048"/>
              <a:gd name="T28" fmla="*/ 1444 w 2048"/>
              <a:gd name="T29" fmla="*/ 300 h 2048"/>
              <a:gd name="T30" fmla="*/ 420 w 2048"/>
              <a:gd name="T31" fmla="*/ 120 h 2048"/>
              <a:gd name="T32" fmla="*/ 420 w 2048"/>
              <a:gd name="T33" fmla="*/ 480 h 2048"/>
              <a:gd name="T34" fmla="*/ 420 w 2048"/>
              <a:gd name="T35" fmla="*/ 120 h 2048"/>
              <a:gd name="T36" fmla="*/ 420 w 2048"/>
              <a:gd name="T37" fmla="*/ 600 h 2048"/>
              <a:gd name="T38" fmla="*/ 126 w 2048"/>
              <a:gd name="T39" fmla="*/ 840 h 2048"/>
              <a:gd name="T40" fmla="*/ 1024 w 2048"/>
              <a:gd name="T41" fmla="*/ 1684 h 2048"/>
              <a:gd name="T42" fmla="*/ 726 w 2048"/>
              <a:gd name="T43" fmla="*/ 1928 h 2048"/>
              <a:gd name="T44" fmla="*/ 1024 w 2048"/>
              <a:gd name="T45" fmla="*/ 1204 h 2048"/>
              <a:gd name="T46" fmla="*/ 1024 w 2048"/>
              <a:gd name="T47" fmla="*/ 1564 h 2048"/>
              <a:gd name="T48" fmla="*/ 1263 w 2048"/>
              <a:gd name="T49" fmla="*/ 1639 h 2048"/>
              <a:gd name="T50" fmla="*/ 1324 w 2048"/>
              <a:gd name="T51" fmla="*/ 1384 h 2048"/>
              <a:gd name="T52" fmla="*/ 720 w 2048"/>
              <a:gd name="T53" fmla="*/ 1384 h 2048"/>
              <a:gd name="T54" fmla="*/ 828 w 2048"/>
              <a:gd name="T55" fmla="*/ 1613 h 2048"/>
              <a:gd name="T56" fmla="*/ 360 w 2048"/>
              <a:gd name="T57" fmla="*/ 1020 h 2048"/>
              <a:gd name="T58" fmla="*/ 780 w 2048"/>
              <a:gd name="T59" fmla="*/ 960 h 2048"/>
              <a:gd name="T60" fmla="*/ 615 w 2048"/>
              <a:gd name="T61" fmla="*/ 528 h 2048"/>
              <a:gd name="T62" fmla="*/ 1024 w 2048"/>
              <a:gd name="T63" fmla="*/ 360 h 2048"/>
              <a:gd name="T64" fmla="*/ 1429 w 2048"/>
              <a:gd name="T65" fmla="*/ 528 h 2048"/>
              <a:gd name="T66" fmla="*/ 1264 w 2048"/>
              <a:gd name="T67" fmla="*/ 960 h 2048"/>
              <a:gd name="T68" fmla="*/ 1684 w 2048"/>
              <a:gd name="T69" fmla="*/ 1020 h 2048"/>
              <a:gd name="T70" fmla="*/ 1330 w 2048"/>
              <a:gd name="T71" fmla="*/ 840 h 2048"/>
              <a:gd name="T72" fmla="*/ 1922 w 2048"/>
              <a:gd name="T73" fmla="*/ 840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48" h="2048">
                <a:moveTo>
                  <a:pt x="1819" y="527"/>
                </a:moveTo>
                <a:cubicBezTo>
                  <a:pt x="1883" y="472"/>
                  <a:pt x="1924" y="391"/>
                  <a:pt x="1924" y="300"/>
                </a:cubicBezTo>
                <a:cubicBezTo>
                  <a:pt x="1924" y="135"/>
                  <a:pt x="1789" y="0"/>
                  <a:pt x="1624" y="0"/>
                </a:cubicBezTo>
                <a:cubicBezTo>
                  <a:pt x="1459" y="0"/>
                  <a:pt x="1324" y="135"/>
                  <a:pt x="1324" y="300"/>
                </a:cubicBezTo>
                <a:cubicBezTo>
                  <a:pt x="1324" y="300"/>
                  <a:pt x="1324" y="300"/>
                  <a:pt x="1324" y="300"/>
                </a:cubicBezTo>
                <a:cubicBezTo>
                  <a:pt x="1229" y="261"/>
                  <a:pt x="1128" y="240"/>
                  <a:pt x="1024" y="240"/>
                </a:cubicBezTo>
                <a:cubicBezTo>
                  <a:pt x="920" y="240"/>
                  <a:pt x="816" y="261"/>
                  <a:pt x="720" y="301"/>
                </a:cubicBezTo>
                <a:cubicBezTo>
                  <a:pt x="720" y="300"/>
                  <a:pt x="720" y="300"/>
                  <a:pt x="720" y="300"/>
                </a:cubicBezTo>
                <a:cubicBezTo>
                  <a:pt x="720" y="135"/>
                  <a:pt x="585" y="0"/>
                  <a:pt x="420" y="0"/>
                </a:cubicBezTo>
                <a:cubicBezTo>
                  <a:pt x="255" y="0"/>
                  <a:pt x="120" y="135"/>
                  <a:pt x="120" y="300"/>
                </a:cubicBezTo>
                <a:cubicBezTo>
                  <a:pt x="120" y="391"/>
                  <a:pt x="161" y="473"/>
                  <a:pt x="225" y="528"/>
                </a:cubicBezTo>
                <a:cubicBezTo>
                  <a:pt x="91" y="598"/>
                  <a:pt x="0" y="739"/>
                  <a:pt x="0" y="900"/>
                </a:cubicBezTo>
                <a:cubicBezTo>
                  <a:pt x="0" y="933"/>
                  <a:pt x="27" y="960"/>
                  <a:pt x="60" y="960"/>
                </a:cubicBezTo>
                <a:cubicBezTo>
                  <a:pt x="242" y="960"/>
                  <a:pt x="242" y="960"/>
                  <a:pt x="242" y="960"/>
                </a:cubicBezTo>
                <a:cubicBezTo>
                  <a:pt x="241" y="980"/>
                  <a:pt x="240" y="1000"/>
                  <a:pt x="240" y="1020"/>
                </a:cubicBezTo>
                <a:cubicBezTo>
                  <a:pt x="240" y="1337"/>
                  <a:pt x="429" y="1608"/>
                  <a:pt x="689" y="1730"/>
                </a:cubicBezTo>
                <a:cubicBezTo>
                  <a:pt x="631" y="1804"/>
                  <a:pt x="600" y="1894"/>
                  <a:pt x="600" y="1988"/>
                </a:cubicBezTo>
                <a:cubicBezTo>
                  <a:pt x="600" y="2021"/>
                  <a:pt x="627" y="2048"/>
                  <a:pt x="660" y="2048"/>
                </a:cubicBezTo>
                <a:cubicBezTo>
                  <a:pt x="1384" y="2048"/>
                  <a:pt x="1384" y="2048"/>
                  <a:pt x="1384" y="2048"/>
                </a:cubicBezTo>
                <a:cubicBezTo>
                  <a:pt x="1417" y="2048"/>
                  <a:pt x="1444" y="2021"/>
                  <a:pt x="1444" y="1988"/>
                </a:cubicBezTo>
                <a:cubicBezTo>
                  <a:pt x="1444" y="1891"/>
                  <a:pt x="1411" y="1801"/>
                  <a:pt x="1357" y="1729"/>
                </a:cubicBezTo>
                <a:cubicBezTo>
                  <a:pt x="1619" y="1605"/>
                  <a:pt x="1804" y="1333"/>
                  <a:pt x="1804" y="1020"/>
                </a:cubicBezTo>
                <a:cubicBezTo>
                  <a:pt x="1804" y="1000"/>
                  <a:pt x="1803" y="980"/>
                  <a:pt x="1802" y="960"/>
                </a:cubicBezTo>
                <a:cubicBezTo>
                  <a:pt x="1988" y="960"/>
                  <a:pt x="1988" y="960"/>
                  <a:pt x="1988" y="960"/>
                </a:cubicBezTo>
                <a:cubicBezTo>
                  <a:pt x="2021" y="960"/>
                  <a:pt x="2048" y="933"/>
                  <a:pt x="2048" y="900"/>
                </a:cubicBezTo>
                <a:cubicBezTo>
                  <a:pt x="2048" y="738"/>
                  <a:pt x="1955" y="597"/>
                  <a:pt x="1819" y="527"/>
                </a:cubicBezTo>
                <a:close/>
                <a:moveTo>
                  <a:pt x="1624" y="120"/>
                </a:moveTo>
                <a:cubicBezTo>
                  <a:pt x="1723" y="120"/>
                  <a:pt x="1804" y="201"/>
                  <a:pt x="1804" y="300"/>
                </a:cubicBezTo>
                <a:cubicBezTo>
                  <a:pt x="1804" y="399"/>
                  <a:pt x="1723" y="480"/>
                  <a:pt x="1624" y="480"/>
                </a:cubicBezTo>
                <a:cubicBezTo>
                  <a:pt x="1525" y="480"/>
                  <a:pt x="1444" y="399"/>
                  <a:pt x="1444" y="300"/>
                </a:cubicBezTo>
                <a:cubicBezTo>
                  <a:pt x="1444" y="201"/>
                  <a:pt x="1525" y="120"/>
                  <a:pt x="1624" y="120"/>
                </a:cubicBezTo>
                <a:close/>
                <a:moveTo>
                  <a:pt x="420" y="120"/>
                </a:moveTo>
                <a:cubicBezTo>
                  <a:pt x="519" y="120"/>
                  <a:pt x="600" y="201"/>
                  <a:pt x="600" y="300"/>
                </a:cubicBezTo>
                <a:cubicBezTo>
                  <a:pt x="600" y="399"/>
                  <a:pt x="519" y="480"/>
                  <a:pt x="420" y="480"/>
                </a:cubicBezTo>
                <a:cubicBezTo>
                  <a:pt x="321" y="480"/>
                  <a:pt x="240" y="399"/>
                  <a:pt x="240" y="300"/>
                </a:cubicBezTo>
                <a:cubicBezTo>
                  <a:pt x="240" y="201"/>
                  <a:pt x="321" y="120"/>
                  <a:pt x="420" y="120"/>
                </a:cubicBezTo>
                <a:close/>
                <a:moveTo>
                  <a:pt x="126" y="840"/>
                </a:moveTo>
                <a:cubicBezTo>
                  <a:pt x="154" y="703"/>
                  <a:pt x="275" y="600"/>
                  <a:pt x="420" y="600"/>
                </a:cubicBezTo>
                <a:cubicBezTo>
                  <a:pt x="565" y="600"/>
                  <a:pt x="686" y="703"/>
                  <a:pt x="714" y="840"/>
                </a:cubicBezTo>
                <a:lnTo>
                  <a:pt x="126" y="840"/>
                </a:lnTo>
                <a:close/>
                <a:moveTo>
                  <a:pt x="726" y="1928"/>
                </a:moveTo>
                <a:cubicBezTo>
                  <a:pt x="755" y="1791"/>
                  <a:pt x="880" y="1684"/>
                  <a:pt x="1024" y="1684"/>
                </a:cubicBezTo>
                <a:cubicBezTo>
                  <a:pt x="1169" y="1684"/>
                  <a:pt x="1291" y="1789"/>
                  <a:pt x="1318" y="1928"/>
                </a:cubicBezTo>
                <a:lnTo>
                  <a:pt x="726" y="1928"/>
                </a:lnTo>
                <a:close/>
                <a:moveTo>
                  <a:pt x="840" y="1384"/>
                </a:moveTo>
                <a:cubicBezTo>
                  <a:pt x="840" y="1286"/>
                  <a:pt x="924" y="1204"/>
                  <a:pt x="1024" y="1204"/>
                </a:cubicBezTo>
                <a:cubicBezTo>
                  <a:pt x="1123" y="1204"/>
                  <a:pt x="1204" y="1285"/>
                  <a:pt x="1204" y="1384"/>
                </a:cubicBezTo>
                <a:cubicBezTo>
                  <a:pt x="1204" y="1483"/>
                  <a:pt x="1123" y="1564"/>
                  <a:pt x="1024" y="1564"/>
                </a:cubicBezTo>
                <a:cubicBezTo>
                  <a:pt x="924" y="1564"/>
                  <a:pt x="840" y="1482"/>
                  <a:pt x="840" y="1384"/>
                </a:cubicBezTo>
                <a:close/>
                <a:moveTo>
                  <a:pt x="1263" y="1639"/>
                </a:moveTo>
                <a:cubicBezTo>
                  <a:pt x="1249" y="1629"/>
                  <a:pt x="1234" y="1620"/>
                  <a:pt x="1218" y="1612"/>
                </a:cubicBezTo>
                <a:cubicBezTo>
                  <a:pt x="1283" y="1557"/>
                  <a:pt x="1324" y="1475"/>
                  <a:pt x="1324" y="1384"/>
                </a:cubicBezTo>
                <a:cubicBezTo>
                  <a:pt x="1324" y="1219"/>
                  <a:pt x="1189" y="1084"/>
                  <a:pt x="1024" y="1084"/>
                </a:cubicBezTo>
                <a:cubicBezTo>
                  <a:pt x="858" y="1084"/>
                  <a:pt x="720" y="1218"/>
                  <a:pt x="720" y="1384"/>
                </a:cubicBezTo>
                <a:cubicBezTo>
                  <a:pt x="720" y="1464"/>
                  <a:pt x="752" y="1540"/>
                  <a:pt x="810" y="1597"/>
                </a:cubicBezTo>
                <a:cubicBezTo>
                  <a:pt x="816" y="1602"/>
                  <a:pt x="822" y="1608"/>
                  <a:pt x="828" y="1613"/>
                </a:cubicBezTo>
                <a:cubicBezTo>
                  <a:pt x="813" y="1621"/>
                  <a:pt x="798" y="1630"/>
                  <a:pt x="783" y="1640"/>
                </a:cubicBezTo>
                <a:cubicBezTo>
                  <a:pt x="529" y="1542"/>
                  <a:pt x="360" y="1296"/>
                  <a:pt x="360" y="1020"/>
                </a:cubicBezTo>
                <a:cubicBezTo>
                  <a:pt x="360" y="1000"/>
                  <a:pt x="361" y="980"/>
                  <a:pt x="363" y="960"/>
                </a:cubicBezTo>
                <a:cubicBezTo>
                  <a:pt x="780" y="960"/>
                  <a:pt x="780" y="960"/>
                  <a:pt x="780" y="960"/>
                </a:cubicBezTo>
                <a:cubicBezTo>
                  <a:pt x="813" y="960"/>
                  <a:pt x="840" y="933"/>
                  <a:pt x="840" y="900"/>
                </a:cubicBezTo>
                <a:cubicBezTo>
                  <a:pt x="840" y="739"/>
                  <a:pt x="749" y="598"/>
                  <a:pt x="615" y="528"/>
                </a:cubicBezTo>
                <a:cubicBezTo>
                  <a:pt x="638" y="508"/>
                  <a:pt x="659" y="484"/>
                  <a:pt x="675" y="458"/>
                </a:cubicBezTo>
                <a:cubicBezTo>
                  <a:pt x="778" y="395"/>
                  <a:pt x="901" y="360"/>
                  <a:pt x="1024" y="360"/>
                </a:cubicBezTo>
                <a:cubicBezTo>
                  <a:pt x="1146" y="360"/>
                  <a:pt x="1265" y="394"/>
                  <a:pt x="1369" y="458"/>
                </a:cubicBezTo>
                <a:cubicBezTo>
                  <a:pt x="1385" y="484"/>
                  <a:pt x="1406" y="508"/>
                  <a:pt x="1429" y="528"/>
                </a:cubicBezTo>
                <a:cubicBezTo>
                  <a:pt x="1295" y="598"/>
                  <a:pt x="1204" y="739"/>
                  <a:pt x="1204" y="900"/>
                </a:cubicBezTo>
                <a:cubicBezTo>
                  <a:pt x="1204" y="933"/>
                  <a:pt x="1231" y="960"/>
                  <a:pt x="1264" y="960"/>
                </a:cubicBezTo>
                <a:cubicBezTo>
                  <a:pt x="1681" y="960"/>
                  <a:pt x="1681" y="960"/>
                  <a:pt x="1681" y="960"/>
                </a:cubicBezTo>
                <a:cubicBezTo>
                  <a:pt x="1683" y="980"/>
                  <a:pt x="1684" y="1000"/>
                  <a:pt x="1684" y="1020"/>
                </a:cubicBezTo>
                <a:cubicBezTo>
                  <a:pt x="1684" y="1296"/>
                  <a:pt x="1516" y="1541"/>
                  <a:pt x="1263" y="1639"/>
                </a:cubicBezTo>
                <a:close/>
                <a:moveTo>
                  <a:pt x="1330" y="840"/>
                </a:moveTo>
                <a:cubicBezTo>
                  <a:pt x="1358" y="703"/>
                  <a:pt x="1479" y="600"/>
                  <a:pt x="1624" y="600"/>
                </a:cubicBezTo>
                <a:cubicBezTo>
                  <a:pt x="1771" y="600"/>
                  <a:pt x="1894" y="703"/>
                  <a:pt x="1922" y="840"/>
                </a:cubicBezTo>
                <a:lnTo>
                  <a:pt x="1330" y="840"/>
                </a:lnTo>
                <a:close/>
              </a:path>
            </a:pathLst>
          </a:custGeom>
          <a:solidFill>
            <a:srgbClr val="30353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1000" y="6345823"/>
            <a:ext cx="691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>
                <a:solidFill>
                  <a:srgbClr val="1F2229"/>
                </a:solidFill>
              </a:rPr>
              <a:t>Your logo</a:t>
            </a: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16617" y="3307745"/>
            <a:ext cx="962807" cy="340300"/>
            <a:chOff x="816617" y="3307745"/>
            <a:chExt cx="962807" cy="340300"/>
          </a:xfrm>
        </p:grpSpPr>
        <p:pic>
          <p:nvPicPr>
            <p:cNvPr id="117" name="Picture 116" descr="This image is an icon of a human being. 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6617" y="3346008"/>
              <a:ext cx="231766" cy="263774"/>
            </a:xfrm>
            <a:prstGeom prst="rect">
              <a:avLst/>
            </a:prstGeom>
          </p:spPr>
        </p:pic>
        <p:sp>
          <p:nvSpPr>
            <p:cNvPr id="144" name="TextBox 143"/>
            <p:cNvSpPr txBox="1"/>
            <p:nvPr/>
          </p:nvSpPr>
          <p:spPr>
            <a:xfrm>
              <a:off x="1296446" y="3307745"/>
              <a:ext cx="482978" cy="3403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+mj-lt"/>
                </a:rPr>
                <a:t>43%</a:t>
              </a:r>
            </a:p>
          </p:txBody>
        </p:sp>
      </p:grp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61803F9-0687-42F2-AD52-B4E21722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7</a:t>
            </a:r>
          </a:p>
        </p:txBody>
      </p:sp>
    </p:spTree>
    <p:extLst>
      <p:ext uri="{BB962C8B-B14F-4D97-AF65-F5344CB8AC3E}">
        <p14:creationId xmlns:p14="http://schemas.microsoft.com/office/powerpoint/2010/main" val="172723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 descr="This is a chart."/>
          <p:cNvGraphicFramePr/>
          <p:nvPr>
            <p:extLst>
              <p:ext uri="{D42A27DB-BD31-4B8C-83A1-F6EECF244321}">
                <p14:modId xmlns:p14="http://schemas.microsoft.com/office/powerpoint/2010/main" val="1649322327"/>
              </p:ext>
            </p:extLst>
          </p:nvPr>
        </p:nvGraphicFramePr>
        <p:xfrm>
          <a:off x="381000" y="1009651"/>
          <a:ext cx="11430000" cy="2419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2" name="Freeform 4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3" name="Straight Connecto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1600665" y="4157187"/>
            <a:ext cx="0" cy="2090075"/>
          </a:xfrm>
          <a:prstGeom prst="line">
            <a:avLst/>
          </a:prstGeom>
          <a:ln w="15875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Group 209" descr="This is a map of the world. "/>
          <p:cNvGrpSpPr/>
          <p:nvPr/>
        </p:nvGrpSpPr>
        <p:grpSpPr>
          <a:xfrm>
            <a:off x="992857" y="4094288"/>
            <a:ext cx="3525188" cy="2276532"/>
            <a:chOff x="889853" y="4094287"/>
            <a:chExt cx="4172670" cy="2694670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58562" y="5532482"/>
              <a:ext cx="169607" cy="126340"/>
            </a:xfrm>
            <a:custGeom>
              <a:avLst/>
              <a:gdLst>
                <a:gd name="T0" fmla="*/ 11 w 98"/>
                <a:gd name="T1" fmla="*/ 26 h 73"/>
                <a:gd name="T2" fmla="*/ 18 w 98"/>
                <a:gd name="T3" fmla="*/ 21 h 73"/>
                <a:gd name="T4" fmla="*/ 27 w 98"/>
                <a:gd name="T5" fmla="*/ 18 h 73"/>
                <a:gd name="T6" fmla="*/ 34 w 98"/>
                <a:gd name="T7" fmla="*/ 9 h 73"/>
                <a:gd name="T8" fmla="*/ 39 w 98"/>
                <a:gd name="T9" fmla="*/ 8 h 73"/>
                <a:gd name="T10" fmla="*/ 44 w 98"/>
                <a:gd name="T11" fmla="*/ 9 h 73"/>
                <a:gd name="T12" fmla="*/ 51 w 98"/>
                <a:gd name="T13" fmla="*/ 12 h 73"/>
                <a:gd name="T14" fmla="*/ 58 w 98"/>
                <a:gd name="T15" fmla="*/ 10 h 73"/>
                <a:gd name="T16" fmla="*/ 64 w 98"/>
                <a:gd name="T17" fmla="*/ 7 h 73"/>
                <a:gd name="T18" fmla="*/ 67 w 98"/>
                <a:gd name="T19" fmla="*/ 2 h 73"/>
                <a:gd name="T20" fmla="*/ 73 w 98"/>
                <a:gd name="T21" fmla="*/ 1 h 73"/>
                <a:gd name="T22" fmla="*/ 74 w 98"/>
                <a:gd name="T23" fmla="*/ 4 h 73"/>
                <a:gd name="T24" fmla="*/ 76 w 98"/>
                <a:gd name="T25" fmla="*/ 14 h 73"/>
                <a:gd name="T26" fmla="*/ 81 w 98"/>
                <a:gd name="T27" fmla="*/ 12 h 73"/>
                <a:gd name="T28" fmla="*/ 90 w 98"/>
                <a:gd name="T29" fmla="*/ 8 h 73"/>
                <a:gd name="T30" fmla="*/ 98 w 98"/>
                <a:gd name="T31" fmla="*/ 10 h 73"/>
                <a:gd name="T32" fmla="*/ 91 w 98"/>
                <a:gd name="T33" fmla="*/ 13 h 73"/>
                <a:gd name="T34" fmla="*/ 76 w 98"/>
                <a:gd name="T35" fmla="*/ 15 h 73"/>
                <a:gd name="T36" fmla="*/ 74 w 98"/>
                <a:gd name="T37" fmla="*/ 22 h 73"/>
                <a:gd name="T38" fmla="*/ 71 w 98"/>
                <a:gd name="T39" fmla="*/ 30 h 73"/>
                <a:gd name="T40" fmla="*/ 69 w 98"/>
                <a:gd name="T41" fmla="*/ 36 h 73"/>
                <a:gd name="T42" fmla="*/ 65 w 98"/>
                <a:gd name="T43" fmla="*/ 42 h 73"/>
                <a:gd name="T44" fmla="*/ 58 w 98"/>
                <a:gd name="T45" fmla="*/ 48 h 73"/>
                <a:gd name="T46" fmla="*/ 57 w 98"/>
                <a:gd name="T47" fmla="*/ 55 h 73"/>
                <a:gd name="T48" fmla="*/ 49 w 98"/>
                <a:gd name="T49" fmla="*/ 55 h 73"/>
                <a:gd name="T50" fmla="*/ 44 w 98"/>
                <a:gd name="T51" fmla="*/ 58 h 73"/>
                <a:gd name="T52" fmla="*/ 39 w 98"/>
                <a:gd name="T53" fmla="*/ 68 h 73"/>
                <a:gd name="T54" fmla="*/ 26 w 98"/>
                <a:gd name="T55" fmla="*/ 71 h 73"/>
                <a:gd name="T56" fmla="*/ 21 w 98"/>
                <a:gd name="T57" fmla="*/ 72 h 73"/>
                <a:gd name="T58" fmla="*/ 3 w 98"/>
                <a:gd name="T59" fmla="*/ 70 h 73"/>
                <a:gd name="T60" fmla="*/ 7 w 98"/>
                <a:gd name="T61" fmla="*/ 58 h 73"/>
                <a:gd name="T62" fmla="*/ 3 w 98"/>
                <a:gd name="T63" fmla="*/ 50 h 73"/>
                <a:gd name="T64" fmla="*/ 3 w 98"/>
                <a:gd name="T65" fmla="*/ 39 h 73"/>
                <a:gd name="T66" fmla="*/ 3 w 98"/>
                <a:gd name="T67" fmla="*/ 3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8" h="73">
                  <a:moveTo>
                    <a:pt x="5" y="22"/>
                  </a:moveTo>
                  <a:lnTo>
                    <a:pt x="11" y="26"/>
                  </a:lnTo>
                  <a:lnTo>
                    <a:pt x="17" y="25"/>
                  </a:lnTo>
                  <a:lnTo>
                    <a:pt x="18" y="21"/>
                  </a:lnTo>
                  <a:lnTo>
                    <a:pt x="23" y="20"/>
                  </a:lnTo>
                  <a:lnTo>
                    <a:pt x="27" y="18"/>
                  </a:lnTo>
                  <a:lnTo>
                    <a:pt x="28" y="10"/>
                  </a:lnTo>
                  <a:lnTo>
                    <a:pt x="34" y="9"/>
                  </a:lnTo>
                  <a:lnTo>
                    <a:pt x="35" y="6"/>
                  </a:lnTo>
                  <a:lnTo>
                    <a:pt x="39" y="8"/>
                  </a:lnTo>
                  <a:lnTo>
                    <a:pt x="40" y="8"/>
                  </a:lnTo>
                  <a:lnTo>
                    <a:pt x="44" y="9"/>
                  </a:lnTo>
                  <a:lnTo>
                    <a:pt x="50" y="10"/>
                  </a:lnTo>
                  <a:lnTo>
                    <a:pt x="51" y="12"/>
                  </a:lnTo>
                  <a:lnTo>
                    <a:pt x="56" y="9"/>
                  </a:lnTo>
                  <a:lnTo>
                    <a:pt x="58" y="10"/>
                  </a:lnTo>
                  <a:lnTo>
                    <a:pt x="61" y="7"/>
                  </a:lnTo>
                  <a:lnTo>
                    <a:pt x="64" y="7"/>
                  </a:lnTo>
                  <a:lnTo>
                    <a:pt x="65" y="6"/>
                  </a:lnTo>
                  <a:lnTo>
                    <a:pt x="67" y="2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1" y="3"/>
                  </a:lnTo>
                  <a:lnTo>
                    <a:pt x="74" y="4"/>
                  </a:lnTo>
                  <a:lnTo>
                    <a:pt x="74" y="12"/>
                  </a:lnTo>
                  <a:lnTo>
                    <a:pt x="76" y="14"/>
                  </a:lnTo>
                  <a:lnTo>
                    <a:pt x="79" y="12"/>
                  </a:lnTo>
                  <a:lnTo>
                    <a:pt x="81" y="12"/>
                  </a:lnTo>
                  <a:lnTo>
                    <a:pt x="86" y="8"/>
                  </a:lnTo>
                  <a:lnTo>
                    <a:pt x="90" y="8"/>
                  </a:lnTo>
                  <a:lnTo>
                    <a:pt x="97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91" y="13"/>
                  </a:lnTo>
                  <a:lnTo>
                    <a:pt x="84" y="14"/>
                  </a:lnTo>
                  <a:lnTo>
                    <a:pt x="76" y="15"/>
                  </a:lnTo>
                  <a:lnTo>
                    <a:pt x="73" y="19"/>
                  </a:lnTo>
                  <a:lnTo>
                    <a:pt x="74" y="22"/>
                  </a:lnTo>
                  <a:lnTo>
                    <a:pt x="75" y="27"/>
                  </a:lnTo>
                  <a:lnTo>
                    <a:pt x="71" y="30"/>
                  </a:lnTo>
                  <a:lnTo>
                    <a:pt x="71" y="33"/>
                  </a:lnTo>
                  <a:lnTo>
                    <a:pt x="69" y="36"/>
                  </a:lnTo>
                  <a:lnTo>
                    <a:pt x="63" y="36"/>
                  </a:lnTo>
                  <a:lnTo>
                    <a:pt x="65" y="42"/>
                  </a:lnTo>
                  <a:lnTo>
                    <a:pt x="62" y="43"/>
                  </a:lnTo>
                  <a:lnTo>
                    <a:pt x="58" y="48"/>
                  </a:lnTo>
                  <a:lnTo>
                    <a:pt x="59" y="53"/>
                  </a:lnTo>
                  <a:lnTo>
                    <a:pt x="57" y="55"/>
                  </a:lnTo>
                  <a:lnTo>
                    <a:pt x="55" y="54"/>
                  </a:lnTo>
                  <a:lnTo>
                    <a:pt x="49" y="55"/>
                  </a:lnTo>
                  <a:lnTo>
                    <a:pt x="49" y="58"/>
                  </a:lnTo>
                  <a:lnTo>
                    <a:pt x="44" y="58"/>
                  </a:lnTo>
                  <a:lnTo>
                    <a:pt x="39" y="62"/>
                  </a:lnTo>
                  <a:lnTo>
                    <a:pt x="39" y="68"/>
                  </a:lnTo>
                  <a:lnTo>
                    <a:pt x="30" y="72"/>
                  </a:lnTo>
                  <a:lnTo>
                    <a:pt x="26" y="71"/>
                  </a:lnTo>
                  <a:lnTo>
                    <a:pt x="24" y="73"/>
                  </a:lnTo>
                  <a:lnTo>
                    <a:pt x="21" y="72"/>
                  </a:lnTo>
                  <a:lnTo>
                    <a:pt x="14" y="73"/>
                  </a:lnTo>
                  <a:lnTo>
                    <a:pt x="3" y="70"/>
                  </a:lnTo>
                  <a:lnTo>
                    <a:pt x="9" y="62"/>
                  </a:lnTo>
                  <a:lnTo>
                    <a:pt x="7" y="58"/>
                  </a:lnTo>
                  <a:lnTo>
                    <a:pt x="3" y="55"/>
                  </a:lnTo>
                  <a:lnTo>
                    <a:pt x="3" y="50"/>
                  </a:lnTo>
                  <a:lnTo>
                    <a:pt x="0" y="44"/>
                  </a:lnTo>
                  <a:lnTo>
                    <a:pt x="3" y="39"/>
                  </a:lnTo>
                  <a:lnTo>
                    <a:pt x="0" y="39"/>
                  </a:lnTo>
                  <a:lnTo>
                    <a:pt x="3" y="33"/>
                  </a:lnTo>
                  <a:lnTo>
                    <a:pt x="5" y="22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3710862" y="5278072"/>
              <a:ext cx="713040" cy="520935"/>
            </a:xfrm>
            <a:custGeom>
              <a:avLst/>
              <a:gdLst>
                <a:gd name="T0" fmla="*/ 246 w 412"/>
                <a:gd name="T1" fmla="*/ 298 h 301"/>
                <a:gd name="T2" fmla="*/ 238 w 412"/>
                <a:gd name="T3" fmla="*/ 290 h 301"/>
                <a:gd name="T4" fmla="*/ 395 w 412"/>
                <a:gd name="T5" fmla="*/ 61 h 301"/>
                <a:gd name="T6" fmla="*/ 363 w 412"/>
                <a:gd name="T7" fmla="*/ 40 h 301"/>
                <a:gd name="T8" fmla="*/ 351 w 412"/>
                <a:gd name="T9" fmla="*/ 8 h 301"/>
                <a:gd name="T10" fmla="*/ 318 w 412"/>
                <a:gd name="T11" fmla="*/ 3 h 301"/>
                <a:gd name="T12" fmla="*/ 312 w 412"/>
                <a:gd name="T13" fmla="*/ 21 h 301"/>
                <a:gd name="T14" fmla="*/ 289 w 412"/>
                <a:gd name="T15" fmla="*/ 39 h 301"/>
                <a:gd name="T16" fmla="*/ 287 w 412"/>
                <a:gd name="T17" fmla="*/ 59 h 301"/>
                <a:gd name="T18" fmla="*/ 310 w 412"/>
                <a:gd name="T19" fmla="*/ 68 h 301"/>
                <a:gd name="T20" fmla="*/ 289 w 412"/>
                <a:gd name="T21" fmla="*/ 74 h 301"/>
                <a:gd name="T22" fmla="*/ 260 w 412"/>
                <a:gd name="T23" fmla="*/ 87 h 301"/>
                <a:gd name="T24" fmla="*/ 256 w 412"/>
                <a:gd name="T25" fmla="*/ 99 h 301"/>
                <a:gd name="T26" fmla="*/ 229 w 412"/>
                <a:gd name="T27" fmla="*/ 111 h 301"/>
                <a:gd name="T28" fmla="*/ 200 w 412"/>
                <a:gd name="T29" fmla="*/ 116 h 301"/>
                <a:gd name="T30" fmla="*/ 160 w 412"/>
                <a:gd name="T31" fmla="*/ 109 h 301"/>
                <a:gd name="T32" fmla="*/ 142 w 412"/>
                <a:gd name="T33" fmla="*/ 93 h 301"/>
                <a:gd name="T34" fmla="*/ 114 w 412"/>
                <a:gd name="T35" fmla="*/ 81 h 301"/>
                <a:gd name="T36" fmla="*/ 97 w 412"/>
                <a:gd name="T37" fmla="*/ 52 h 301"/>
                <a:gd name="T38" fmla="*/ 81 w 412"/>
                <a:gd name="T39" fmla="*/ 53 h 301"/>
                <a:gd name="T40" fmla="*/ 60 w 412"/>
                <a:gd name="T41" fmla="*/ 82 h 301"/>
                <a:gd name="T42" fmla="*/ 44 w 412"/>
                <a:gd name="T43" fmla="*/ 107 h 301"/>
                <a:gd name="T44" fmla="*/ 31 w 412"/>
                <a:gd name="T45" fmla="*/ 122 h 301"/>
                <a:gd name="T46" fmla="*/ 8 w 412"/>
                <a:gd name="T47" fmla="*/ 130 h 301"/>
                <a:gd name="T48" fmla="*/ 2 w 412"/>
                <a:gd name="T49" fmla="*/ 147 h 301"/>
                <a:gd name="T50" fmla="*/ 9 w 412"/>
                <a:gd name="T51" fmla="*/ 155 h 301"/>
                <a:gd name="T52" fmla="*/ 28 w 412"/>
                <a:gd name="T53" fmla="*/ 171 h 301"/>
                <a:gd name="T54" fmla="*/ 43 w 412"/>
                <a:gd name="T55" fmla="*/ 178 h 301"/>
                <a:gd name="T56" fmla="*/ 34 w 412"/>
                <a:gd name="T57" fmla="*/ 188 h 301"/>
                <a:gd name="T58" fmla="*/ 34 w 412"/>
                <a:gd name="T59" fmla="*/ 203 h 301"/>
                <a:gd name="T60" fmla="*/ 58 w 412"/>
                <a:gd name="T61" fmla="*/ 214 h 301"/>
                <a:gd name="T62" fmla="*/ 76 w 412"/>
                <a:gd name="T63" fmla="*/ 225 h 301"/>
                <a:gd name="T64" fmla="*/ 102 w 412"/>
                <a:gd name="T65" fmla="*/ 230 h 301"/>
                <a:gd name="T66" fmla="*/ 115 w 412"/>
                <a:gd name="T67" fmla="*/ 230 h 301"/>
                <a:gd name="T68" fmla="*/ 133 w 412"/>
                <a:gd name="T69" fmla="*/ 225 h 301"/>
                <a:gd name="T70" fmla="*/ 154 w 412"/>
                <a:gd name="T71" fmla="*/ 224 h 301"/>
                <a:gd name="T72" fmla="*/ 165 w 412"/>
                <a:gd name="T73" fmla="*/ 232 h 301"/>
                <a:gd name="T74" fmla="*/ 161 w 412"/>
                <a:gd name="T75" fmla="*/ 252 h 301"/>
                <a:gd name="T76" fmla="*/ 173 w 412"/>
                <a:gd name="T77" fmla="*/ 267 h 301"/>
                <a:gd name="T78" fmla="*/ 184 w 412"/>
                <a:gd name="T79" fmla="*/ 276 h 301"/>
                <a:gd name="T80" fmla="*/ 188 w 412"/>
                <a:gd name="T81" fmla="*/ 272 h 301"/>
                <a:gd name="T82" fmla="*/ 207 w 412"/>
                <a:gd name="T83" fmla="*/ 269 h 301"/>
                <a:gd name="T84" fmla="*/ 221 w 412"/>
                <a:gd name="T85" fmla="*/ 272 h 301"/>
                <a:gd name="T86" fmla="*/ 243 w 412"/>
                <a:gd name="T87" fmla="*/ 278 h 301"/>
                <a:gd name="T88" fmla="*/ 249 w 412"/>
                <a:gd name="T89" fmla="*/ 278 h 301"/>
                <a:gd name="T90" fmla="*/ 272 w 412"/>
                <a:gd name="T91" fmla="*/ 272 h 301"/>
                <a:gd name="T92" fmla="*/ 302 w 412"/>
                <a:gd name="T93" fmla="*/ 255 h 301"/>
                <a:gd name="T94" fmla="*/ 322 w 412"/>
                <a:gd name="T95" fmla="*/ 229 h 301"/>
                <a:gd name="T96" fmla="*/ 319 w 412"/>
                <a:gd name="T97" fmla="*/ 209 h 301"/>
                <a:gd name="T98" fmla="*/ 316 w 412"/>
                <a:gd name="T99" fmla="*/ 189 h 301"/>
                <a:gd name="T100" fmla="*/ 316 w 412"/>
                <a:gd name="T101" fmla="*/ 166 h 301"/>
                <a:gd name="T102" fmla="*/ 323 w 412"/>
                <a:gd name="T103" fmla="*/ 155 h 301"/>
                <a:gd name="T104" fmla="*/ 304 w 412"/>
                <a:gd name="T105" fmla="*/ 151 h 301"/>
                <a:gd name="T106" fmla="*/ 305 w 412"/>
                <a:gd name="T107" fmla="*/ 139 h 301"/>
                <a:gd name="T108" fmla="*/ 325 w 412"/>
                <a:gd name="T109" fmla="*/ 130 h 301"/>
                <a:gd name="T110" fmla="*/ 325 w 412"/>
                <a:gd name="T111" fmla="*/ 140 h 301"/>
                <a:gd name="T112" fmla="*/ 352 w 412"/>
                <a:gd name="T113" fmla="*/ 124 h 301"/>
                <a:gd name="T114" fmla="*/ 365 w 412"/>
                <a:gd name="T115" fmla="*/ 115 h 301"/>
                <a:gd name="T116" fmla="*/ 382 w 412"/>
                <a:gd name="T117" fmla="*/ 107 h 301"/>
                <a:gd name="T118" fmla="*/ 390 w 412"/>
                <a:gd name="T119" fmla="*/ 85 h 301"/>
                <a:gd name="T120" fmla="*/ 409 w 412"/>
                <a:gd name="T121" fmla="*/ 63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2" h="301">
                  <a:moveTo>
                    <a:pt x="249" y="288"/>
                  </a:moveTo>
                  <a:lnTo>
                    <a:pt x="250" y="290"/>
                  </a:lnTo>
                  <a:lnTo>
                    <a:pt x="248" y="294"/>
                  </a:lnTo>
                  <a:lnTo>
                    <a:pt x="246" y="298"/>
                  </a:lnTo>
                  <a:lnTo>
                    <a:pt x="241" y="301"/>
                  </a:lnTo>
                  <a:lnTo>
                    <a:pt x="235" y="299"/>
                  </a:lnTo>
                  <a:lnTo>
                    <a:pt x="235" y="293"/>
                  </a:lnTo>
                  <a:lnTo>
                    <a:pt x="238" y="290"/>
                  </a:lnTo>
                  <a:lnTo>
                    <a:pt x="246" y="288"/>
                  </a:lnTo>
                  <a:lnTo>
                    <a:pt x="249" y="288"/>
                  </a:lnTo>
                  <a:close/>
                  <a:moveTo>
                    <a:pt x="400" y="57"/>
                  </a:moveTo>
                  <a:lnTo>
                    <a:pt x="395" y="61"/>
                  </a:lnTo>
                  <a:lnTo>
                    <a:pt x="384" y="61"/>
                  </a:lnTo>
                  <a:lnTo>
                    <a:pt x="382" y="51"/>
                  </a:lnTo>
                  <a:lnTo>
                    <a:pt x="374" y="44"/>
                  </a:lnTo>
                  <a:lnTo>
                    <a:pt x="363" y="40"/>
                  </a:lnTo>
                  <a:lnTo>
                    <a:pt x="360" y="30"/>
                  </a:lnTo>
                  <a:lnTo>
                    <a:pt x="358" y="23"/>
                  </a:lnTo>
                  <a:lnTo>
                    <a:pt x="355" y="20"/>
                  </a:lnTo>
                  <a:lnTo>
                    <a:pt x="351" y="8"/>
                  </a:lnTo>
                  <a:lnTo>
                    <a:pt x="345" y="4"/>
                  </a:lnTo>
                  <a:lnTo>
                    <a:pt x="335" y="0"/>
                  </a:lnTo>
                  <a:lnTo>
                    <a:pt x="326" y="1"/>
                  </a:lnTo>
                  <a:lnTo>
                    <a:pt x="318" y="3"/>
                  </a:lnTo>
                  <a:lnTo>
                    <a:pt x="312" y="9"/>
                  </a:lnTo>
                  <a:lnTo>
                    <a:pt x="316" y="11"/>
                  </a:lnTo>
                  <a:lnTo>
                    <a:pt x="316" y="17"/>
                  </a:lnTo>
                  <a:lnTo>
                    <a:pt x="312" y="21"/>
                  </a:lnTo>
                  <a:lnTo>
                    <a:pt x="306" y="32"/>
                  </a:lnTo>
                  <a:lnTo>
                    <a:pt x="306" y="37"/>
                  </a:lnTo>
                  <a:lnTo>
                    <a:pt x="296" y="43"/>
                  </a:lnTo>
                  <a:lnTo>
                    <a:pt x="289" y="39"/>
                  </a:lnTo>
                  <a:lnTo>
                    <a:pt x="285" y="47"/>
                  </a:lnTo>
                  <a:lnTo>
                    <a:pt x="281" y="57"/>
                  </a:lnTo>
                  <a:lnTo>
                    <a:pt x="282" y="61"/>
                  </a:lnTo>
                  <a:lnTo>
                    <a:pt x="287" y="59"/>
                  </a:lnTo>
                  <a:lnTo>
                    <a:pt x="293" y="62"/>
                  </a:lnTo>
                  <a:lnTo>
                    <a:pt x="297" y="58"/>
                  </a:lnTo>
                  <a:lnTo>
                    <a:pt x="304" y="61"/>
                  </a:lnTo>
                  <a:lnTo>
                    <a:pt x="310" y="68"/>
                  </a:lnTo>
                  <a:lnTo>
                    <a:pt x="308" y="72"/>
                  </a:lnTo>
                  <a:lnTo>
                    <a:pt x="304" y="70"/>
                  </a:lnTo>
                  <a:lnTo>
                    <a:pt x="294" y="72"/>
                  </a:lnTo>
                  <a:lnTo>
                    <a:pt x="289" y="74"/>
                  </a:lnTo>
                  <a:lnTo>
                    <a:pt x="284" y="81"/>
                  </a:lnTo>
                  <a:lnTo>
                    <a:pt x="273" y="85"/>
                  </a:lnTo>
                  <a:lnTo>
                    <a:pt x="267" y="90"/>
                  </a:lnTo>
                  <a:lnTo>
                    <a:pt x="260" y="87"/>
                  </a:lnTo>
                  <a:lnTo>
                    <a:pt x="256" y="87"/>
                  </a:lnTo>
                  <a:lnTo>
                    <a:pt x="253" y="93"/>
                  </a:lnTo>
                  <a:lnTo>
                    <a:pt x="255" y="97"/>
                  </a:lnTo>
                  <a:lnTo>
                    <a:pt x="256" y="99"/>
                  </a:lnTo>
                  <a:lnTo>
                    <a:pt x="252" y="103"/>
                  </a:lnTo>
                  <a:lnTo>
                    <a:pt x="247" y="108"/>
                  </a:lnTo>
                  <a:lnTo>
                    <a:pt x="238" y="110"/>
                  </a:lnTo>
                  <a:lnTo>
                    <a:pt x="229" y="111"/>
                  </a:lnTo>
                  <a:lnTo>
                    <a:pt x="218" y="114"/>
                  </a:lnTo>
                  <a:lnTo>
                    <a:pt x="211" y="119"/>
                  </a:lnTo>
                  <a:lnTo>
                    <a:pt x="207" y="116"/>
                  </a:lnTo>
                  <a:lnTo>
                    <a:pt x="200" y="116"/>
                  </a:lnTo>
                  <a:lnTo>
                    <a:pt x="189" y="110"/>
                  </a:lnTo>
                  <a:lnTo>
                    <a:pt x="183" y="109"/>
                  </a:lnTo>
                  <a:lnTo>
                    <a:pt x="173" y="110"/>
                  </a:lnTo>
                  <a:lnTo>
                    <a:pt x="160" y="109"/>
                  </a:lnTo>
                  <a:lnTo>
                    <a:pt x="153" y="109"/>
                  </a:lnTo>
                  <a:lnTo>
                    <a:pt x="149" y="103"/>
                  </a:lnTo>
                  <a:lnTo>
                    <a:pt x="145" y="95"/>
                  </a:lnTo>
                  <a:lnTo>
                    <a:pt x="142" y="93"/>
                  </a:lnTo>
                  <a:lnTo>
                    <a:pt x="133" y="88"/>
                  </a:lnTo>
                  <a:lnTo>
                    <a:pt x="124" y="86"/>
                  </a:lnTo>
                  <a:lnTo>
                    <a:pt x="116" y="85"/>
                  </a:lnTo>
                  <a:lnTo>
                    <a:pt x="114" y="81"/>
                  </a:lnTo>
                  <a:lnTo>
                    <a:pt x="116" y="69"/>
                  </a:lnTo>
                  <a:lnTo>
                    <a:pt x="112" y="62"/>
                  </a:lnTo>
                  <a:lnTo>
                    <a:pt x="102" y="58"/>
                  </a:lnTo>
                  <a:lnTo>
                    <a:pt x="97" y="52"/>
                  </a:lnTo>
                  <a:lnTo>
                    <a:pt x="95" y="45"/>
                  </a:lnTo>
                  <a:lnTo>
                    <a:pt x="92" y="46"/>
                  </a:lnTo>
                  <a:lnTo>
                    <a:pt x="87" y="53"/>
                  </a:lnTo>
                  <a:lnTo>
                    <a:pt x="81" y="53"/>
                  </a:lnTo>
                  <a:lnTo>
                    <a:pt x="81" y="64"/>
                  </a:lnTo>
                  <a:lnTo>
                    <a:pt x="78" y="68"/>
                  </a:lnTo>
                  <a:lnTo>
                    <a:pt x="64" y="66"/>
                  </a:lnTo>
                  <a:lnTo>
                    <a:pt x="60" y="82"/>
                  </a:lnTo>
                  <a:lnTo>
                    <a:pt x="56" y="85"/>
                  </a:lnTo>
                  <a:lnTo>
                    <a:pt x="43" y="88"/>
                  </a:lnTo>
                  <a:lnTo>
                    <a:pt x="49" y="104"/>
                  </a:lnTo>
                  <a:lnTo>
                    <a:pt x="44" y="107"/>
                  </a:lnTo>
                  <a:lnTo>
                    <a:pt x="45" y="113"/>
                  </a:lnTo>
                  <a:lnTo>
                    <a:pt x="44" y="114"/>
                  </a:lnTo>
                  <a:lnTo>
                    <a:pt x="33" y="119"/>
                  </a:lnTo>
                  <a:lnTo>
                    <a:pt x="31" y="122"/>
                  </a:lnTo>
                  <a:lnTo>
                    <a:pt x="22" y="124"/>
                  </a:lnTo>
                  <a:lnTo>
                    <a:pt x="20" y="130"/>
                  </a:lnTo>
                  <a:lnTo>
                    <a:pt x="12" y="128"/>
                  </a:lnTo>
                  <a:lnTo>
                    <a:pt x="8" y="130"/>
                  </a:lnTo>
                  <a:lnTo>
                    <a:pt x="2" y="134"/>
                  </a:lnTo>
                  <a:lnTo>
                    <a:pt x="3" y="136"/>
                  </a:lnTo>
                  <a:lnTo>
                    <a:pt x="0" y="138"/>
                  </a:lnTo>
                  <a:lnTo>
                    <a:pt x="2" y="147"/>
                  </a:lnTo>
                  <a:lnTo>
                    <a:pt x="4" y="145"/>
                  </a:lnTo>
                  <a:lnTo>
                    <a:pt x="9" y="147"/>
                  </a:lnTo>
                  <a:lnTo>
                    <a:pt x="8" y="150"/>
                  </a:lnTo>
                  <a:lnTo>
                    <a:pt x="9" y="155"/>
                  </a:lnTo>
                  <a:lnTo>
                    <a:pt x="10" y="157"/>
                  </a:lnTo>
                  <a:lnTo>
                    <a:pt x="15" y="161"/>
                  </a:lnTo>
                  <a:lnTo>
                    <a:pt x="17" y="168"/>
                  </a:lnTo>
                  <a:lnTo>
                    <a:pt x="28" y="171"/>
                  </a:lnTo>
                  <a:lnTo>
                    <a:pt x="28" y="171"/>
                  </a:lnTo>
                  <a:lnTo>
                    <a:pt x="38" y="167"/>
                  </a:lnTo>
                  <a:lnTo>
                    <a:pt x="44" y="171"/>
                  </a:lnTo>
                  <a:lnTo>
                    <a:pt x="43" y="178"/>
                  </a:lnTo>
                  <a:lnTo>
                    <a:pt x="38" y="183"/>
                  </a:lnTo>
                  <a:lnTo>
                    <a:pt x="35" y="183"/>
                  </a:lnTo>
                  <a:lnTo>
                    <a:pt x="35" y="183"/>
                  </a:lnTo>
                  <a:lnTo>
                    <a:pt x="34" y="188"/>
                  </a:lnTo>
                  <a:lnTo>
                    <a:pt x="38" y="191"/>
                  </a:lnTo>
                  <a:lnTo>
                    <a:pt x="38" y="195"/>
                  </a:lnTo>
                  <a:lnTo>
                    <a:pt x="33" y="195"/>
                  </a:lnTo>
                  <a:lnTo>
                    <a:pt x="34" y="203"/>
                  </a:lnTo>
                  <a:lnTo>
                    <a:pt x="41" y="208"/>
                  </a:lnTo>
                  <a:lnTo>
                    <a:pt x="50" y="213"/>
                  </a:lnTo>
                  <a:lnTo>
                    <a:pt x="54" y="212"/>
                  </a:lnTo>
                  <a:lnTo>
                    <a:pt x="58" y="214"/>
                  </a:lnTo>
                  <a:lnTo>
                    <a:pt x="66" y="219"/>
                  </a:lnTo>
                  <a:lnTo>
                    <a:pt x="69" y="220"/>
                  </a:lnTo>
                  <a:lnTo>
                    <a:pt x="72" y="224"/>
                  </a:lnTo>
                  <a:lnTo>
                    <a:pt x="76" y="225"/>
                  </a:lnTo>
                  <a:lnTo>
                    <a:pt x="81" y="229"/>
                  </a:lnTo>
                  <a:lnTo>
                    <a:pt x="90" y="230"/>
                  </a:lnTo>
                  <a:lnTo>
                    <a:pt x="97" y="231"/>
                  </a:lnTo>
                  <a:lnTo>
                    <a:pt x="102" y="230"/>
                  </a:lnTo>
                  <a:lnTo>
                    <a:pt x="102" y="235"/>
                  </a:lnTo>
                  <a:lnTo>
                    <a:pt x="107" y="230"/>
                  </a:lnTo>
                  <a:lnTo>
                    <a:pt x="110" y="227"/>
                  </a:lnTo>
                  <a:lnTo>
                    <a:pt x="115" y="230"/>
                  </a:lnTo>
                  <a:lnTo>
                    <a:pt x="119" y="230"/>
                  </a:lnTo>
                  <a:lnTo>
                    <a:pt x="121" y="232"/>
                  </a:lnTo>
                  <a:lnTo>
                    <a:pt x="126" y="231"/>
                  </a:lnTo>
                  <a:lnTo>
                    <a:pt x="133" y="225"/>
                  </a:lnTo>
                  <a:lnTo>
                    <a:pt x="140" y="220"/>
                  </a:lnTo>
                  <a:lnTo>
                    <a:pt x="147" y="223"/>
                  </a:lnTo>
                  <a:lnTo>
                    <a:pt x="151" y="219"/>
                  </a:lnTo>
                  <a:lnTo>
                    <a:pt x="154" y="224"/>
                  </a:lnTo>
                  <a:lnTo>
                    <a:pt x="151" y="227"/>
                  </a:lnTo>
                  <a:lnTo>
                    <a:pt x="159" y="227"/>
                  </a:lnTo>
                  <a:lnTo>
                    <a:pt x="162" y="227"/>
                  </a:lnTo>
                  <a:lnTo>
                    <a:pt x="165" y="232"/>
                  </a:lnTo>
                  <a:lnTo>
                    <a:pt x="168" y="234"/>
                  </a:lnTo>
                  <a:lnTo>
                    <a:pt x="168" y="240"/>
                  </a:lnTo>
                  <a:lnTo>
                    <a:pt x="168" y="246"/>
                  </a:lnTo>
                  <a:lnTo>
                    <a:pt x="161" y="252"/>
                  </a:lnTo>
                  <a:lnTo>
                    <a:pt x="161" y="260"/>
                  </a:lnTo>
                  <a:lnTo>
                    <a:pt x="168" y="259"/>
                  </a:lnTo>
                  <a:lnTo>
                    <a:pt x="169" y="266"/>
                  </a:lnTo>
                  <a:lnTo>
                    <a:pt x="173" y="267"/>
                  </a:lnTo>
                  <a:lnTo>
                    <a:pt x="172" y="273"/>
                  </a:lnTo>
                  <a:lnTo>
                    <a:pt x="177" y="276"/>
                  </a:lnTo>
                  <a:lnTo>
                    <a:pt x="179" y="277"/>
                  </a:lnTo>
                  <a:lnTo>
                    <a:pt x="184" y="276"/>
                  </a:lnTo>
                  <a:lnTo>
                    <a:pt x="185" y="278"/>
                  </a:lnTo>
                  <a:lnTo>
                    <a:pt x="185" y="279"/>
                  </a:lnTo>
                  <a:lnTo>
                    <a:pt x="189" y="281"/>
                  </a:lnTo>
                  <a:lnTo>
                    <a:pt x="188" y="272"/>
                  </a:lnTo>
                  <a:lnTo>
                    <a:pt x="191" y="271"/>
                  </a:lnTo>
                  <a:lnTo>
                    <a:pt x="195" y="269"/>
                  </a:lnTo>
                  <a:lnTo>
                    <a:pt x="201" y="269"/>
                  </a:lnTo>
                  <a:lnTo>
                    <a:pt x="207" y="269"/>
                  </a:lnTo>
                  <a:lnTo>
                    <a:pt x="213" y="265"/>
                  </a:lnTo>
                  <a:lnTo>
                    <a:pt x="215" y="267"/>
                  </a:lnTo>
                  <a:lnTo>
                    <a:pt x="221" y="269"/>
                  </a:lnTo>
                  <a:lnTo>
                    <a:pt x="221" y="272"/>
                  </a:lnTo>
                  <a:lnTo>
                    <a:pt x="224" y="276"/>
                  </a:lnTo>
                  <a:lnTo>
                    <a:pt x="231" y="277"/>
                  </a:lnTo>
                  <a:lnTo>
                    <a:pt x="233" y="276"/>
                  </a:lnTo>
                  <a:lnTo>
                    <a:pt x="243" y="278"/>
                  </a:lnTo>
                  <a:lnTo>
                    <a:pt x="242" y="282"/>
                  </a:lnTo>
                  <a:lnTo>
                    <a:pt x="243" y="287"/>
                  </a:lnTo>
                  <a:lnTo>
                    <a:pt x="247" y="285"/>
                  </a:lnTo>
                  <a:lnTo>
                    <a:pt x="249" y="278"/>
                  </a:lnTo>
                  <a:lnTo>
                    <a:pt x="256" y="277"/>
                  </a:lnTo>
                  <a:lnTo>
                    <a:pt x="266" y="273"/>
                  </a:lnTo>
                  <a:lnTo>
                    <a:pt x="270" y="270"/>
                  </a:lnTo>
                  <a:lnTo>
                    <a:pt x="272" y="272"/>
                  </a:lnTo>
                  <a:lnTo>
                    <a:pt x="276" y="270"/>
                  </a:lnTo>
                  <a:lnTo>
                    <a:pt x="283" y="269"/>
                  </a:lnTo>
                  <a:lnTo>
                    <a:pt x="293" y="263"/>
                  </a:lnTo>
                  <a:lnTo>
                    <a:pt x="302" y="255"/>
                  </a:lnTo>
                  <a:lnTo>
                    <a:pt x="308" y="247"/>
                  </a:lnTo>
                  <a:lnTo>
                    <a:pt x="313" y="237"/>
                  </a:lnTo>
                  <a:lnTo>
                    <a:pt x="318" y="229"/>
                  </a:lnTo>
                  <a:lnTo>
                    <a:pt x="322" y="229"/>
                  </a:lnTo>
                  <a:lnTo>
                    <a:pt x="324" y="223"/>
                  </a:lnTo>
                  <a:lnTo>
                    <a:pt x="325" y="217"/>
                  </a:lnTo>
                  <a:lnTo>
                    <a:pt x="320" y="214"/>
                  </a:lnTo>
                  <a:lnTo>
                    <a:pt x="319" y="209"/>
                  </a:lnTo>
                  <a:lnTo>
                    <a:pt x="324" y="207"/>
                  </a:lnTo>
                  <a:lnTo>
                    <a:pt x="324" y="202"/>
                  </a:lnTo>
                  <a:lnTo>
                    <a:pt x="319" y="196"/>
                  </a:lnTo>
                  <a:lnTo>
                    <a:pt x="316" y="189"/>
                  </a:lnTo>
                  <a:lnTo>
                    <a:pt x="312" y="180"/>
                  </a:lnTo>
                  <a:lnTo>
                    <a:pt x="305" y="176"/>
                  </a:lnTo>
                  <a:lnTo>
                    <a:pt x="308" y="171"/>
                  </a:lnTo>
                  <a:lnTo>
                    <a:pt x="316" y="166"/>
                  </a:lnTo>
                  <a:lnTo>
                    <a:pt x="318" y="161"/>
                  </a:lnTo>
                  <a:lnTo>
                    <a:pt x="328" y="159"/>
                  </a:lnTo>
                  <a:lnTo>
                    <a:pt x="326" y="155"/>
                  </a:lnTo>
                  <a:lnTo>
                    <a:pt x="323" y="155"/>
                  </a:lnTo>
                  <a:lnTo>
                    <a:pt x="317" y="151"/>
                  </a:lnTo>
                  <a:lnTo>
                    <a:pt x="308" y="157"/>
                  </a:lnTo>
                  <a:lnTo>
                    <a:pt x="304" y="155"/>
                  </a:lnTo>
                  <a:lnTo>
                    <a:pt x="304" y="151"/>
                  </a:lnTo>
                  <a:lnTo>
                    <a:pt x="297" y="150"/>
                  </a:lnTo>
                  <a:lnTo>
                    <a:pt x="294" y="144"/>
                  </a:lnTo>
                  <a:lnTo>
                    <a:pt x="297" y="140"/>
                  </a:lnTo>
                  <a:lnTo>
                    <a:pt x="305" y="139"/>
                  </a:lnTo>
                  <a:lnTo>
                    <a:pt x="308" y="134"/>
                  </a:lnTo>
                  <a:lnTo>
                    <a:pt x="316" y="128"/>
                  </a:lnTo>
                  <a:lnTo>
                    <a:pt x="322" y="125"/>
                  </a:lnTo>
                  <a:lnTo>
                    <a:pt x="325" y="130"/>
                  </a:lnTo>
                  <a:lnTo>
                    <a:pt x="320" y="136"/>
                  </a:lnTo>
                  <a:lnTo>
                    <a:pt x="322" y="138"/>
                  </a:lnTo>
                  <a:lnTo>
                    <a:pt x="318" y="143"/>
                  </a:lnTo>
                  <a:lnTo>
                    <a:pt x="325" y="140"/>
                  </a:lnTo>
                  <a:lnTo>
                    <a:pt x="330" y="136"/>
                  </a:lnTo>
                  <a:lnTo>
                    <a:pt x="340" y="133"/>
                  </a:lnTo>
                  <a:lnTo>
                    <a:pt x="345" y="128"/>
                  </a:lnTo>
                  <a:lnTo>
                    <a:pt x="352" y="124"/>
                  </a:lnTo>
                  <a:lnTo>
                    <a:pt x="357" y="117"/>
                  </a:lnTo>
                  <a:lnTo>
                    <a:pt x="360" y="120"/>
                  </a:lnTo>
                  <a:lnTo>
                    <a:pt x="366" y="120"/>
                  </a:lnTo>
                  <a:lnTo>
                    <a:pt x="365" y="115"/>
                  </a:lnTo>
                  <a:lnTo>
                    <a:pt x="375" y="111"/>
                  </a:lnTo>
                  <a:lnTo>
                    <a:pt x="378" y="107"/>
                  </a:lnTo>
                  <a:lnTo>
                    <a:pt x="382" y="111"/>
                  </a:lnTo>
                  <a:lnTo>
                    <a:pt x="382" y="107"/>
                  </a:lnTo>
                  <a:lnTo>
                    <a:pt x="386" y="107"/>
                  </a:lnTo>
                  <a:lnTo>
                    <a:pt x="387" y="96"/>
                  </a:lnTo>
                  <a:lnTo>
                    <a:pt x="384" y="88"/>
                  </a:lnTo>
                  <a:lnTo>
                    <a:pt x="390" y="85"/>
                  </a:lnTo>
                  <a:lnTo>
                    <a:pt x="399" y="86"/>
                  </a:lnTo>
                  <a:lnTo>
                    <a:pt x="404" y="76"/>
                  </a:lnTo>
                  <a:lnTo>
                    <a:pt x="405" y="67"/>
                  </a:lnTo>
                  <a:lnTo>
                    <a:pt x="409" y="63"/>
                  </a:lnTo>
                  <a:lnTo>
                    <a:pt x="412" y="53"/>
                  </a:lnTo>
                  <a:lnTo>
                    <a:pt x="400" y="57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52"/>
            <p:cNvSpPr>
              <a:spLocks/>
            </p:cNvSpPr>
            <p:nvPr/>
          </p:nvSpPr>
          <p:spPr bwMode="auto">
            <a:xfrm>
              <a:off x="2748603" y="5449409"/>
              <a:ext cx="143647" cy="117686"/>
            </a:xfrm>
            <a:custGeom>
              <a:avLst/>
              <a:gdLst>
                <a:gd name="T0" fmla="*/ 2 w 83"/>
                <a:gd name="T1" fmla="*/ 17 h 68"/>
                <a:gd name="T2" fmla="*/ 2 w 83"/>
                <a:gd name="T3" fmla="*/ 11 h 68"/>
                <a:gd name="T4" fmla="*/ 0 w 83"/>
                <a:gd name="T5" fmla="*/ 6 h 68"/>
                <a:gd name="T6" fmla="*/ 9 w 83"/>
                <a:gd name="T7" fmla="*/ 0 h 68"/>
                <a:gd name="T8" fmla="*/ 17 w 83"/>
                <a:gd name="T9" fmla="*/ 2 h 68"/>
                <a:gd name="T10" fmla="*/ 26 w 83"/>
                <a:gd name="T11" fmla="*/ 2 h 68"/>
                <a:gd name="T12" fmla="*/ 33 w 83"/>
                <a:gd name="T13" fmla="*/ 4 h 68"/>
                <a:gd name="T14" fmla="*/ 38 w 83"/>
                <a:gd name="T15" fmla="*/ 3 h 68"/>
                <a:gd name="T16" fmla="*/ 49 w 83"/>
                <a:gd name="T17" fmla="*/ 3 h 68"/>
                <a:gd name="T18" fmla="*/ 53 w 83"/>
                <a:gd name="T19" fmla="*/ 6 h 68"/>
                <a:gd name="T20" fmla="*/ 65 w 83"/>
                <a:gd name="T21" fmla="*/ 11 h 68"/>
                <a:gd name="T22" fmla="*/ 67 w 83"/>
                <a:gd name="T23" fmla="*/ 9 h 68"/>
                <a:gd name="T24" fmla="*/ 75 w 83"/>
                <a:gd name="T25" fmla="*/ 14 h 68"/>
                <a:gd name="T26" fmla="*/ 83 w 83"/>
                <a:gd name="T27" fmla="*/ 12 h 68"/>
                <a:gd name="T28" fmla="*/ 83 w 83"/>
                <a:gd name="T29" fmla="*/ 17 h 68"/>
                <a:gd name="T30" fmla="*/ 77 w 83"/>
                <a:gd name="T31" fmla="*/ 23 h 68"/>
                <a:gd name="T32" fmla="*/ 67 w 83"/>
                <a:gd name="T33" fmla="*/ 25 h 68"/>
                <a:gd name="T34" fmla="*/ 67 w 83"/>
                <a:gd name="T35" fmla="*/ 28 h 68"/>
                <a:gd name="T36" fmla="*/ 64 w 83"/>
                <a:gd name="T37" fmla="*/ 33 h 68"/>
                <a:gd name="T38" fmla="*/ 60 w 83"/>
                <a:gd name="T39" fmla="*/ 40 h 68"/>
                <a:gd name="T40" fmla="*/ 64 w 83"/>
                <a:gd name="T41" fmla="*/ 45 h 68"/>
                <a:gd name="T42" fmla="*/ 59 w 83"/>
                <a:gd name="T43" fmla="*/ 49 h 68"/>
                <a:gd name="T44" fmla="*/ 58 w 83"/>
                <a:gd name="T45" fmla="*/ 55 h 68"/>
                <a:gd name="T46" fmla="*/ 53 w 83"/>
                <a:gd name="T47" fmla="*/ 56 h 68"/>
                <a:gd name="T48" fmla="*/ 48 w 83"/>
                <a:gd name="T49" fmla="*/ 62 h 68"/>
                <a:gd name="T50" fmla="*/ 40 w 83"/>
                <a:gd name="T51" fmla="*/ 62 h 68"/>
                <a:gd name="T52" fmla="*/ 33 w 83"/>
                <a:gd name="T53" fmla="*/ 62 h 68"/>
                <a:gd name="T54" fmla="*/ 29 w 83"/>
                <a:gd name="T55" fmla="*/ 66 h 68"/>
                <a:gd name="T56" fmla="*/ 26 w 83"/>
                <a:gd name="T57" fmla="*/ 68 h 68"/>
                <a:gd name="T58" fmla="*/ 23 w 83"/>
                <a:gd name="T59" fmla="*/ 68 h 68"/>
                <a:gd name="T60" fmla="*/ 20 w 83"/>
                <a:gd name="T61" fmla="*/ 64 h 68"/>
                <a:gd name="T62" fmla="*/ 19 w 83"/>
                <a:gd name="T63" fmla="*/ 60 h 68"/>
                <a:gd name="T64" fmla="*/ 13 w 83"/>
                <a:gd name="T65" fmla="*/ 58 h 68"/>
                <a:gd name="T66" fmla="*/ 12 w 83"/>
                <a:gd name="T67" fmla="*/ 56 h 68"/>
                <a:gd name="T68" fmla="*/ 14 w 83"/>
                <a:gd name="T69" fmla="*/ 52 h 68"/>
                <a:gd name="T70" fmla="*/ 15 w 83"/>
                <a:gd name="T71" fmla="*/ 51 h 68"/>
                <a:gd name="T72" fmla="*/ 13 w 83"/>
                <a:gd name="T73" fmla="*/ 48 h 68"/>
                <a:gd name="T74" fmla="*/ 15 w 83"/>
                <a:gd name="T75" fmla="*/ 43 h 68"/>
                <a:gd name="T76" fmla="*/ 12 w 83"/>
                <a:gd name="T77" fmla="*/ 37 h 68"/>
                <a:gd name="T78" fmla="*/ 15 w 83"/>
                <a:gd name="T79" fmla="*/ 37 h 68"/>
                <a:gd name="T80" fmla="*/ 15 w 83"/>
                <a:gd name="T81" fmla="*/ 32 h 68"/>
                <a:gd name="T82" fmla="*/ 17 w 83"/>
                <a:gd name="T83" fmla="*/ 31 h 68"/>
                <a:gd name="T84" fmla="*/ 17 w 83"/>
                <a:gd name="T85" fmla="*/ 25 h 68"/>
                <a:gd name="T86" fmla="*/ 19 w 83"/>
                <a:gd name="T87" fmla="*/ 22 h 68"/>
                <a:gd name="T88" fmla="*/ 18 w 83"/>
                <a:gd name="T89" fmla="*/ 17 h 68"/>
                <a:gd name="T90" fmla="*/ 14 w 83"/>
                <a:gd name="T91" fmla="*/ 17 h 68"/>
                <a:gd name="T92" fmla="*/ 13 w 83"/>
                <a:gd name="T93" fmla="*/ 18 h 68"/>
                <a:gd name="T94" fmla="*/ 8 w 83"/>
                <a:gd name="T95" fmla="*/ 18 h 68"/>
                <a:gd name="T96" fmla="*/ 7 w 83"/>
                <a:gd name="T97" fmla="*/ 14 h 68"/>
                <a:gd name="T98" fmla="*/ 4 w 83"/>
                <a:gd name="T99" fmla="*/ 15 h 68"/>
                <a:gd name="T100" fmla="*/ 2 w 83"/>
                <a:gd name="T101" fmla="*/ 1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3" h="68">
                  <a:moveTo>
                    <a:pt x="2" y="17"/>
                  </a:moveTo>
                  <a:lnTo>
                    <a:pt x="2" y="11"/>
                  </a:lnTo>
                  <a:lnTo>
                    <a:pt x="0" y="6"/>
                  </a:lnTo>
                  <a:lnTo>
                    <a:pt x="9" y="0"/>
                  </a:lnTo>
                  <a:lnTo>
                    <a:pt x="17" y="2"/>
                  </a:lnTo>
                  <a:lnTo>
                    <a:pt x="26" y="2"/>
                  </a:lnTo>
                  <a:lnTo>
                    <a:pt x="33" y="4"/>
                  </a:lnTo>
                  <a:lnTo>
                    <a:pt x="38" y="3"/>
                  </a:lnTo>
                  <a:lnTo>
                    <a:pt x="49" y="3"/>
                  </a:lnTo>
                  <a:lnTo>
                    <a:pt x="53" y="6"/>
                  </a:lnTo>
                  <a:lnTo>
                    <a:pt x="65" y="11"/>
                  </a:lnTo>
                  <a:lnTo>
                    <a:pt x="67" y="9"/>
                  </a:lnTo>
                  <a:lnTo>
                    <a:pt x="75" y="14"/>
                  </a:lnTo>
                  <a:lnTo>
                    <a:pt x="83" y="12"/>
                  </a:lnTo>
                  <a:lnTo>
                    <a:pt x="83" y="17"/>
                  </a:lnTo>
                  <a:lnTo>
                    <a:pt x="77" y="23"/>
                  </a:lnTo>
                  <a:lnTo>
                    <a:pt x="67" y="25"/>
                  </a:lnTo>
                  <a:lnTo>
                    <a:pt x="67" y="28"/>
                  </a:lnTo>
                  <a:lnTo>
                    <a:pt x="64" y="33"/>
                  </a:lnTo>
                  <a:lnTo>
                    <a:pt x="60" y="40"/>
                  </a:lnTo>
                  <a:lnTo>
                    <a:pt x="64" y="45"/>
                  </a:lnTo>
                  <a:lnTo>
                    <a:pt x="59" y="49"/>
                  </a:lnTo>
                  <a:lnTo>
                    <a:pt x="58" y="55"/>
                  </a:lnTo>
                  <a:lnTo>
                    <a:pt x="53" y="56"/>
                  </a:lnTo>
                  <a:lnTo>
                    <a:pt x="48" y="62"/>
                  </a:lnTo>
                  <a:lnTo>
                    <a:pt x="40" y="62"/>
                  </a:lnTo>
                  <a:lnTo>
                    <a:pt x="33" y="62"/>
                  </a:lnTo>
                  <a:lnTo>
                    <a:pt x="29" y="66"/>
                  </a:lnTo>
                  <a:lnTo>
                    <a:pt x="26" y="68"/>
                  </a:lnTo>
                  <a:lnTo>
                    <a:pt x="23" y="68"/>
                  </a:lnTo>
                  <a:lnTo>
                    <a:pt x="20" y="64"/>
                  </a:lnTo>
                  <a:lnTo>
                    <a:pt x="19" y="60"/>
                  </a:lnTo>
                  <a:lnTo>
                    <a:pt x="13" y="58"/>
                  </a:lnTo>
                  <a:lnTo>
                    <a:pt x="12" y="56"/>
                  </a:lnTo>
                  <a:lnTo>
                    <a:pt x="14" y="52"/>
                  </a:lnTo>
                  <a:lnTo>
                    <a:pt x="15" y="51"/>
                  </a:lnTo>
                  <a:lnTo>
                    <a:pt x="13" y="48"/>
                  </a:lnTo>
                  <a:lnTo>
                    <a:pt x="15" y="43"/>
                  </a:lnTo>
                  <a:lnTo>
                    <a:pt x="12" y="37"/>
                  </a:lnTo>
                  <a:lnTo>
                    <a:pt x="15" y="37"/>
                  </a:lnTo>
                  <a:lnTo>
                    <a:pt x="15" y="32"/>
                  </a:lnTo>
                  <a:lnTo>
                    <a:pt x="17" y="31"/>
                  </a:lnTo>
                  <a:lnTo>
                    <a:pt x="17" y="25"/>
                  </a:lnTo>
                  <a:lnTo>
                    <a:pt x="19" y="22"/>
                  </a:lnTo>
                  <a:lnTo>
                    <a:pt x="18" y="17"/>
                  </a:lnTo>
                  <a:lnTo>
                    <a:pt x="14" y="17"/>
                  </a:lnTo>
                  <a:lnTo>
                    <a:pt x="13" y="18"/>
                  </a:lnTo>
                  <a:lnTo>
                    <a:pt x="8" y="18"/>
                  </a:lnTo>
                  <a:lnTo>
                    <a:pt x="7" y="14"/>
                  </a:lnTo>
                  <a:lnTo>
                    <a:pt x="4" y="15"/>
                  </a:lnTo>
                  <a:lnTo>
                    <a:pt x="2" y="17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63"/>
            <p:cNvSpPr>
              <a:spLocks/>
            </p:cNvSpPr>
            <p:nvPr/>
          </p:nvSpPr>
          <p:spPr bwMode="auto">
            <a:xfrm>
              <a:off x="2006142" y="4094287"/>
              <a:ext cx="707849" cy="1047062"/>
            </a:xfrm>
            <a:custGeom>
              <a:avLst/>
              <a:gdLst>
                <a:gd name="T0" fmla="*/ 223 w 409"/>
                <a:gd name="T1" fmla="*/ 27 h 605"/>
                <a:gd name="T2" fmla="*/ 310 w 409"/>
                <a:gd name="T3" fmla="*/ 8 h 605"/>
                <a:gd name="T4" fmla="*/ 314 w 409"/>
                <a:gd name="T5" fmla="*/ 74 h 605"/>
                <a:gd name="T6" fmla="*/ 304 w 409"/>
                <a:gd name="T7" fmla="*/ 82 h 605"/>
                <a:gd name="T8" fmla="*/ 343 w 409"/>
                <a:gd name="T9" fmla="*/ 101 h 605"/>
                <a:gd name="T10" fmla="*/ 385 w 409"/>
                <a:gd name="T11" fmla="*/ 93 h 605"/>
                <a:gd name="T12" fmla="*/ 383 w 409"/>
                <a:gd name="T13" fmla="*/ 151 h 605"/>
                <a:gd name="T14" fmla="*/ 373 w 409"/>
                <a:gd name="T15" fmla="*/ 169 h 605"/>
                <a:gd name="T16" fmla="*/ 360 w 409"/>
                <a:gd name="T17" fmla="*/ 256 h 605"/>
                <a:gd name="T18" fmla="*/ 347 w 409"/>
                <a:gd name="T19" fmla="*/ 287 h 605"/>
                <a:gd name="T20" fmla="*/ 353 w 409"/>
                <a:gd name="T21" fmla="*/ 328 h 605"/>
                <a:gd name="T22" fmla="*/ 355 w 409"/>
                <a:gd name="T23" fmla="*/ 362 h 605"/>
                <a:gd name="T24" fmla="*/ 333 w 409"/>
                <a:gd name="T25" fmla="*/ 374 h 605"/>
                <a:gd name="T26" fmla="*/ 328 w 409"/>
                <a:gd name="T27" fmla="*/ 389 h 605"/>
                <a:gd name="T28" fmla="*/ 343 w 409"/>
                <a:gd name="T29" fmla="*/ 414 h 605"/>
                <a:gd name="T30" fmla="*/ 328 w 409"/>
                <a:gd name="T31" fmla="*/ 427 h 605"/>
                <a:gd name="T32" fmla="*/ 315 w 409"/>
                <a:gd name="T33" fmla="*/ 439 h 605"/>
                <a:gd name="T34" fmla="*/ 324 w 409"/>
                <a:gd name="T35" fmla="*/ 458 h 605"/>
                <a:gd name="T36" fmla="*/ 279 w 409"/>
                <a:gd name="T37" fmla="*/ 479 h 605"/>
                <a:gd name="T38" fmla="*/ 248 w 409"/>
                <a:gd name="T39" fmla="*/ 516 h 605"/>
                <a:gd name="T40" fmla="*/ 225 w 409"/>
                <a:gd name="T41" fmla="*/ 525 h 605"/>
                <a:gd name="T42" fmla="*/ 215 w 409"/>
                <a:gd name="T43" fmla="*/ 555 h 605"/>
                <a:gd name="T44" fmla="*/ 204 w 409"/>
                <a:gd name="T45" fmla="*/ 590 h 605"/>
                <a:gd name="T46" fmla="*/ 181 w 409"/>
                <a:gd name="T47" fmla="*/ 592 h 605"/>
                <a:gd name="T48" fmla="*/ 157 w 409"/>
                <a:gd name="T49" fmla="*/ 572 h 605"/>
                <a:gd name="T50" fmla="*/ 141 w 409"/>
                <a:gd name="T51" fmla="*/ 530 h 605"/>
                <a:gd name="T52" fmla="*/ 129 w 409"/>
                <a:gd name="T53" fmla="*/ 496 h 605"/>
                <a:gd name="T54" fmla="*/ 148 w 409"/>
                <a:gd name="T55" fmla="*/ 461 h 605"/>
                <a:gd name="T56" fmla="*/ 139 w 409"/>
                <a:gd name="T57" fmla="*/ 455 h 605"/>
                <a:gd name="T58" fmla="*/ 124 w 409"/>
                <a:gd name="T59" fmla="*/ 438 h 605"/>
                <a:gd name="T60" fmla="*/ 147 w 409"/>
                <a:gd name="T61" fmla="*/ 433 h 605"/>
                <a:gd name="T62" fmla="*/ 123 w 409"/>
                <a:gd name="T63" fmla="*/ 415 h 605"/>
                <a:gd name="T64" fmla="*/ 121 w 409"/>
                <a:gd name="T65" fmla="*/ 381 h 605"/>
                <a:gd name="T66" fmla="*/ 99 w 409"/>
                <a:gd name="T67" fmla="*/ 329 h 605"/>
                <a:gd name="T68" fmla="*/ 66 w 409"/>
                <a:gd name="T69" fmla="*/ 300 h 605"/>
                <a:gd name="T70" fmla="*/ 24 w 409"/>
                <a:gd name="T71" fmla="*/ 294 h 605"/>
                <a:gd name="T72" fmla="*/ 43 w 409"/>
                <a:gd name="T73" fmla="*/ 265 h 605"/>
                <a:gd name="T74" fmla="*/ 1 w 409"/>
                <a:gd name="T75" fmla="*/ 231 h 605"/>
                <a:gd name="T76" fmla="*/ 53 w 409"/>
                <a:gd name="T77" fmla="*/ 184 h 605"/>
                <a:gd name="T78" fmla="*/ 64 w 409"/>
                <a:gd name="T79" fmla="*/ 125 h 605"/>
                <a:gd name="T80" fmla="*/ 87 w 409"/>
                <a:gd name="T81" fmla="*/ 87 h 605"/>
                <a:gd name="T82" fmla="*/ 135 w 409"/>
                <a:gd name="T83" fmla="*/ 93 h 605"/>
                <a:gd name="T84" fmla="*/ 179 w 409"/>
                <a:gd name="T85" fmla="*/ 90 h 605"/>
                <a:gd name="T86" fmla="*/ 177 w 409"/>
                <a:gd name="T87" fmla="*/ 57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9" h="605">
                  <a:moveTo>
                    <a:pt x="177" y="57"/>
                  </a:moveTo>
                  <a:lnTo>
                    <a:pt x="200" y="24"/>
                  </a:lnTo>
                  <a:lnTo>
                    <a:pt x="223" y="27"/>
                  </a:lnTo>
                  <a:lnTo>
                    <a:pt x="233" y="5"/>
                  </a:lnTo>
                  <a:lnTo>
                    <a:pt x="256" y="0"/>
                  </a:lnTo>
                  <a:lnTo>
                    <a:pt x="310" y="8"/>
                  </a:lnTo>
                  <a:lnTo>
                    <a:pt x="351" y="52"/>
                  </a:lnTo>
                  <a:lnTo>
                    <a:pt x="339" y="72"/>
                  </a:lnTo>
                  <a:lnTo>
                    <a:pt x="314" y="74"/>
                  </a:lnTo>
                  <a:lnTo>
                    <a:pt x="278" y="79"/>
                  </a:lnTo>
                  <a:lnTo>
                    <a:pt x="281" y="87"/>
                  </a:lnTo>
                  <a:lnTo>
                    <a:pt x="304" y="82"/>
                  </a:lnTo>
                  <a:lnTo>
                    <a:pt x="325" y="98"/>
                  </a:lnTo>
                  <a:lnTo>
                    <a:pt x="338" y="84"/>
                  </a:lnTo>
                  <a:lnTo>
                    <a:pt x="343" y="101"/>
                  </a:lnTo>
                  <a:lnTo>
                    <a:pt x="336" y="127"/>
                  </a:lnTo>
                  <a:lnTo>
                    <a:pt x="353" y="110"/>
                  </a:lnTo>
                  <a:lnTo>
                    <a:pt x="385" y="93"/>
                  </a:lnTo>
                  <a:lnTo>
                    <a:pt x="406" y="102"/>
                  </a:lnTo>
                  <a:lnTo>
                    <a:pt x="409" y="121"/>
                  </a:lnTo>
                  <a:lnTo>
                    <a:pt x="383" y="151"/>
                  </a:lnTo>
                  <a:lnTo>
                    <a:pt x="378" y="161"/>
                  </a:lnTo>
                  <a:lnTo>
                    <a:pt x="357" y="168"/>
                  </a:lnTo>
                  <a:lnTo>
                    <a:pt x="373" y="169"/>
                  </a:lnTo>
                  <a:lnTo>
                    <a:pt x="365" y="197"/>
                  </a:lnTo>
                  <a:lnTo>
                    <a:pt x="360" y="220"/>
                  </a:lnTo>
                  <a:lnTo>
                    <a:pt x="360" y="256"/>
                  </a:lnTo>
                  <a:lnTo>
                    <a:pt x="367" y="277"/>
                  </a:lnTo>
                  <a:lnTo>
                    <a:pt x="357" y="278"/>
                  </a:lnTo>
                  <a:lnTo>
                    <a:pt x="347" y="287"/>
                  </a:lnTo>
                  <a:lnTo>
                    <a:pt x="359" y="302"/>
                  </a:lnTo>
                  <a:lnTo>
                    <a:pt x="360" y="325"/>
                  </a:lnTo>
                  <a:lnTo>
                    <a:pt x="353" y="328"/>
                  </a:lnTo>
                  <a:lnTo>
                    <a:pt x="361" y="350"/>
                  </a:lnTo>
                  <a:lnTo>
                    <a:pt x="347" y="351"/>
                  </a:lnTo>
                  <a:lnTo>
                    <a:pt x="355" y="362"/>
                  </a:lnTo>
                  <a:lnTo>
                    <a:pt x="353" y="370"/>
                  </a:lnTo>
                  <a:lnTo>
                    <a:pt x="343" y="374"/>
                  </a:lnTo>
                  <a:lnTo>
                    <a:pt x="333" y="374"/>
                  </a:lnTo>
                  <a:lnTo>
                    <a:pt x="342" y="389"/>
                  </a:lnTo>
                  <a:lnTo>
                    <a:pt x="342" y="399"/>
                  </a:lnTo>
                  <a:lnTo>
                    <a:pt x="328" y="389"/>
                  </a:lnTo>
                  <a:lnTo>
                    <a:pt x="325" y="395"/>
                  </a:lnTo>
                  <a:lnTo>
                    <a:pt x="334" y="401"/>
                  </a:lnTo>
                  <a:lnTo>
                    <a:pt x="343" y="414"/>
                  </a:lnTo>
                  <a:lnTo>
                    <a:pt x="345" y="430"/>
                  </a:lnTo>
                  <a:lnTo>
                    <a:pt x="333" y="434"/>
                  </a:lnTo>
                  <a:lnTo>
                    <a:pt x="328" y="427"/>
                  </a:lnTo>
                  <a:lnTo>
                    <a:pt x="320" y="415"/>
                  </a:lnTo>
                  <a:lnTo>
                    <a:pt x="322" y="429"/>
                  </a:lnTo>
                  <a:lnTo>
                    <a:pt x="315" y="439"/>
                  </a:lnTo>
                  <a:lnTo>
                    <a:pt x="332" y="440"/>
                  </a:lnTo>
                  <a:lnTo>
                    <a:pt x="342" y="441"/>
                  </a:lnTo>
                  <a:lnTo>
                    <a:pt x="324" y="458"/>
                  </a:lnTo>
                  <a:lnTo>
                    <a:pt x="305" y="473"/>
                  </a:lnTo>
                  <a:lnTo>
                    <a:pt x="286" y="479"/>
                  </a:lnTo>
                  <a:lnTo>
                    <a:pt x="279" y="479"/>
                  </a:lnTo>
                  <a:lnTo>
                    <a:pt x="272" y="486"/>
                  </a:lnTo>
                  <a:lnTo>
                    <a:pt x="262" y="504"/>
                  </a:lnTo>
                  <a:lnTo>
                    <a:pt x="248" y="516"/>
                  </a:lnTo>
                  <a:lnTo>
                    <a:pt x="243" y="516"/>
                  </a:lnTo>
                  <a:lnTo>
                    <a:pt x="234" y="521"/>
                  </a:lnTo>
                  <a:lnTo>
                    <a:pt x="225" y="525"/>
                  </a:lnTo>
                  <a:lnTo>
                    <a:pt x="219" y="534"/>
                  </a:lnTo>
                  <a:lnTo>
                    <a:pt x="219" y="545"/>
                  </a:lnTo>
                  <a:lnTo>
                    <a:pt x="215" y="555"/>
                  </a:lnTo>
                  <a:lnTo>
                    <a:pt x="204" y="567"/>
                  </a:lnTo>
                  <a:lnTo>
                    <a:pt x="206" y="578"/>
                  </a:lnTo>
                  <a:lnTo>
                    <a:pt x="204" y="590"/>
                  </a:lnTo>
                  <a:lnTo>
                    <a:pt x="200" y="603"/>
                  </a:lnTo>
                  <a:lnTo>
                    <a:pt x="191" y="605"/>
                  </a:lnTo>
                  <a:lnTo>
                    <a:pt x="181" y="592"/>
                  </a:lnTo>
                  <a:lnTo>
                    <a:pt x="168" y="592"/>
                  </a:lnTo>
                  <a:lnTo>
                    <a:pt x="162" y="585"/>
                  </a:lnTo>
                  <a:lnTo>
                    <a:pt x="157" y="572"/>
                  </a:lnTo>
                  <a:lnTo>
                    <a:pt x="145" y="553"/>
                  </a:lnTo>
                  <a:lnTo>
                    <a:pt x="142" y="543"/>
                  </a:lnTo>
                  <a:lnTo>
                    <a:pt x="141" y="530"/>
                  </a:lnTo>
                  <a:lnTo>
                    <a:pt x="132" y="514"/>
                  </a:lnTo>
                  <a:lnTo>
                    <a:pt x="134" y="502"/>
                  </a:lnTo>
                  <a:lnTo>
                    <a:pt x="129" y="496"/>
                  </a:lnTo>
                  <a:lnTo>
                    <a:pt x="136" y="475"/>
                  </a:lnTo>
                  <a:lnTo>
                    <a:pt x="146" y="468"/>
                  </a:lnTo>
                  <a:lnTo>
                    <a:pt x="148" y="461"/>
                  </a:lnTo>
                  <a:lnTo>
                    <a:pt x="151" y="445"/>
                  </a:lnTo>
                  <a:lnTo>
                    <a:pt x="142" y="452"/>
                  </a:lnTo>
                  <a:lnTo>
                    <a:pt x="139" y="455"/>
                  </a:lnTo>
                  <a:lnTo>
                    <a:pt x="133" y="458"/>
                  </a:lnTo>
                  <a:lnTo>
                    <a:pt x="124" y="451"/>
                  </a:lnTo>
                  <a:lnTo>
                    <a:pt x="124" y="438"/>
                  </a:lnTo>
                  <a:lnTo>
                    <a:pt x="127" y="428"/>
                  </a:lnTo>
                  <a:lnTo>
                    <a:pt x="133" y="427"/>
                  </a:lnTo>
                  <a:lnTo>
                    <a:pt x="147" y="433"/>
                  </a:lnTo>
                  <a:lnTo>
                    <a:pt x="135" y="420"/>
                  </a:lnTo>
                  <a:lnTo>
                    <a:pt x="129" y="412"/>
                  </a:lnTo>
                  <a:lnTo>
                    <a:pt x="123" y="415"/>
                  </a:lnTo>
                  <a:lnTo>
                    <a:pt x="117" y="410"/>
                  </a:lnTo>
                  <a:lnTo>
                    <a:pt x="124" y="389"/>
                  </a:lnTo>
                  <a:lnTo>
                    <a:pt x="121" y="381"/>
                  </a:lnTo>
                  <a:lnTo>
                    <a:pt x="115" y="365"/>
                  </a:lnTo>
                  <a:lnTo>
                    <a:pt x="107" y="339"/>
                  </a:lnTo>
                  <a:lnTo>
                    <a:pt x="99" y="329"/>
                  </a:lnTo>
                  <a:lnTo>
                    <a:pt x="99" y="318"/>
                  </a:lnTo>
                  <a:lnTo>
                    <a:pt x="81" y="302"/>
                  </a:lnTo>
                  <a:lnTo>
                    <a:pt x="66" y="300"/>
                  </a:lnTo>
                  <a:lnTo>
                    <a:pt x="48" y="301"/>
                  </a:lnTo>
                  <a:lnTo>
                    <a:pt x="33" y="304"/>
                  </a:lnTo>
                  <a:lnTo>
                    <a:pt x="24" y="294"/>
                  </a:lnTo>
                  <a:lnTo>
                    <a:pt x="13" y="276"/>
                  </a:lnTo>
                  <a:lnTo>
                    <a:pt x="30" y="266"/>
                  </a:lnTo>
                  <a:lnTo>
                    <a:pt x="43" y="265"/>
                  </a:lnTo>
                  <a:lnTo>
                    <a:pt x="16" y="256"/>
                  </a:lnTo>
                  <a:lnTo>
                    <a:pt x="0" y="243"/>
                  </a:lnTo>
                  <a:lnTo>
                    <a:pt x="1" y="231"/>
                  </a:lnTo>
                  <a:lnTo>
                    <a:pt x="27" y="214"/>
                  </a:lnTo>
                  <a:lnTo>
                    <a:pt x="51" y="197"/>
                  </a:lnTo>
                  <a:lnTo>
                    <a:pt x="53" y="184"/>
                  </a:lnTo>
                  <a:lnTo>
                    <a:pt x="35" y="171"/>
                  </a:lnTo>
                  <a:lnTo>
                    <a:pt x="41" y="154"/>
                  </a:lnTo>
                  <a:lnTo>
                    <a:pt x="64" y="125"/>
                  </a:lnTo>
                  <a:lnTo>
                    <a:pt x="74" y="120"/>
                  </a:lnTo>
                  <a:lnTo>
                    <a:pt x="71" y="99"/>
                  </a:lnTo>
                  <a:lnTo>
                    <a:pt x="87" y="87"/>
                  </a:lnTo>
                  <a:lnTo>
                    <a:pt x="107" y="79"/>
                  </a:lnTo>
                  <a:lnTo>
                    <a:pt x="128" y="79"/>
                  </a:lnTo>
                  <a:lnTo>
                    <a:pt x="135" y="93"/>
                  </a:lnTo>
                  <a:lnTo>
                    <a:pt x="153" y="67"/>
                  </a:lnTo>
                  <a:lnTo>
                    <a:pt x="169" y="85"/>
                  </a:lnTo>
                  <a:lnTo>
                    <a:pt x="179" y="90"/>
                  </a:lnTo>
                  <a:lnTo>
                    <a:pt x="193" y="104"/>
                  </a:lnTo>
                  <a:lnTo>
                    <a:pt x="177" y="79"/>
                  </a:lnTo>
                  <a:lnTo>
                    <a:pt x="177" y="57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67"/>
            <p:cNvSpPr>
              <a:spLocks noEditPoints="1"/>
            </p:cNvSpPr>
            <p:nvPr/>
          </p:nvSpPr>
          <p:spPr bwMode="auto">
            <a:xfrm>
              <a:off x="3091278" y="5480561"/>
              <a:ext cx="74420" cy="102111"/>
            </a:xfrm>
            <a:custGeom>
              <a:avLst/>
              <a:gdLst>
                <a:gd name="T0" fmla="*/ 27 w 43"/>
                <a:gd name="T1" fmla="*/ 55 h 59"/>
                <a:gd name="T2" fmla="*/ 37 w 43"/>
                <a:gd name="T3" fmla="*/ 55 h 59"/>
                <a:gd name="T4" fmla="*/ 41 w 43"/>
                <a:gd name="T5" fmla="*/ 56 h 59"/>
                <a:gd name="T6" fmla="*/ 30 w 43"/>
                <a:gd name="T7" fmla="*/ 59 h 59"/>
                <a:gd name="T8" fmla="*/ 21 w 43"/>
                <a:gd name="T9" fmla="*/ 56 h 59"/>
                <a:gd name="T10" fmla="*/ 43 w 43"/>
                <a:gd name="T11" fmla="*/ 2 h 59"/>
                <a:gd name="T12" fmla="*/ 40 w 43"/>
                <a:gd name="T13" fmla="*/ 9 h 59"/>
                <a:gd name="T14" fmla="*/ 31 w 43"/>
                <a:gd name="T15" fmla="*/ 8 h 59"/>
                <a:gd name="T16" fmla="*/ 27 w 43"/>
                <a:gd name="T17" fmla="*/ 15 h 59"/>
                <a:gd name="T18" fmla="*/ 21 w 43"/>
                <a:gd name="T19" fmla="*/ 16 h 59"/>
                <a:gd name="T20" fmla="*/ 17 w 43"/>
                <a:gd name="T21" fmla="*/ 14 h 59"/>
                <a:gd name="T22" fmla="*/ 21 w 43"/>
                <a:gd name="T23" fmla="*/ 23 h 59"/>
                <a:gd name="T24" fmla="*/ 23 w 43"/>
                <a:gd name="T25" fmla="*/ 28 h 59"/>
                <a:gd name="T26" fmla="*/ 25 w 43"/>
                <a:gd name="T27" fmla="*/ 36 h 59"/>
                <a:gd name="T28" fmla="*/ 19 w 43"/>
                <a:gd name="T29" fmla="*/ 34 h 59"/>
                <a:gd name="T30" fmla="*/ 19 w 43"/>
                <a:gd name="T31" fmla="*/ 39 h 59"/>
                <a:gd name="T32" fmla="*/ 19 w 43"/>
                <a:gd name="T33" fmla="*/ 46 h 59"/>
                <a:gd name="T34" fmla="*/ 17 w 43"/>
                <a:gd name="T35" fmla="*/ 43 h 59"/>
                <a:gd name="T36" fmla="*/ 15 w 43"/>
                <a:gd name="T37" fmla="*/ 46 h 59"/>
                <a:gd name="T38" fmla="*/ 14 w 43"/>
                <a:gd name="T39" fmla="*/ 44 h 59"/>
                <a:gd name="T40" fmla="*/ 12 w 43"/>
                <a:gd name="T41" fmla="*/ 42 h 59"/>
                <a:gd name="T42" fmla="*/ 11 w 43"/>
                <a:gd name="T43" fmla="*/ 44 h 59"/>
                <a:gd name="T44" fmla="*/ 8 w 43"/>
                <a:gd name="T45" fmla="*/ 40 h 59"/>
                <a:gd name="T46" fmla="*/ 9 w 43"/>
                <a:gd name="T47" fmla="*/ 37 h 59"/>
                <a:gd name="T48" fmla="*/ 7 w 43"/>
                <a:gd name="T49" fmla="*/ 37 h 59"/>
                <a:gd name="T50" fmla="*/ 7 w 43"/>
                <a:gd name="T51" fmla="*/ 33 h 59"/>
                <a:gd name="T52" fmla="*/ 9 w 43"/>
                <a:gd name="T53" fmla="*/ 32 h 59"/>
                <a:gd name="T54" fmla="*/ 12 w 43"/>
                <a:gd name="T55" fmla="*/ 31 h 59"/>
                <a:gd name="T56" fmla="*/ 14 w 43"/>
                <a:gd name="T57" fmla="*/ 32 h 59"/>
                <a:gd name="T58" fmla="*/ 13 w 43"/>
                <a:gd name="T59" fmla="*/ 31 h 59"/>
                <a:gd name="T60" fmla="*/ 9 w 43"/>
                <a:gd name="T61" fmla="*/ 31 h 59"/>
                <a:gd name="T62" fmla="*/ 3 w 43"/>
                <a:gd name="T63" fmla="*/ 27 h 59"/>
                <a:gd name="T64" fmla="*/ 3 w 43"/>
                <a:gd name="T65" fmla="*/ 25 h 59"/>
                <a:gd name="T66" fmla="*/ 0 w 43"/>
                <a:gd name="T67" fmla="*/ 20 h 59"/>
                <a:gd name="T68" fmla="*/ 3 w 43"/>
                <a:gd name="T69" fmla="*/ 13 h 59"/>
                <a:gd name="T70" fmla="*/ 6 w 43"/>
                <a:gd name="T71" fmla="*/ 9 h 59"/>
                <a:gd name="T72" fmla="*/ 12 w 43"/>
                <a:gd name="T73" fmla="*/ 7 h 59"/>
                <a:gd name="T74" fmla="*/ 17 w 43"/>
                <a:gd name="T75" fmla="*/ 4 h 59"/>
                <a:gd name="T76" fmla="*/ 23 w 43"/>
                <a:gd name="T77" fmla="*/ 4 h 59"/>
                <a:gd name="T78" fmla="*/ 34 w 43"/>
                <a:gd name="T79" fmla="*/ 5 h 59"/>
                <a:gd name="T80" fmla="*/ 40 w 43"/>
                <a:gd name="T8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3" h="59">
                  <a:moveTo>
                    <a:pt x="24" y="52"/>
                  </a:moveTo>
                  <a:lnTo>
                    <a:pt x="27" y="55"/>
                  </a:lnTo>
                  <a:lnTo>
                    <a:pt x="32" y="55"/>
                  </a:lnTo>
                  <a:lnTo>
                    <a:pt x="37" y="55"/>
                  </a:lnTo>
                  <a:lnTo>
                    <a:pt x="37" y="56"/>
                  </a:lnTo>
                  <a:lnTo>
                    <a:pt x="41" y="56"/>
                  </a:lnTo>
                  <a:lnTo>
                    <a:pt x="40" y="59"/>
                  </a:lnTo>
                  <a:lnTo>
                    <a:pt x="30" y="59"/>
                  </a:lnTo>
                  <a:lnTo>
                    <a:pt x="30" y="57"/>
                  </a:lnTo>
                  <a:lnTo>
                    <a:pt x="21" y="56"/>
                  </a:lnTo>
                  <a:lnTo>
                    <a:pt x="24" y="52"/>
                  </a:lnTo>
                  <a:close/>
                  <a:moveTo>
                    <a:pt x="43" y="2"/>
                  </a:moveTo>
                  <a:lnTo>
                    <a:pt x="41" y="8"/>
                  </a:lnTo>
                  <a:lnTo>
                    <a:pt x="40" y="9"/>
                  </a:lnTo>
                  <a:lnTo>
                    <a:pt x="35" y="9"/>
                  </a:lnTo>
                  <a:lnTo>
                    <a:pt x="31" y="8"/>
                  </a:lnTo>
                  <a:lnTo>
                    <a:pt x="24" y="10"/>
                  </a:lnTo>
                  <a:lnTo>
                    <a:pt x="27" y="15"/>
                  </a:lnTo>
                  <a:lnTo>
                    <a:pt x="25" y="16"/>
                  </a:lnTo>
                  <a:lnTo>
                    <a:pt x="21" y="16"/>
                  </a:lnTo>
                  <a:lnTo>
                    <a:pt x="18" y="11"/>
                  </a:lnTo>
                  <a:lnTo>
                    <a:pt x="17" y="14"/>
                  </a:lnTo>
                  <a:lnTo>
                    <a:pt x="18" y="19"/>
                  </a:lnTo>
                  <a:lnTo>
                    <a:pt x="21" y="23"/>
                  </a:lnTo>
                  <a:lnTo>
                    <a:pt x="18" y="25"/>
                  </a:lnTo>
                  <a:lnTo>
                    <a:pt x="23" y="28"/>
                  </a:lnTo>
                  <a:lnTo>
                    <a:pt x="25" y="31"/>
                  </a:lnTo>
                  <a:lnTo>
                    <a:pt x="25" y="36"/>
                  </a:lnTo>
                  <a:lnTo>
                    <a:pt x="23" y="33"/>
                  </a:lnTo>
                  <a:lnTo>
                    <a:pt x="19" y="34"/>
                  </a:lnTo>
                  <a:lnTo>
                    <a:pt x="21" y="38"/>
                  </a:lnTo>
                  <a:lnTo>
                    <a:pt x="19" y="39"/>
                  </a:lnTo>
                  <a:lnTo>
                    <a:pt x="17" y="37"/>
                  </a:lnTo>
                  <a:lnTo>
                    <a:pt x="19" y="46"/>
                  </a:lnTo>
                  <a:lnTo>
                    <a:pt x="18" y="46"/>
                  </a:lnTo>
                  <a:lnTo>
                    <a:pt x="17" y="43"/>
                  </a:lnTo>
                  <a:lnTo>
                    <a:pt x="15" y="43"/>
                  </a:lnTo>
                  <a:lnTo>
                    <a:pt x="15" y="46"/>
                  </a:lnTo>
                  <a:lnTo>
                    <a:pt x="14" y="45"/>
                  </a:lnTo>
                  <a:lnTo>
                    <a:pt x="14" y="44"/>
                  </a:lnTo>
                  <a:lnTo>
                    <a:pt x="13" y="42"/>
                  </a:lnTo>
                  <a:lnTo>
                    <a:pt x="12" y="42"/>
                  </a:lnTo>
                  <a:lnTo>
                    <a:pt x="12" y="44"/>
                  </a:lnTo>
                  <a:lnTo>
                    <a:pt x="11" y="44"/>
                  </a:lnTo>
                  <a:lnTo>
                    <a:pt x="9" y="43"/>
                  </a:lnTo>
                  <a:lnTo>
                    <a:pt x="8" y="40"/>
                  </a:lnTo>
                  <a:lnTo>
                    <a:pt x="11" y="39"/>
                  </a:lnTo>
                  <a:lnTo>
                    <a:pt x="9" y="37"/>
                  </a:lnTo>
                  <a:lnTo>
                    <a:pt x="8" y="37"/>
                  </a:lnTo>
                  <a:lnTo>
                    <a:pt x="7" y="37"/>
                  </a:lnTo>
                  <a:lnTo>
                    <a:pt x="6" y="34"/>
                  </a:lnTo>
                  <a:lnTo>
                    <a:pt x="7" y="33"/>
                  </a:lnTo>
                  <a:lnTo>
                    <a:pt x="8" y="32"/>
                  </a:lnTo>
                  <a:lnTo>
                    <a:pt x="9" y="32"/>
                  </a:lnTo>
                  <a:lnTo>
                    <a:pt x="11" y="31"/>
                  </a:lnTo>
                  <a:lnTo>
                    <a:pt x="12" y="31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0"/>
                  </a:lnTo>
                  <a:lnTo>
                    <a:pt x="9" y="31"/>
                  </a:lnTo>
                  <a:lnTo>
                    <a:pt x="6" y="31"/>
                  </a:lnTo>
                  <a:lnTo>
                    <a:pt x="3" y="27"/>
                  </a:lnTo>
                  <a:lnTo>
                    <a:pt x="3" y="26"/>
                  </a:lnTo>
                  <a:lnTo>
                    <a:pt x="3" y="25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15"/>
                  </a:lnTo>
                  <a:lnTo>
                    <a:pt x="3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9" y="8"/>
                  </a:lnTo>
                  <a:lnTo>
                    <a:pt x="12" y="7"/>
                  </a:lnTo>
                  <a:lnTo>
                    <a:pt x="15" y="7"/>
                  </a:lnTo>
                  <a:lnTo>
                    <a:pt x="17" y="4"/>
                  </a:lnTo>
                  <a:lnTo>
                    <a:pt x="18" y="4"/>
                  </a:lnTo>
                  <a:lnTo>
                    <a:pt x="23" y="4"/>
                  </a:lnTo>
                  <a:lnTo>
                    <a:pt x="29" y="2"/>
                  </a:lnTo>
                  <a:lnTo>
                    <a:pt x="34" y="5"/>
                  </a:lnTo>
                  <a:lnTo>
                    <a:pt x="40" y="4"/>
                  </a:lnTo>
                  <a:lnTo>
                    <a:pt x="40" y="0"/>
                  </a:lnTo>
                  <a:lnTo>
                    <a:pt x="43" y="2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78"/>
            <p:cNvSpPr>
              <a:spLocks/>
            </p:cNvSpPr>
            <p:nvPr/>
          </p:nvSpPr>
          <p:spPr bwMode="auto">
            <a:xfrm>
              <a:off x="3646827" y="5549789"/>
              <a:ext cx="340945" cy="370366"/>
            </a:xfrm>
            <a:custGeom>
              <a:avLst/>
              <a:gdLst>
                <a:gd name="T0" fmla="*/ 188 w 197"/>
                <a:gd name="T1" fmla="*/ 69 h 214"/>
                <a:gd name="T2" fmla="*/ 184 w 197"/>
                <a:gd name="T3" fmla="*/ 66 h 214"/>
                <a:gd name="T4" fmla="*/ 163 w 197"/>
                <a:gd name="T5" fmla="*/ 74 h 214"/>
                <a:gd name="T6" fmla="*/ 161 w 197"/>
                <a:gd name="T7" fmla="*/ 81 h 214"/>
                <a:gd name="T8" fmla="*/ 145 w 197"/>
                <a:gd name="T9" fmla="*/ 83 h 214"/>
                <a:gd name="T10" fmla="*/ 139 w 197"/>
                <a:gd name="T11" fmla="*/ 73 h 214"/>
                <a:gd name="T12" fmla="*/ 134 w 197"/>
                <a:gd name="T13" fmla="*/ 81 h 214"/>
                <a:gd name="T14" fmla="*/ 121 w 197"/>
                <a:gd name="T15" fmla="*/ 84 h 214"/>
                <a:gd name="T16" fmla="*/ 101 w 197"/>
                <a:gd name="T17" fmla="*/ 78 h 214"/>
                <a:gd name="T18" fmla="*/ 81 w 197"/>
                <a:gd name="T19" fmla="*/ 67 h 214"/>
                <a:gd name="T20" fmla="*/ 78 w 197"/>
                <a:gd name="T21" fmla="*/ 51 h 214"/>
                <a:gd name="T22" fmla="*/ 74 w 197"/>
                <a:gd name="T23" fmla="*/ 38 h 214"/>
                <a:gd name="T24" fmla="*/ 72 w 197"/>
                <a:gd name="T25" fmla="*/ 26 h 214"/>
                <a:gd name="T26" fmla="*/ 80 w 197"/>
                <a:gd name="T27" fmla="*/ 21 h 214"/>
                <a:gd name="T28" fmla="*/ 65 w 197"/>
                <a:gd name="T29" fmla="*/ 14 h 214"/>
                <a:gd name="T30" fmla="*/ 54 w 197"/>
                <a:gd name="T31" fmla="*/ 11 h 214"/>
                <a:gd name="T32" fmla="*/ 43 w 197"/>
                <a:gd name="T33" fmla="*/ 2 h 214"/>
                <a:gd name="T34" fmla="*/ 36 w 197"/>
                <a:gd name="T35" fmla="*/ 4 h 214"/>
                <a:gd name="T36" fmla="*/ 33 w 197"/>
                <a:gd name="T37" fmla="*/ 12 h 214"/>
                <a:gd name="T38" fmla="*/ 36 w 197"/>
                <a:gd name="T39" fmla="*/ 34 h 214"/>
                <a:gd name="T40" fmla="*/ 42 w 197"/>
                <a:gd name="T41" fmla="*/ 37 h 214"/>
                <a:gd name="T42" fmla="*/ 42 w 197"/>
                <a:gd name="T43" fmla="*/ 50 h 214"/>
                <a:gd name="T44" fmla="*/ 24 w 197"/>
                <a:gd name="T45" fmla="*/ 74 h 214"/>
                <a:gd name="T46" fmla="*/ 13 w 197"/>
                <a:gd name="T47" fmla="*/ 84 h 214"/>
                <a:gd name="T48" fmla="*/ 19 w 197"/>
                <a:gd name="T49" fmla="*/ 99 h 214"/>
                <a:gd name="T50" fmla="*/ 8 w 197"/>
                <a:gd name="T51" fmla="*/ 112 h 214"/>
                <a:gd name="T52" fmla="*/ 16 w 197"/>
                <a:gd name="T53" fmla="*/ 125 h 214"/>
                <a:gd name="T54" fmla="*/ 31 w 197"/>
                <a:gd name="T55" fmla="*/ 128 h 214"/>
                <a:gd name="T56" fmla="*/ 36 w 197"/>
                <a:gd name="T57" fmla="*/ 160 h 214"/>
                <a:gd name="T58" fmla="*/ 46 w 197"/>
                <a:gd name="T59" fmla="*/ 182 h 214"/>
                <a:gd name="T60" fmla="*/ 54 w 197"/>
                <a:gd name="T61" fmla="*/ 199 h 214"/>
                <a:gd name="T62" fmla="*/ 66 w 197"/>
                <a:gd name="T63" fmla="*/ 212 h 214"/>
                <a:gd name="T64" fmla="*/ 72 w 197"/>
                <a:gd name="T65" fmla="*/ 203 h 214"/>
                <a:gd name="T66" fmla="*/ 78 w 197"/>
                <a:gd name="T67" fmla="*/ 186 h 214"/>
                <a:gd name="T68" fmla="*/ 80 w 197"/>
                <a:gd name="T69" fmla="*/ 166 h 214"/>
                <a:gd name="T70" fmla="*/ 91 w 197"/>
                <a:gd name="T71" fmla="*/ 157 h 214"/>
                <a:gd name="T72" fmla="*/ 101 w 197"/>
                <a:gd name="T73" fmla="*/ 148 h 214"/>
                <a:gd name="T74" fmla="*/ 123 w 197"/>
                <a:gd name="T75" fmla="*/ 131 h 214"/>
                <a:gd name="T76" fmla="*/ 135 w 197"/>
                <a:gd name="T77" fmla="*/ 119 h 214"/>
                <a:gd name="T78" fmla="*/ 139 w 197"/>
                <a:gd name="T79" fmla="*/ 110 h 214"/>
                <a:gd name="T80" fmla="*/ 134 w 197"/>
                <a:gd name="T81" fmla="*/ 99 h 214"/>
                <a:gd name="T82" fmla="*/ 135 w 197"/>
                <a:gd name="T83" fmla="*/ 90 h 214"/>
                <a:gd name="T84" fmla="*/ 146 w 197"/>
                <a:gd name="T85" fmla="*/ 89 h 214"/>
                <a:gd name="T86" fmla="*/ 159 w 197"/>
                <a:gd name="T87" fmla="*/ 95 h 214"/>
                <a:gd name="T88" fmla="*/ 157 w 197"/>
                <a:gd name="T89" fmla="*/ 102 h 214"/>
                <a:gd name="T90" fmla="*/ 159 w 197"/>
                <a:gd name="T91" fmla="*/ 106 h 214"/>
                <a:gd name="T92" fmla="*/ 168 w 197"/>
                <a:gd name="T93" fmla="*/ 115 h 214"/>
                <a:gd name="T94" fmla="*/ 169 w 197"/>
                <a:gd name="T95" fmla="*/ 102 h 214"/>
                <a:gd name="T96" fmla="*/ 177 w 197"/>
                <a:gd name="T97" fmla="*/ 95 h 214"/>
                <a:gd name="T98" fmla="*/ 190 w 197"/>
                <a:gd name="T99" fmla="*/ 79 h 214"/>
                <a:gd name="T100" fmla="*/ 197 w 197"/>
                <a:gd name="T101" fmla="*/ 7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7" h="214">
                  <a:moveTo>
                    <a:pt x="197" y="74"/>
                  </a:moveTo>
                  <a:lnTo>
                    <a:pt x="196" y="70"/>
                  </a:lnTo>
                  <a:lnTo>
                    <a:pt x="188" y="69"/>
                  </a:lnTo>
                  <a:lnTo>
                    <a:pt x="191" y="67"/>
                  </a:lnTo>
                  <a:lnTo>
                    <a:pt x="188" y="62"/>
                  </a:lnTo>
                  <a:lnTo>
                    <a:pt x="184" y="66"/>
                  </a:lnTo>
                  <a:lnTo>
                    <a:pt x="177" y="63"/>
                  </a:lnTo>
                  <a:lnTo>
                    <a:pt x="170" y="68"/>
                  </a:lnTo>
                  <a:lnTo>
                    <a:pt x="163" y="74"/>
                  </a:lnTo>
                  <a:lnTo>
                    <a:pt x="158" y="74"/>
                  </a:lnTo>
                  <a:lnTo>
                    <a:pt x="161" y="77"/>
                  </a:lnTo>
                  <a:lnTo>
                    <a:pt x="161" y="81"/>
                  </a:lnTo>
                  <a:lnTo>
                    <a:pt x="155" y="81"/>
                  </a:lnTo>
                  <a:lnTo>
                    <a:pt x="150" y="81"/>
                  </a:lnTo>
                  <a:lnTo>
                    <a:pt x="145" y="83"/>
                  </a:lnTo>
                  <a:lnTo>
                    <a:pt x="139" y="80"/>
                  </a:lnTo>
                  <a:lnTo>
                    <a:pt x="139" y="78"/>
                  </a:lnTo>
                  <a:lnTo>
                    <a:pt x="139" y="73"/>
                  </a:lnTo>
                  <a:lnTo>
                    <a:pt x="134" y="74"/>
                  </a:lnTo>
                  <a:lnTo>
                    <a:pt x="134" y="78"/>
                  </a:lnTo>
                  <a:lnTo>
                    <a:pt x="134" y="81"/>
                  </a:lnTo>
                  <a:lnTo>
                    <a:pt x="134" y="85"/>
                  </a:lnTo>
                  <a:lnTo>
                    <a:pt x="128" y="85"/>
                  </a:lnTo>
                  <a:lnTo>
                    <a:pt x="121" y="84"/>
                  </a:lnTo>
                  <a:lnTo>
                    <a:pt x="115" y="83"/>
                  </a:lnTo>
                  <a:lnTo>
                    <a:pt x="111" y="79"/>
                  </a:lnTo>
                  <a:lnTo>
                    <a:pt x="101" y="78"/>
                  </a:lnTo>
                  <a:lnTo>
                    <a:pt x="93" y="74"/>
                  </a:lnTo>
                  <a:lnTo>
                    <a:pt x="87" y="69"/>
                  </a:lnTo>
                  <a:lnTo>
                    <a:pt x="81" y="67"/>
                  </a:lnTo>
                  <a:lnTo>
                    <a:pt x="83" y="60"/>
                  </a:lnTo>
                  <a:lnTo>
                    <a:pt x="87" y="56"/>
                  </a:lnTo>
                  <a:lnTo>
                    <a:pt x="78" y="51"/>
                  </a:lnTo>
                  <a:lnTo>
                    <a:pt x="71" y="46"/>
                  </a:lnTo>
                  <a:lnTo>
                    <a:pt x="70" y="38"/>
                  </a:lnTo>
                  <a:lnTo>
                    <a:pt x="74" y="38"/>
                  </a:lnTo>
                  <a:lnTo>
                    <a:pt x="75" y="34"/>
                  </a:lnTo>
                  <a:lnTo>
                    <a:pt x="71" y="31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5" y="26"/>
                  </a:lnTo>
                  <a:lnTo>
                    <a:pt x="80" y="21"/>
                  </a:lnTo>
                  <a:lnTo>
                    <a:pt x="81" y="14"/>
                  </a:lnTo>
                  <a:lnTo>
                    <a:pt x="75" y="10"/>
                  </a:lnTo>
                  <a:lnTo>
                    <a:pt x="65" y="14"/>
                  </a:lnTo>
                  <a:lnTo>
                    <a:pt x="65" y="14"/>
                  </a:lnTo>
                  <a:lnTo>
                    <a:pt x="65" y="14"/>
                  </a:lnTo>
                  <a:lnTo>
                    <a:pt x="54" y="11"/>
                  </a:lnTo>
                  <a:lnTo>
                    <a:pt x="52" y="4"/>
                  </a:lnTo>
                  <a:lnTo>
                    <a:pt x="47" y="0"/>
                  </a:lnTo>
                  <a:lnTo>
                    <a:pt x="43" y="2"/>
                  </a:lnTo>
                  <a:lnTo>
                    <a:pt x="40" y="3"/>
                  </a:lnTo>
                  <a:lnTo>
                    <a:pt x="37" y="3"/>
                  </a:lnTo>
                  <a:lnTo>
                    <a:pt x="36" y="4"/>
                  </a:lnTo>
                  <a:lnTo>
                    <a:pt x="29" y="9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40" y="19"/>
                  </a:lnTo>
                  <a:lnTo>
                    <a:pt x="35" y="22"/>
                  </a:lnTo>
                  <a:lnTo>
                    <a:pt x="36" y="34"/>
                  </a:lnTo>
                  <a:lnTo>
                    <a:pt x="42" y="37"/>
                  </a:lnTo>
                  <a:lnTo>
                    <a:pt x="42" y="35"/>
                  </a:lnTo>
                  <a:lnTo>
                    <a:pt x="42" y="37"/>
                  </a:lnTo>
                  <a:lnTo>
                    <a:pt x="48" y="40"/>
                  </a:lnTo>
                  <a:lnTo>
                    <a:pt x="42" y="45"/>
                  </a:lnTo>
                  <a:lnTo>
                    <a:pt x="42" y="50"/>
                  </a:lnTo>
                  <a:lnTo>
                    <a:pt x="36" y="58"/>
                  </a:lnTo>
                  <a:lnTo>
                    <a:pt x="31" y="66"/>
                  </a:lnTo>
                  <a:lnTo>
                    <a:pt x="24" y="74"/>
                  </a:lnTo>
                  <a:lnTo>
                    <a:pt x="17" y="73"/>
                  </a:lnTo>
                  <a:lnTo>
                    <a:pt x="10" y="81"/>
                  </a:lnTo>
                  <a:lnTo>
                    <a:pt x="13" y="84"/>
                  </a:lnTo>
                  <a:lnTo>
                    <a:pt x="14" y="90"/>
                  </a:lnTo>
                  <a:lnTo>
                    <a:pt x="18" y="93"/>
                  </a:lnTo>
                  <a:lnTo>
                    <a:pt x="19" y="99"/>
                  </a:lnTo>
                  <a:lnTo>
                    <a:pt x="5" y="99"/>
                  </a:lnTo>
                  <a:lnTo>
                    <a:pt x="0" y="106"/>
                  </a:lnTo>
                  <a:lnTo>
                    <a:pt x="8" y="112"/>
                  </a:lnTo>
                  <a:lnTo>
                    <a:pt x="11" y="114"/>
                  </a:lnTo>
                  <a:lnTo>
                    <a:pt x="7" y="116"/>
                  </a:lnTo>
                  <a:lnTo>
                    <a:pt x="16" y="125"/>
                  </a:lnTo>
                  <a:lnTo>
                    <a:pt x="20" y="126"/>
                  </a:lnTo>
                  <a:lnTo>
                    <a:pt x="30" y="121"/>
                  </a:lnTo>
                  <a:lnTo>
                    <a:pt x="31" y="128"/>
                  </a:lnTo>
                  <a:lnTo>
                    <a:pt x="31" y="137"/>
                  </a:lnTo>
                  <a:lnTo>
                    <a:pt x="34" y="147"/>
                  </a:lnTo>
                  <a:lnTo>
                    <a:pt x="36" y="160"/>
                  </a:lnTo>
                  <a:lnTo>
                    <a:pt x="42" y="170"/>
                  </a:lnTo>
                  <a:lnTo>
                    <a:pt x="43" y="173"/>
                  </a:lnTo>
                  <a:lnTo>
                    <a:pt x="46" y="182"/>
                  </a:lnTo>
                  <a:lnTo>
                    <a:pt x="49" y="189"/>
                  </a:lnTo>
                  <a:lnTo>
                    <a:pt x="51" y="191"/>
                  </a:lnTo>
                  <a:lnTo>
                    <a:pt x="54" y="199"/>
                  </a:lnTo>
                  <a:lnTo>
                    <a:pt x="57" y="208"/>
                  </a:lnTo>
                  <a:lnTo>
                    <a:pt x="63" y="214"/>
                  </a:lnTo>
                  <a:lnTo>
                    <a:pt x="66" y="212"/>
                  </a:lnTo>
                  <a:lnTo>
                    <a:pt x="69" y="208"/>
                  </a:lnTo>
                  <a:lnTo>
                    <a:pt x="75" y="206"/>
                  </a:lnTo>
                  <a:lnTo>
                    <a:pt x="72" y="203"/>
                  </a:lnTo>
                  <a:lnTo>
                    <a:pt x="75" y="199"/>
                  </a:lnTo>
                  <a:lnTo>
                    <a:pt x="78" y="199"/>
                  </a:lnTo>
                  <a:lnTo>
                    <a:pt x="78" y="186"/>
                  </a:lnTo>
                  <a:lnTo>
                    <a:pt x="82" y="180"/>
                  </a:lnTo>
                  <a:lnTo>
                    <a:pt x="81" y="174"/>
                  </a:lnTo>
                  <a:lnTo>
                    <a:pt x="80" y="166"/>
                  </a:lnTo>
                  <a:lnTo>
                    <a:pt x="82" y="160"/>
                  </a:lnTo>
                  <a:lnTo>
                    <a:pt x="84" y="160"/>
                  </a:lnTo>
                  <a:lnTo>
                    <a:pt x="91" y="157"/>
                  </a:lnTo>
                  <a:lnTo>
                    <a:pt x="94" y="155"/>
                  </a:lnTo>
                  <a:lnTo>
                    <a:pt x="94" y="153"/>
                  </a:lnTo>
                  <a:lnTo>
                    <a:pt x="101" y="148"/>
                  </a:lnTo>
                  <a:lnTo>
                    <a:pt x="106" y="143"/>
                  </a:lnTo>
                  <a:lnTo>
                    <a:pt x="113" y="136"/>
                  </a:lnTo>
                  <a:lnTo>
                    <a:pt x="123" y="131"/>
                  </a:lnTo>
                  <a:lnTo>
                    <a:pt x="127" y="126"/>
                  </a:lnTo>
                  <a:lnTo>
                    <a:pt x="127" y="121"/>
                  </a:lnTo>
                  <a:lnTo>
                    <a:pt x="135" y="119"/>
                  </a:lnTo>
                  <a:lnTo>
                    <a:pt x="139" y="119"/>
                  </a:lnTo>
                  <a:lnTo>
                    <a:pt x="140" y="116"/>
                  </a:lnTo>
                  <a:lnTo>
                    <a:pt x="139" y="110"/>
                  </a:lnTo>
                  <a:lnTo>
                    <a:pt x="136" y="106"/>
                  </a:lnTo>
                  <a:lnTo>
                    <a:pt x="138" y="101"/>
                  </a:lnTo>
                  <a:lnTo>
                    <a:pt x="134" y="99"/>
                  </a:lnTo>
                  <a:lnTo>
                    <a:pt x="135" y="96"/>
                  </a:lnTo>
                  <a:lnTo>
                    <a:pt x="140" y="93"/>
                  </a:lnTo>
                  <a:lnTo>
                    <a:pt x="135" y="90"/>
                  </a:lnTo>
                  <a:lnTo>
                    <a:pt x="138" y="85"/>
                  </a:lnTo>
                  <a:lnTo>
                    <a:pt x="142" y="87"/>
                  </a:lnTo>
                  <a:lnTo>
                    <a:pt x="146" y="89"/>
                  </a:lnTo>
                  <a:lnTo>
                    <a:pt x="146" y="93"/>
                  </a:lnTo>
                  <a:lnTo>
                    <a:pt x="152" y="95"/>
                  </a:lnTo>
                  <a:lnTo>
                    <a:pt x="159" y="95"/>
                  </a:lnTo>
                  <a:lnTo>
                    <a:pt x="163" y="96"/>
                  </a:lnTo>
                  <a:lnTo>
                    <a:pt x="159" y="102"/>
                  </a:lnTo>
                  <a:lnTo>
                    <a:pt x="157" y="102"/>
                  </a:lnTo>
                  <a:lnTo>
                    <a:pt x="155" y="107"/>
                  </a:lnTo>
                  <a:lnTo>
                    <a:pt x="158" y="110"/>
                  </a:lnTo>
                  <a:lnTo>
                    <a:pt x="159" y="106"/>
                  </a:lnTo>
                  <a:lnTo>
                    <a:pt x="161" y="106"/>
                  </a:lnTo>
                  <a:lnTo>
                    <a:pt x="164" y="116"/>
                  </a:lnTo>
                  <a:lnTo>
                    <a:pt x="168" y="115"/>
                  </a:lnTo>
                  <a:lnTo>
                    <a:pt x="168" y="112"/>
                  </a:lnTo>
                  <a:lnTo>
                    <a:pt x="169" y="109"/>
                  </a:lnTo>
                  <a:lnTo>
                    <a:pt x="169" y="102"/>
                  </a:lnTo>
                  <a:lnTo>
                    <a:pt x="174" y="104"/>
                  </a:lnTo>
                  <a:lnTo>
                    <a:pt x="177" y="98"/>
                  </a:lnTo>
                  <a:lnTo>
                    <a:pt x="177" y="95"/>
                  </a:lnTo>
                  <a:lnTo>
                    <a:pt x="181" y="87"/>
                  </a:lnTo>
                  <a:lnTo>
                    <a:pt x="181" y="84"/>
                  </a:lnTo>
                  <a:lnTo>
                    <a:pt x="190" y="79"/>
                  </a:lnTo>
                  <a:lnTo>
                    <a:pt x="194" y="80"/>
                  </a:lnTo>
                  <a:lnTo>
                    <a:pt x="194" y="75"/>
                  </a:lnTo>
                  <a:lnTo>
                    <a:pt x="197" y="74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80"/>
            <p:cNvSpPr>
              <a:spLocks/>
            </p:cNvSpPr>
            <p:nvPr/>
          </p:nvSpPr>
          <p:spPr bwMode="auto">
            <a:xfrm>
              <a:off x="3368187" y="5513445"/>
              <a:ext cx="221527" cy="200759"/>
            </a:xfrm>
            <a:custGeom>
              <a:avLst/>
              <a:gdLst>
                <a:gd name="T0" fmla="*/ 72 w 128"/>
                <a:gd name="T1" fmla="*/ 19 h 116"/>
                <a:gd name="T2" fmla="*/ 81 w 128"/>
                <a:gd name="T3" fmla="*/ 14 h 116"/>
                <a:gd name="T4" fmla="*/ 88 w 128"/>
                <a:gd name="T5" fmla="*/ 14 h 116"/>
                <a:gd name="T6" fmla="*/ 102 w 128"/>
                <a:gd name="T7" fmla="*/ 19 h 116"/>
                <a:gd name="T8" fmla="*/ 114 w 128"/>
                <a:gd name="T9" fmla="*/ 26 h 116"/>
                <a:gd name="T10" fmla="*/ 113 w 128"/>
                <a:gd name="T11" fmla="*/ 44 h 116"/>
                <a:gd name="T12" fmla="*/ 113 w 128"/>
                <a:gd name="T13" fmla="*/ 50 h 116"/>
                <a:gd name="T14" fmla="*/ 113 w 128"/>
                <a:gd name="T15" fmla="*/ 61 h 116"/>
                <a:gd name="T16" fmla="*/ 117 w 128"/>
                <a:gd name="T17" fmla="*/ 69 h 116"/>
                <a:gd name="T18" fmla="*/ 113 w 128"/>
                <a:gd name="T19" fmla="*/ 81 h 116"/>
                <a:gd name="T20" fmla="*/ 119 w 128"/>
                <a:gd name="T21" fmla="*/ 89 h 116"/>
                <a:gd name="T22" fmla="*/ 125 w 128"/>
                <a:gd name="T23" fmla="*/ 99 h 116"/>
                <a:gd name="T24" fmla="*/ 128 w 128"/>
                <a:gd name="T25" fmla="*/ 104 h 116"/>
                <a:gd name="T26" fmla="*/ 116 w 128"/>
                <a:gd name="T27" fmla="*/ 116 h 116"/>
                <a:gd name="T28" fmla="*/ 97 w 128"/>
                <a:gd name="T29" fmla="*/ 112 h 116"/>
                <a:gd name="T30" fmla="*/ 86 w 128"/>
                <a:gd name="T31" fmla="*/ 102 h 116"/>
                <a:gd name="T32" fmla="*/ 78 w 128"/>
                <a:gd name="T33" fmla="*/ 102 h 116"/>
                <a:gd name="T34" fmla="*/ 63 w 128"/>
                <a:gd name="T35" fmla="*/ 102 h 116"/>
                <a:gd name="T36" fmla="*/ 50 w 128"/>
                <a:gd name="T37" fmla="*/ 95 h 116"/>
                <a:gd name="T38" fmla="*/ 40 w 128"/>
                <a:gd name="T39" fmla="*/ 77 h 116"/>
                <a:gd name="T40" fmla="*/ 33 w 128"/>
                <a:gd name="T41" fmla="*/ 76 h 116"/>
                <a:gd name="T42" fmla="*/ 27 w 128"/>
                <a:gd name="T43" fmla="*/ 76 h 116"/>
                <a:gd name="T44" fmla="*/ 24 w 128"/>
                <a:gd name="T45" fmla="*/ 71 h 116"/>
                <a:gd name="T46" fmla="*/ 22 w 128"/>
                <a:gd name="T47" fmla="*/ 59 h 116"/>
                <a:gd name="T48" fmla="*/ 9 w 128"/>
                <a:gd name="T49" fmla="*/ 48 h 116"/>
                <a:gd name="T50" fmla="*/ 14 w 128"/>
                <a:gd name="T51" fmla="*/ 38 h 116"/>
                <a:gd name="T52" fmla="*/ 9 w 128"/>
                <a:gd name="T53" fmla="*/ 31 h 116"/>
                <a:gd name="T54" fmla="*/ 0 w 128"/>
                <a:gd name="T55" fmla="*/ 14 h 116"/>
                <a:gd name="T56" fmla="*/ 0 w 128"/>
                <a:gd name="T57" fmla="*/ 2 h 116"/>
                <a:gd name="T58" fmla="*/ 5 w 128"/>
                <a:gd name="T59" fmla="*/ 3 h 116"/>
                <a:gd name="T60" fmla="*/ 14 w 128"/>
                <a:gd name="T61" fmla="*/ 8 h 116"/>
                <a:gd name="T62" fmla="*/ 24 w 128"/>
                <a:gd name="T63" fmla="*/ 1 h 116"/>
                <a:gd name="T64" fmla="*/ 28 w 128"/>
                <a:gd name="T65" fmla="*/ 3 h 116"/>
                <a:gd name="T66" fmla="*/ 31 w 128"/>
                <a:gd name="T67" fmla="*/ 12 h 116"/>
                <a:gd name="T68" fmla="*/ 34 w 128"/>
                <a:gd name="T69" fmla="*/ 18 h 116"/>
                <a:gd name="T70" fmla="*/ 45 w 128"/>
                <a:gd name="T71" fmla="*/ 24 h 116"/>
                <a:gd name="T72" fmla="*/ 66 w 128"/>
                <a:gd name="T73" fmla="*/ 2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8" h="116">
                  <a:moveTo>
                    <a:pt x="66" y="21"/>
                  </a:moveTo>
                  <a:lnTo>
                    <a:pt x="72" y="19"/>
                  </a:lnTo>
                  <a:lnTo>
                    <a:pt x="76" y="14"/>
                  </a:lnTo>
                  <a:lnTo>
                    <a:pt x="81" y="14"/>
                  </a:lnTo>
                  <a:lnTo>
                    <a:pt x="84" y="13"/>
                  </a:lnTo>
                  <a:lnTo>
                    <a:pt x="88" y="14"/>
                  </a:lnTo>
                  <a:lnTo>
                    <a:pt x="96" y="18"/>
                  </a:lnTo>
                  <a:lnTo>
                    <a:pt x="102" y="19"/>
                  </a:lnTo>
                  <a:lnTo>
                    <a:pt x="109" y="26"/>
                  </a:lnTo>
                  <a:lnTo>
                    <a:pt x="114" y="26"/>
                  </a:lnTo>
                  <a:lnTo>
                    <a:pt x="115" y="33"/>
                  </a:lnTo>
                  <a:lnTo>
                    <a:pt x="113" y="44"/>
                  </a:lnTo>
                  <a:lnTo>
                    <a:pt x="110" y="50"/>
                  </a:lnTo>
                  <a:lnTo>
                    <a:pt x="113" y="50"/>
                  </a:lnTo>
                  <a:lnTo>
                    <a:pt x="110" y="55"/>
                  </a:lnTo>
                  <a:lnTo>
                    <a:pt x="113" y="61"/>
                  </a:lnTo>
                  <a:lnTo>
                    <a:pt x="113" y="66"/>
                  </a:lnTo>
                  <a:lnTo>
                    <a:pt x="117" y="69"/>
                  </a:lnTo>
                  <a:lnTo>
                    <a:pt x="119" y="73"/>
                  </a:lnTo>
                  <a:lnTo>
                    <a:pt x="113" y="81"/>
                  </a:lnTo>
                  <a:lnTo>
                    <a:pt x="116" y="84"/>
                  </a:lnTo>
                  <a:lnTo>
                    <a:pt x="119" y="89"/>
                  </a:lnTo>
                  <a:lnTo>
                    <a:pt x="125" y="91"/>
                  </a:lnTo>
                  <a:lnTo>
                    <a:pt x="125" y="99"/>
                  </a:lnTo>
                  <a:lnTo>
                    <a:pt x="128" y="100"/>
                  </a:lnTo>
                  <a:lnTo>
                    <a:pt x="128" y="104"/>
                  </a:lnTo>
                  <a:lnTo>
                    <a:pt x="119" y="107"/>
                  </a:lnTo>
                  <a:lnTo>
                    <a:pt x="116" y="116"/>
                  </a:lnTo>
                  <a:lnTo>
                    <a:pt x="104" y="113"/>
                  </a:lnTo>
                  <a:lnTo>
                    <a:pt x="97" y="112"/>
                  </a:lnTo>
                  <a:lnTo>
                    <a:pt x="90" y="111"/>
                  </a:lnTo>
                  <a:lnTo>
                    <a:pt x="86" y="102"/>
                  </a:lnTo>
                  <a:lnTo>
                    <a:pt x="84" y="100"/>
                  </a:lnTo>
                  <a:lnTo>
                    <a:pt x="78" y="102"/>
                  </a:lnTo>
                  <a:lnTo>
                    <a:pt x="72" y="105"/>
                  </a:lnTo>
                  <a:lnTo>
                    <a:pt x="63" y="102"/>
                  </a:lnTo>
                  <a:lnTo>
                    <a:pt x="56" y="98"/>
                  </a:lnTo>
                  <a:lnTo>
                    <a:pt x="50" y="95"/>
                  </a:lnTo>
                  <a:lnTo>
                    <a:pt x="45" y="88"/>
                  </a:lnTo>
                  <a:lnTo>
                    <a:pt x="40" y="77"/>
                  </a:lnTo>
                  <a:lnTo>
                    <a:pt x="37" y="79"/>
                  </a:lnTo>
                  <a:lnTo>
                    <a:pt x="33" y="76"/>
                  </a:lnTo>
                  <a:lnTo>
                    <a:pt x="31" y="79"/>
                  </a:lnTo>
                  <a:lnTo>
                    <a:pt x="27" y="76"/>
                  </a:lnTo>
                  <a:lnTo>
                    <a:pt x="26" y="71"/>
                  </a:lnTo>
                  <a:lnTo>
                    <a:pt x="24" y="71"/>
                  </a:lnTo>
                  <a:lnTo>
                    <a:pt x="26" y="65"/>
                  </a:lnTo>
                  <a:lnTo>
                    <a:pt x="22" y="59"/>
                  </a:lnTo>
                  <a:lnTo>
                    <a:pt x="14" y="55"/>
                  </a:lnTo>
                  <a:lnTo>
                    <a:pt x="9" y="48"/>
                  </a:lnTo>
                  <a:lnTo>
                    <a:pt x="10" y="41"/>
                  </a:lnTo>
                  <a:lnTo>
                    <a:pt x="14" y="38"/>
                  </a:lnTo>
                  <a:lnTo>
                    <a:pt x="14" y="33"/>
                  </a:lnTo>
                  <a:lnTo>
                    <a:pt x="9" y="31"/>
                  </a:lnTo>
                  <a:lnTo>
                    <a:pt x="5" y="21"/>
                  </a:lnTo>
                  <a:lnTo>
                    <a:pt x="0" y="14"/>
                  </a:lnTo>
                  <a:lnTo>
                    <a:pt x="3" y="12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3"/>
                  </a:lnTo>
                  <a:lnTo>
                    <a:pt x="9" y="7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24" y="1"/>
                  </a:lnTo>
                  <a:lnTo>
                    <a:pt x="27" y="1"/>
                  </a:lnTo>
                  <a:lnTo>
                    <a:pt x="28" y="3"/>
                  </a:lnTo>
                  <a:lnTo>
                    <a:pt x="26" y="7"/>
                  </a:lnTo>
                  <a:lnTo>
                    <a:pt x="31" y="12"/>
                  </a:lnTo>
                  <a:lnTo>
                    <a:pt x="32" y="12"/>
                  </a:lnTo>
                  <a:lnTo>
                    <a:pt x="34" y="18"/>
                  </a:lnTo>
                  <a:lnTo>
                    <a:pt x="40" y="19"/>
                  </a:lnTo>
                  <a:lnTo>
                    <a:pt x="45" y="24"/>
                  </a:lnTo>
                  <a:lnTo>
                    <a:pt x="55" y="25"/>
                  </a:lnTo>
                  <a:lnTo>
                    <a:pt x="66" y="23"/>
                  </a:lnTo>
                  <a:lnTo>
                    <a:pt x="66" y="21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81"/>
            <p:cNvSpPr>
              <a:spLocks/>
            </p:cNvSpPr>
            <p:nvPr/>
          </p:nvSpPr>
          <p:spPr bwMode="auto">
            <a:xfrm>
              <a:off x="2573805" y="4971741"/>
              <a:ext cx="124609" cy="83073"/>
            </a:xfrm>
            <a:custGeom>
              <a:avLst/>
              <a:gdLst>
                <a:gd name="T0" fmla="*/ 66 w 72"/>
                <a:gd name="T1" fmla="*/ 1 h 48"/>
                <a:gd name="T2" fmla="*/ 64 w 72"/>
                <a:gd name="T3" fmla="*/ 12 h 48"/>
                <a:gd name="T4" fmla="*/ 72 w 72"/>
                <a:gd name="T5" fmla="*/ 23 h 48"/>
                <a:gd name="T6" fmla="*/ 63 w 72"/>
                <a:gd name="T7" fmla="*/ 35 h 48"/>
                <a:gd name="T8" fmla="*/ 44 w 72"/>
                <a:gd name="T9" fmla="*/ 46 h 48"/>
                <a:gd name="T10" fmla="*/ 38 w 72"/>
                <a:gd name="T11" fmla="*/ 48 h 48"/>
                <a:gd name="T12" fmla="*/ 29 w 72"/>
                <a:gd name="T13" fmla="*/ 46 h 48"/>
                <a:gd name="T14" fmla="*/ 11 w 72"/>
                <a:gd name="T15" fmla="*/ 41 h 48"/>
                <a:gd name="T16" fmla="*/ 17 w 72"/>
                <a:gd name="T17" fmla="*/ 35 h 48"/>
                <a:gd name="T18" fmla="*/ 3 w 72"/>
                <a:gd name="T19" fmla="*/ 26 h 48"/>
                <a:gd name="T20" fmla="*/ 15 w 72"/>
                <a:gd name="T21" fmla="*/ 24 h 48"/>
                <a:gd name="T22" fmla="*/ 15 w 72"/>
                <a:gd name="T23" fmla="*/ 19 h 48"/>
                <a:gd name="T24" fmla="*/ 0 w 72"/>
                <a:gd name="T25" fmla="*/ 15 h 48"/>
                <a:gd name="T26" fmla="*/ 5 w 72"/>
                <a:gd name="T27" fmla="*/ 4 h 48"/>
                <a:gd name="T28" fmla="*/ 15 w 72"/>
                <a:gd name="T29" fmla="*/ 2 h 48"/>
                <a:gd name="T30" fmla="*/ 26 w 72"/>
                <a:gd name="T31" fmla="*/ 13 h 48"/>
                <a:gd name="T32" fmla="*/ 35 w 72"/>
                <a:gd name="T33" fmla="*/ 4 h 48"/>
                <a:gd name="T34" fmla="*/ 44 w 72"/>
                <a:gd name="T35" fmla="*/ 9 h 48"/>
                <a:gd name="T36" fmla="*/ 55 w 72"/>
                <a:gd name="T37" fmla="*/ 0 h 48"/>
                <a:gd name="T38" fmla="*/ 66 w 72"/>
                <a:gd name="T39" fmla="*/ 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2" h="48">
                  <a:moveTo>
                    <a:pt x="66" y="1"/>
                  </a:moveTo>
                  <a:lnTo>
                    <a:pt x="64" y="12"/>
                  </a:lnTo>
                  <a:lnTo>
                    <a:pt x="72" y="23"/>
                  </a:lnTo>
                  <a:lnTo>
                    <a:pt x="63" y="35"/>
                  </a:lnTo>
                  <a:lnTo>
                    <a:pt x="44" y="46"/>
                  </a:lnTo>
                  <a:lnTo>
                    <a:pt x="38" y="48"/>
                  </a:lnTo>
                  <a:lnTo>
                    <a:pt x="29" y="46"/>
                  </a:lnTo>
                  <a:lnTo>
                    <a:pt x="11" y="41"/>
                  </a:lnTo>
                  <a:lnTo>
                    <a:pt x="17" y="35"/>
                  </a:lnTo>
                  <a:lnTo>
                    <a:pt x="3" y="26"/>
                  </a:lnTo>
                  <a:lnTo>
                    <a:pt x="15" y="24"/>
                  </a:lnTo>
                  <a:lnTo>
                    <a:pt x="15" y="19"/>
                  </a:lnTo>
                  <a:lnTo>
                    <a:pt x="0" y="15"/>
                  </a:lnTo>
                  <a:lnTo>
                    <a:pt x="5" y="4"/>
                  </a:lnTo>
                  <a:lnTo>
                    <a:pt x="15" y="2"/>
                  </a:lnTo>
                  <a:lnTo>
                    <a:pt x="26" y="13"/>
                  </a:lnTo>
                  <a:lnTo>
                    <a:pt x="35" y="4"/>
                  </a:lnTo>
                  <a:lnTo>
                    <a:pt x="44" y="9"/>
                  </a:lnTo>
                  <a:lnTo>
                    <a:pt x="55" y="0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82"/>
            <p:cNvSpPr>
              <a:spLocks noEditPoints="1"/>
            </p:cNvSpPr>
            <p:nvPr/>
          </p:nvSpPr>
          <p:spPr bwMode="auto">
            <a:xfrm>
              <a:off x="2933787" y="5394027"/>
              <a:ext cx="138454" cy="164415"/>
            </a:xfrm>
            <a:custGeom>
              <a:avLst/>
              <a:gdLst>
                <a:gd name="T0" fmla="*/ 57 w 80"/>
                <a:gd name="T1" fmla="*/ 88 h 95"/>
                <a:gd name="T2" fmla="*/ 57 w 80"/>
                <a:gd name="T3" fmla="*/ 95 h 95"/>
                <a:gd name="T4" fmla="*/ 48 w 80"/>
                <a:gd name="T5" fmla="*/ 90 h 95"/>
                <a:gd name="T6" fmla="*/ 40 w 80"/>
                <a:gd name="T7" fmla="*/ 82 h 95"/>
                <a:gd name="T8" fmla="*/ 54 w 80"/>
                <a:gd name="T9" fmla="*/ 82 h 95"/>
                <a:gd name="T10" fmla="*/ 17 w 80"/>
                <a:gd name="T11" fmla="*/ 55 h 95"/>
                <a:gd name="T12" fmla="*/ 21 w 80"/>
                <a:gd name="T13" fmla="*/ 73 h 95"/>
                <a:gd name="T14" fmla="*/ 15 w 80"/>
                <a:gd name="T15" fmla="*/ 76 h 95"/>
                <a:gd name="T16" fmla="*/ 12 w 80"/>
                <a:gd name="T17" fmla="*/ 63 h 95"/>
                <a:gd name="T18" fmla="*/ 13 w 80"/>
                <a:gd name="T19" fmla="*/ 58 h 95"/>
                <a:gd name="T20" fmla="*/ 39 w 80"/>
                <a:gd name="T21" fmla="*/ 3 h 95"/>
                <a:gd name="T22" fmla="*/ 47 w 80"/>
                <a:gd name="T23" fmla="*/ 11 h 95"/>
                <a:gd name="T24" fmla="*/ 44 w 80"/>
                <a:gd name="T25" fmla="*/ 13 h 95"/>
                <a:gd name="T26" fmla="*/ 39 w 80"/>
                <a:gd name="T27" fmla="*/ 21 h 95"/>
                <a:gd name="T28" fmla="*/ 40 w 80"/>
                <a:gd name="T29" fmla="*/ 29 h 95"/>
                <a:gd name="T30" fmla="*/ 50 w 80"/>
                <a:gd name="T31" fmla="*/ 41 h 95"/>
                <a:gd name="T32" fmla="*/ 62 w 80"/>
                <a:gd name="T33" fmla="*/ 48 h 95"/>
                <a:gd name="T34" fmla="*/ 62 w 80"/>
                <a:gd name="T35" fmla="*/ 53 h 95"/>
                <a:gd name="T36" fmla="*/ 73 w 80"/>
                <a:gd name="T37" fmla="*/ 58 h 95"/>
                <a:gd name="T38" fmla="*/ 80 w 80"/>
                <a:gd name="T39" fmla="*/ 65 h 95"/>
                <a:gd name="T40" fmla="*/ 74 w 80"/>
                <a:gd name="T41" fmla="*/ 64 h 95"/>
                <a:gd name="T42" fmla="*/ 65 w 80"/>
                <a:gd name="T43" fmla="*/ 67 h 95"/>
                <a:gd name="T44" fmla="*/ 70 w 80"/>
                <a:gd name="T45" fmla="*/ 76 h 95"/>
                <a:gd name="T46" fmla="*/ 63 w 80"/>
                <a:gd name="T47" fmla="*/ 83 h 95"/>
                <a:gd name="T48" fmla="*/ 61 w 80"/>
                <a:gd name="T49" fmla="*/ 82 h 95"/>
                <a:gd name="T50" fmla="*/ 63 w 80"/>
                <a:gd name="T51" fmla="*/ 75 h 95"/>
                <a:gd name="T52" fmla="*/ 59 w 80"/>
                <a:gd name="T53" fmla="*/ 66 h 95"/>
                <a:gd name="T54" fmla="*/ 54 w 80"/>
                <a:gd name="T55" fmla="*/ 60 h 95"/>
                <a:gd name="T56" fmla="*/ 47 w 80"/>
                <a:gd name="T57" fmla="*/ 55 h 95"/>
                <a:gd name="T58" fmla="*/ 36 w 80"/>
                <a:gd name="T59" fmla="*/ 50 h 95"/>
                <a:gd name="T60" fmla="*/ 26 w 80"/>
                <a:gd name="T61" fmla="*/ 40 h 95"/>
                <a:gd name="T62" fmla="*/ 21 w 80"/>
                <a:gd name="T63" fmla="*/ 30 h 95"/>
                <a:gd name="T64" fmla="*/ 12 w 80"/>
                <a:gd name="T65" fmla="*/ 28 h 95"/>
                <a:gd name="T66" fmla="*/ 5 w 80"/>
                <a:gd name="T67" fmla="*/ 32 h 95"/>
                <a:gd name="T68" fmla="*/ 3 w 80"/>
                <a:gd name="T69" fmla="*/ 28 h 95"/>
                <a:gd name="T70" fmla="*/ 3 w 80"/>
                <a:gd name="T71" fmla="*/ 18 h 95"/>
                <a:gd name="T72" fmla="*/ 1 w 80"/>
                <a:gd name="T73" fmla="*/ 11 h 95"/>
                <a:gd name="T74" fmla="*/ 7 w 80"/>
                <a:gd name="T75" fmla="*/ 13 h 95"/>
                <a:gd name="T76" fmla="*/ 12 w 80"/>
                <a:gd name="T77" fmla="*/ 11 h 95"/>
                <a:gd name="T78" fmla="*/ 17 w 80"/>
                <a:gd name="T79" fmla="*/ 7 h 95"/>
                <a:gd name="T80" fmla="*/ 26 w 80"/>
                <a:gd name="T81" fmla="*/ 7 h 95"/>
                <a:gd name="T82" fmla="*/ 29 w 80"/>
                <a:gd name="T83" fmla="*/ 3 h 95"/>
                <a:gd name="T84" fmla="*/ 36 w 80"/>
                <a:gd name="T8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0" h="95">
                  <a:moveTo>
                    <a:pt x="59" y="81"/>
                  </a:moveTo>
                  <a:lnTo>
                    <a:pt x="57" y="88"/>
                  </a:lnTo>
                  <a:lnTo>
                    <a:pt x="58" y="90"/>
                  </a:lnTo>
                  <a:lnTo>
                    <a:pt x="57" y="95"/>
                  </a:lnTo>
                  <a:lnTo>
                    <a:pt x="52" y="92"/>
                  </a:lnTo>
                  <a:lnTo>
                    <a:pt x="48" y="90"/>
                  </a:lnTo>
                  <a:lnTo>
                    <a:pt x="39" y="87"/>
                  </a:lnTo>
                  <a:lnTo>
                    <a:pt x="40" y="82"/>
                  </a:lnTo>
                  <a:lnTo>
                    <a:pt x="47" y="83"/>
                  </a:lnTo>
                  <a:lnTo>
                    <a:pt x="54" y="82"/>
                  </a:lnTo>
                  <a:lnTo>
                    <a:pt x="59" y="81"/>
                  </a:lnTo>
                  <a:close/>
                  <a:moveTo>
                    <a:pt x="17" y="55"/>
                  </a:moveTo>
                  <a:lnTo>
                    <a:pt x="21" y="61"/>
                  </a:lnTo>
                  <a:lnTo>
                    <a:pt x="21" y="73"/>
                  </a:lnTo>
                  <a:lnTo>
                    <a:pt x="17" y="72"/>
                  </a:lnTo>
                  <a:lnTo>
                    <a:pt x="15" y="76"/>
                  </a:lnTo>
                  <a:lnTo>
                    <a:pt x="12" y="73"/>
                  </a:lnTo>
                  <a:lnTo>
                    <a:pt x="12" y="63"/>
                  </a:lnTo>
                  <a:lnTo>
                    <a:pt x="10" y="58"/>
                  </a:lnTo>
                  <a:lnTo>
                    <a:pt x="13" y="58"/>
                  </a:lnTo>
                  <a:lnTo>
                    <a:pt x="17" y="55"/>
                  </a:lnTo>
                  <a:close/>
                  <a:moveTo>
                    <a:pt x="39" y="3"/>
                  </a:moveTo>
                  <a:lnTo>
                    <a:pt x="48" y="6"/>
                  </a:lnTo>
                  <a:lnTo>
                    <a:pt x="47" y="11"/>
                  </a:lnTo>
                  <a:lnTo>
                    <a:pt x="48" y="15"/>
                  </a:lnTo>
                  <a:lnTo>
                    <a:pt x="44" y="13"/>
                  </a:lnTo>
                  <a:lnTo>
                    <a:pt x="38" y="17"/>
                  </a:lnTo>
                  <a:lnTo>
                    <a:pt x="39" y="21"/>
                  </a:lnTo>
                  <a:lnTo>
                    <a:pt x="38" y="24"/>
                  </a:lnTo>
                  <a:lnTo>
                    <a:pt x="40" y="29"/>
                  </a:lnTo>
                  <a:lnTo>
                    <a:pt x="46" y="34"/>
                  </a:lnTo>
                  <a:lnTo>
                    <a:pt x="50" y="41"/>
                  </a:lnTo>
                  <a:lnTo>
                    <a:pt x="57" y="49"/>
                  </a:lnTo>
                  <a:lnTo>
                    <a:pt x="62" y="48"/>
                  </a:lnTo>
                  <a:lnTo>
                    <a:pt x="64" y="50"/>
                  </a:lnTo>
                  <a:lnTo>
                    <a:pt x="62" y="53"/>
                  </a:lnTo>
                  <a:lnTo>
                    <a:pt x="68" y="55"/>
                  </a:lnTo>
                  <a:lnTo>
                    <a:pt x="73" y="58"/>
                  </a:lnTo>
                  <a:lnTo>
                    <a:pt x="79" y="63"/>
                  </a:lnTo>
                  <a:lnTo>
                    <a:pt x="80" y="65"/>
                  </a:lnTo>
                  <a:lnTo>
                    <a:pt x="79" y="67"/>
                  </a:lnTo>
                  <a:lnTo>
                    <a:pt x="74" y="64"/>
                  </a:lnTo>
                  <a:lnTo>
                    <a:pt x="69" y="63"/>
                  </a:lnTo>
                  <a:lnTo>
                    <a:pt x="65" y="67"/>
                  </a:lnTo>
                  <a:lnTo>
                    <a:pt x="70" y="71"/>
                  </a:lnTo>
                  <a:lnTo>
                    <a:pt x="70" y="76"/>
                  </a:lnTo>
                  <a:lnTo>
                    <a:pt x="67" y="76"/>
                  </a:lnTo>
                  <a:lnTo>
                    <a:pt x="63" y="83"/>
                  </a:lnTo>
                  <a:lnTo>
                    <a:pt x="61" y="84"/>
                  </a:lnTo>
                  <a:lnTo>
                    <a:pt x="61" y="82"/>
                  </a:lnTo>
                  <a:lnTo>
                    <a:pt x="62" y="77"/>
                  </a:lnTo>
                  <a:lnTo>
                    <a:pt x="63" y="75"/>
                  </a:lnTo>
                  <a:lnTo>
                    <a:pt x="61" y="70"/>
                  </a:lnTo>
                  <a:lnTo>
                    <a:pt x="59" y="66"/>
                  </a:lnTo>
                  <a:lnTo>
                    <a:pt x="56" y="65"/>
                  </a:lnTo>
                  <a:lnTo>
                    <a:pt x="54" y="60"/>
                  </a:lnTo>
                  <a:lnTo>
                    <a:pt x="50" y="59"/>
                  </a:lnTo>
                  <a:lnTo>
                    <a:pt x="47" y="55"/>
                  </a:lnTo>
                  <a:lnTo>
                    <a:pt x="42" y="55"/>
                  </a:lnTo>
                  <a:lnTo>
                    <a:pt x="36" y="50"/>
                  </a:lnTo>
                  <a:lnTo>
                    <a:pt x="30" y="46"/>
                  </a:lnTo>
                  <a:lnTo>
                    <a:pt x="26" y="40"/>
                  </a:lnTo>
                  <a:lnTo>
                    <a:pt x="24" y="31"/>
                  </a:lnTo>
                  <a:lnTo>
                    <a:pt x="21" y="30"/>
                  </a:lnTo>
                  <a:lnTo>
                    <a:pt x="15" y="26"/>
                  </a:lnTo>
                  <a:lnTo>
                    <a:pt x="12" y="28"/>
                  </a:lnTo>
                  <a:lnTo>
                    <a:pt x="9" y="32"/>
                  </a:lnTo>
                  <a:lnTo>
                    <a:pt x="5" y="32"/>
                  </a:lnTo>
                  <a:lnTo>
                    <a:pt x="6" y="29"/>
                  </a:lnTo>
                  <a:lnTo>
                    <a:pt x="3" y="28"/>
                  </a:lnTo>
                  <a:lnTo>
                    <a:pt x="0" y="20"/>
                  </a:lnTo>
                  <a:lnTo>
                    <a:pt x="3" y="18"/>
                  </a:lnTo>
                  <a:lnTo>
                    <a:pt x="1" y="14"/>
                  </a:lnTo>
                  <a:lnTo>
                    <a:pt x="1" y="11"/>
                  </a:lnTo>
                  <a:lnTo>
                    <a:pt x="4" y="13"/>
                  </a:lnTo>
                  <a:lnTo>
                    <a:pt x="7" y="13"/>
                  </a:lnTo>
                  <a:lnTo>
                    <a:pt x="11" y="9"/>
                  </a:lnTo>
                  <a:lnTo>
                    <a:pt x="12" y="11"/>
                  </a:lnTo>
                  <a:lnTo>
                    <a:pt x="16" y="11"/>
                  </a:lnTo>
                  <a:lnTo>
                    <a:pt x="17" y="7"/>
                  </a:lnTo>
                  <a:lnTo>
                    <a:pt x="22" y="8"/>
                  </a:lnTo>
                  <a:lnTo>
                    <a:pt x="26" y="7"/>
                  </a:lnTo>
                  <a:lnTo>
                    <a:pt x="26" y="2"/>
                  </a:lnTo>
                  <a:lnTo>
                    <a:pt x="29" y="3"/>
                  </a:lnTo>
                  <a:lnTo>
                    <a:pt x="30" y="2"/>
                  </a:lnTo>
                  <a:lnTo>
                    <a:pt x="36" y="0"/>
                  </a:lnTo>
                  <a:lnTo>
                    <a:pt x="39" y="3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85"/>
            <p:cNvSpPr>
              <a:spLocks noEditPoints="1"/>
            </p:cNvSpPr>
            <p:nvPr/>
          </p:nvSpPr>
          <p:spPr bwMode="auto">
            <a:xfrm>
              <a:off x="4358136" y="5419988"/>
              <a:ext cx="186913" cy="216336"/>
            </a:xfrm>
            <a:custGeom>
              <a:avLst/>
              <a:gdLst>
                <a:gd name="T0" fmla="*/ 36 w 108"/>
                <a:gd name="T1" fmla="*/ 103 h 125"/>
                <a:gd name="T2" fmla="*/ 30 w 108"/>
                <a:gd name="T3" fmla="*/ 106 h 125"/>
                <a:gd name="T4" fmla="*/ 24 w 108"/>
                <a:gd name="T5" fmla="*/ 112 h 125"/>
                <a:gd name="T6" fmla="*/ 20 w 108"/>
                <a:gd name="T7" fmla="*/ 106 h 125"/>
                <a:gd name="T8" fmla="*/ 27 w 108"/>
                <a:gd name="T9" fmla="*/ 102 h 125"/>
                <a:gd name="T10" fmla="*/ 35 w 108"/>
                <a:gd name="T11" fmla="*/ 100 h 125"/>
                <a:gd name="T12" fmla="*/ 74 w 108"/>
                <a:gd name="T13" fmla="*/ 83 h 125"/>
                <a:gd name="T14" fmla="*/ 73 w 108"/>
                <a:gd name="T15" fmla="*/ 92 h 125"/>
                <a:gd name="T16" fmla="*/ 53 w 108"/>
                <a:gd name="T17" fmla="*/ 96 h 125"/>
                <a:gd name="T18" fmla="*/ 38 w 108"/>
                <a:gd name="T19" fmla="*/ 102 h 125"/>
                <a:gd name="T20" fmla="*/ 26 w 108"/>
                <a:gd name="T21" fmla="*/ 98 h 125"/>
                <a:gd name="T22" fmla="*/ 10 w 108"/>
                <a:gd name="T23" fmla="*/ 102 h 125"/>
                <a:gd name="T24" fmla="*/ 13 w 108"/>
                <a:gd name="T25" fmla="*/ 121 h 125"/>
                <a:gd name="T26" fmla="*/ 6 w 108"/>
                <a:gd name="T27" fmla="*/ 121 h 125"/>
                <a:gd name="T28" fmla="*/ 3 w 108"/>
                <a:gd name="T29" fmla="*/ 113 h 125"/>
                <a:gd name="T30" fmla="*/ 7 w 108"/>
                <a:gd name="T31" fmla="*/ 104 h 125"/>
                <a:gd name="T32" fmla="*/ 16 w 108"/>
                <a:gd name="T33" fmla="*/ 95 h 125"/>
                <a:gd name="T34" fmla="*/ 35 w 108"/>
                <a:gd name="T35" fmla="*/ 87 h 125"/>
                <a:gd name="T36" fmla="*/ 49 w 108"/>
                <a:gd name="T37" fmla="*/ 74 h 125"/>
                <a:gd name="T38" fmla="*/ 64 w 108"/>
                <a:gd name="T39" fmla="*/ 69 h 125"/>
                <a:gd name="T40" fmla="*/ 71 w 108"/>
                <a:gd name="T41" fmla="*/ 56 h 125"/>
                <a:gd name="T42" fmla="*/ 73 w 108"/>
                <a:gd name="T43" fmla="*/ 40 h 125"/>
                <a:gd name="T44" fmla="*/ 84 w 108"/>
                <a:gd name="T45" fmla="*/ 51 h 125"/>
                <a:gd name="T46" fmla="*/ 77 w 108"/>
                <a:gd name="T47" fmla="*/ 67 h 125"/>
                <a:gd name="T48" fmla="*/ 97 w 108"/>
                <a:gd name="T49" fmla="*/ 14 h 125"/>
                <a:gd name="T50" fmla="*/ 107 w 108"/>
                <a:gd name="T51" fmla="*/ 11 h 125"/>
                <a:gd name="T52" fmla="*/ 99 w 108"/>
                <a:gd name="T53" fmla="*/ 25 h 125"/>
                <a:gd name="T54" fmla="*/ 82 w 108"/>
                <a:gd name="T55" fmla="*/ 27 h 125"/>
                <a:gd name="T56" fmla="*/ 71 w 108"/>
                <a:gd name="T57" fmla="*/ 37 h 125"/>
                <a:gd name="T58" fmla="*/ 73 w 108"/>
                <a:gd name="T59" fmla="*/ 21 h 125"/>
                <a:gd name="T60" fmla="*/ 82 w 108"/>
                <a:gd name="T61" fmla="*/ 8 h 125"/>
                <a:gd name="T62" fmla="*/ 93 w 108"/>
                <a:gd name="T63" fmla="*/ 1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8" h="125">
                  <a:moveTo>
                    <a:pt x="35" y="100"/>
                  </a:moveTo>
                  <a:lnTo>
                    <a:pt x="36" y="103"/>
                  </a:lnTo>
                  <a:lnTo>
                    <a:pt x="32" y="108"/>
                  </a:lnTo>
                  <a:lnTo>
                    <a:pt x="30" y="106"/>
                  </a:lnTo>
                  <a:lnTo>
                    <a:pt x="26" y="107"/>
                  </a:lnTo>
                  <a:lnTo>
                    <a:pt x="24" y="112"/>
                  </a:lnTo>
                  <a:lnTo>
                    <a:pt x="20" y="109"/>
                  </a:lnTo>
                  <a:lnTo>
                    <a:pt x="20" y="106"/>
                  </a:lnTo>
                  <a:lnTo>
                    <a:pt x="24" y="101"/>
                  </a:lnTo>
                  <a:lnTo>
                    <a:pt x="27" y="102"/>
                  </a:lnTo>
                  <a:lnTo>
                    <a:pt x="30" y="98"/>
                  </a:lnTo>
                  <a:lnTo>
                    <a:pt x="35" y="100"/>
                  </a:lnTo>
                  <a:close/>
                  <a:moveTo>
                    <a:pt x="78" y="75"/>
                  </a:moveTo>
                  <a:lnTo>
                    <a:pt x="74" y="83"/>
                  </a:lnTo>
                  <a:lnTo>
                    <a:pt x="76" y="86"/>
                  </a:lnTo>
                  <a:lnTo>
                    <a:pt x="73" y="92"/>
                  </a:lnTo>
                  <a:lnTo>
                    <a:pt x="64" y="96"/>
                  </a:lnTo>
                  <a:lnTo>
                    <a:pt x="53" y="96"/>
                  </a:lnTo>
                  <a:lnTo>
                    <a:pt x="43" y="106"/>
                  </a:lnTo>
                  <a:lnTo>
                    <a:pt x="38" y="102"/>
                  </a:lnTo>
                  <a:lnTo>
                    <a:pt x="38" y="96"/>
                  </a:lnTo>
                  <a:lnTo>
                    <a:pt x="26" y="98"/>
                  </a:lnTo>
                  <a:lnTo>
                    <a:pt x="19" y="102"/>
                  </a:lnTo>
                  <a:lnTo>
                    <a:pt x="10" y="102"/>
                  </a:lnTo>
                  <a:lnTo>
                    <a:pt x="18" y="108"/>
                  </a:lnTo>
                  <a:lnTo>
                    <a:pt x="13" y="121"/>
                  </a:lnTo>
                  <a:lnTo>
                    <a:pt x="8" y="125"/>
                  </a:lnTo>
                  <a:lnTo>
                    <a:pt x="6" y="121"/>
                  </a:lnTo>
                  <a:lnTo>
                    <a:pt x="7" y="114"/>
                  </a:lnTo>
                  <a:lnTo>
                    <a:pt x="3" y="113"/>
                  </a:lnTo>
                  <a:lnTo>
                    <a:pt x="0" y="107"/>
                  </a:lnTo>
                  <a:lnTo>
                    <a:pt x="7" y="104"/>
                  </a:lnTo>
                  <a:lnTo>
                    <a:pt x="10" y="100"/>
                  </a:lnTo>
                  <a:lnTo>
                    <a:pt x="16" y="95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2" y="89"/>
                  </a:lnTo>
                  <a:lnTo>
                    <a:pt x="49" y="74"/>
                  </a:lnTo>
                  <a:lnTo>
                    <a:pt x="54" y="78"/>
                  </a:lnTo>
                  <a:lnTo>
                    <a:pt x="64" y="69"/>
                  </a:lnTo>
                  <a:lnTo>
                    <a:pt x="67" y="67"/>
                  </a:lnTo>
                  <a:lnTo>
                    <a:pt x="71" y="56"/>
                  </a:lnTo>
                  <a:lnTo>
                    <a:pt x="70" y="46"/>
                  </a:lnTo>
                  <a:lnTo>
                    <a:pt x="73" y="40"/>
                  </a:lnTo>
                  <a:lnTo>
                    <a:pt x="80" y="39"/>
                  </a:lnTo>
                  <a:lnTo>
                    <a:pt x="84" y="51"/>
                  </a:lnTo>
                  <a:lnTo>
                    <a:pt x="84" y="58"/>
                  </a:lnTo>
                  <a:lnTo>
                    <a:pt x="77" y="67"/>
                  </a:lnTo>
                  <a:lnTo>
                    <a:pt x="78" y="75"/>
                  </a:lnTo>
                  <a:close/>
                  <a:moveTo>
                    <a:pt x="97" y="14"/>
                  </a:moveTo>
                  <a:lnTo>
                    <a:pt x="102" y="15"/>
                  </a:lnTo>
                  <a:lnTo>
                    <a:pt x="107" y="11"/>
                  </a:lnTo>
                  <a:lnTo>
                    <a:pt x="108" y="22"/>
                  </a:lnTo>
                  <a:lnTo>
                    <a:pt x="99" y="25"/>
                  </a:lnTo>
                  <a:lnTo>
                    <a:pt x="93" y="33"/>
                  </a:lnTo>
                  <a:lnTo>
                    <a:pt x="82" y="27"/>
                  </a:lnTo>
                  <a:lnTo>
                    <a:pt x="78" y="37"/>
                  </a:lnTo>
                  <a:lnTo>
                    <a:pt x="71" y="37"/>
                  </a:lnTo>
                  <a:lnTo>
                    <a:pt x="70" y="28"/>
                  </a:lnTo>
                  <a:lnTo>
                    <a:pt x="73" y="21"/>
                  </a:lnTo>
                  <a:lnTo>
                    <a:pt x="80" y="21"/>
                  </a:lnTo>
                  <a:lnTo>
                    <a:pt x="82" y="8"/>
                  </a:lnTo>
                  <a:lnTo>
                    <a:pt x="84" y="0"/>
                  </a:lnTo>
                  <a:lnTo>
                    <a:pt x="93" y="10"/>
                  </a:lnTo>
                  <a:lnTo>
                    <a:pt x="97" y="14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10"/>
            <p:cNvSpPr>
              <a:spLocks/>
            </p:cNvSpPr>
            <p:nvPr/>
          </p:nvSpPr>
          <p:spPr bwMode="auto">
            <a:xfrm>
              <a:off x="3875277" y="5305763"/>
              <a:ext cx="372097" cy="178261"/>
            </a:xfrm>
            <a:custGeom>
              <a:avLst/>
              <a:gdLst>
                <a:gd name="T0" fmla="*/ 7 w 215"/>
                <a:gd name="T1" fmla="*/ 28 h 103"/>
                <a:gd name="T2" fmla="*/ 30 w 215"/>
                <a:gd name="T3" fmla="*/ 13 h 103"/>
                <a:gd name="T4" fmla="*/ 43 w 215"/>
                <a:gd name="T5" fmla="*/ 17 h 103"/>
                <a:gd name="T6" fmla="*/ 54 w 215"/>
                <a:gd name="T7" fmla="*/ 22 h 103"/>
                <a:gd name="T8" fmla="*/ 70 w 215"/>
                <a:gd name="T9" fmla="*/ 18 h 103"/>
                <a:gd name="T10" fmla="*/ 74 w 215"/>
                <a:gd name="T11" fmla="*/ 0 h 103"/>
                <a:gd name="T12" fmla="*/ 88 w 215"/>
                <a:gd name="T13" fmla="*/ 6 h 103"/>
                <a:gd name="T14" fmla="*/ 97 w 215"/>
                <a:gd name="T15" fmla="*/ 17 h 103"/>
                <a:gd name="T16" fmla="*/ 113 w 215"/>
                <a:gd name="T17" fmla="*/ 19 h 103"/>
                <a:gd name="T18" fmla="*/ 128 w 215"/>
                <a:gd name="T19" fmla="*/ 19 h 103"/>
                <a:gd name="T20" fmla="*/ 138 w 215"/>
                <a:gd name="T21" fmla="*/ 29 h 103"/>
                <a:gd name="T22" fmla="*/ 153 w 215"/>
                <a:gd name="T23" fmla="*/ 31 h 103"/>
                <a:gd name="T24" fmla="*/ 169 w 215"/>
                <a:gd name="T25" fmla="*/ 27 h 103"/>
                <a:gd name="T26" fmla="*/ 182 w 215"/>
                <a:gd name="T27" fmla="*/ 21 h 103"/>
                <a:gd name="T28" fmla="*/ 194 w 215"/>
                <a:gd name="T29" fmla="*/ 23 h 103"/>
                <a:gd name="T30" fmla="*/ 186 w 215"/>
                <a:gd name="T31" fmla="*/ 41 h 103"/>
                <a:gd name="T32" fmla="*/ 192 w 215"/>
                <a:gd name="T33" fmla="*/ 43 h 103"/>
                <a:gd name="T34" fmla="*/ 202 w 215"/>
                <a:gd name="T35" fmla="*/ 42 h 103"/>
                <a:gd name="T36" fmla="*/ 215 w 215"/>
                <a:gd name="T37" fmla="*/ 52 h 103"/>
                <a:gd name="T38" fmla="*/ 209 w 215"/>
                <a:gd name="T39" fmla="*/ 54 h 103"/>
                <a:gd name="T40" fmla="*/ 194 w 215"/>
                <a:gd name="T41" fmla="*/ 58 h 103"/>
                <a:gd name="T42" fmla="*/ 178 w 215"/>
                <a:gd name="T43" fmla="*/ 69 h 103"/>
                <a:gd name="T44" fmla="*/ 165 w 215"/>
                <a:gd name="T45" fmla="*/ 71 h 103"/>
                <a:gd name="T46" fmla="*/ 158 w 215"/>
                <a:gd name="T47" fmla="*/ 76 h 103"/>
                <a:gd name="T48" fmla="*/ 161 w 215"/>
                <a:gd name="T49" fmla="*/ 83 h 103"/>
                <a:gd name="T50" fmla="*/ 152 w 215"/>
                <a:gd name="T51" fmla="*/ 92 h 103"/>
                <a:gd name="T52" fmla="*/ 134 w 215"/>
                <a:gd name="T53" fmla="*/ 95 h 103"/>
                <a:gd name="T54" fmla="*/ 116 w 215"/>
                <a:gd name="T55" fmla="*/ 103 h 103"/>
                <a:gd name="T56" fmla="*/ 103 w 215"/>
                <a:gd name="T57" fmla="*/ 100 h 103"/>
                <a:gd name="T58" fmla="*/ 88 w 215"/>
                <a:gd name="T59" fmla="*/ 93 h 103"/>
                <a:gd name="T60" fmla="*/ 65 w 215"/>
                <a:gd name="T61" fmla="*/ 93 h 103"/>
                <a:gd name="T62" fmla="*/ 54 w 215"/>
                <a:gd name="T63" fmla="*/ 87 h 103"/>
                <a:gd name="T64" fmla="*/ 47 w 215"/>
                <a:gd name="T65" fmla="*/ 77 h 103"/>
                <a:gd name="T66" fmla="*/ 29 w 215"/>
                <a:gd name="T67" fmla="*/ 70 h 103"/>
                <a:gd name="T68" fmla="*/ 19 w 215"/>
                <a:gd name="T69" fmla="*/ 65 h 103"/>
                <a:gd name="T70" fmla="*/ 17 w 215"/>
                <a:gd name="T71" fmla="*/ 46 h 103"/>
                <a:gd name="T72" fmla="*/ 2 w 215"/>
                <a:gd name="T73" fmla="*/ 3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5" h="103">
                  <a:moveTo>
                    <a:pt x="0" y="29"/>
                  </a:moveTo>
                  <a:lnTo>
                    <a:pt x="7" y="28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6" y="17"/>
                  </a:lnTo>
                  <a:lnTo>
                    <a:pt x="43" y="17"/>
                  </a:lnTo>
                  <a:lnTo>
                    <a:pt x="47" y="22"/>
                  </a:lnTo>
                  <a:lnTo>
                    <a:pt x="54" y="22"/>
                  </a:lnTo>
                  <a:lnTo>
                    <a:pt x="64" y="25"/>
                  </a:lnTo>
                  <a:lnTo>
                    <a:pt x="70" y="18"/>
                  </a:lnTo>
                  <a:lnTo>
                    <a:pt x="67" y="11"/>
                  </a:lnTo>
                  <a:lnTo>
                    <a:pt x="74" y="0"/>
                  </a:lnTo>
                  <a:lnTo>
                    <a:pt x="82" y="5"/>
                  </a:lnTo>
                  <a:lnTo>
                    <a:pt x="88" y="6"/>
                  </a:lnTo>
                  <a:lnTo>
                    <a:pt x="96" y="8"/>
                  </a:lnTo>
                  <a:lnTo>
                    <a:pt x="97" y="17"/>
                  </a:lnTo>
                  <a:lnTo>
                    <a:pt x="107" y="21"/>
                  </a:lnTo>
                  <a:lnTo>
                    <a:pt x="113" y="19"/>
                  </a:lnTo>
                  <a:lnTo>
                    <a:pt x="122" y="18"/>
                  </a:lnTo>
                  <a:lnTo>
                    <a:pt x="128" y="19"/>
                  </a:lnTo>
                  <a:lnTo>
                    <a:pt x="135" y="24"/>
                  </a:lnTo>
                  <a:lnTo>
                    <a:pt x="138" y="29"/>
                  </a:lnTo>
                  <a:lnTo>
                    <a:pt x="145" y="29"/>
                  </a:lnTo>
                  <a:lnTo>
                    <a:pt x="153" y="31"/>
                  </a:lnTo>
                  <a:lnTo>
                    <a:pt x="159" y="29"/>
                  </a:lnTo>
                  <a:lnTo>
                    <a:pt x="169" y="27"/>
                  </a:lnTo>
                  <a:lnTo>
                    <a:pt x="178" y="19"/>
                  </a:lnTo>
                  <a:lnTo>
                    <a:pt x="182" y="21"/>
                  </a:lnTo>
                  <a:lnTo>
                    <a:pt x="186" y="24"/>
                  </a:lnTo>
                  <a:lnTo>
                    <a:pt x="194" y="23"/>
                  </a:lnTo>
                  <a:lnTo>
                    <a:pt x="190" y="31"/>
                  </a:lnTo>
                  <a:lnTo>
                    <a:pt x="186" y="41"/>
                  </a:lnTo>
                  <a:lnTo>
                    <a:pt x="187" y="45"/>
                  </a:lnTo>
                  <a:lnTo>
                    <a:pt x="192" y="43"/>
                  </a:lnTo>
                  <a:lnTo>
                    <a:pt x="198" y="46"/>
                  </a:lnTo>
                  <a:lnTo>
                    <a:pt x="202" y="42"/>
                  </a:lnTo>
                  <a:lnTo>
                    <a:pt x="209" y="45"/>
                  </a:lnTo>
                  <a:lnTo>
                    <a:pt x="215" y="52"/>
                  </a:lnTo>
                  <a:lnTo>
                    <a:pt x="213" y="56"/>
                  </a:lnTo>
                  <a:lnTo>
                    <a:pt x="209" y="54"/>
                  </a:lnTo>
                  <a:lnTo>
                    <a:pt x="199" y="56"/>
                  </a:lnTo>
                  <a:lnTo>
                    <a:pt x="194" y="58"/>
                  </a:lnTo>
                  <a:lnTo>
                    <a:pt x="189" y="65"/>
                  </a:lnTo>
                  <a:lnTo>
                    <a:pt x="178" y="69"/>
                  </a:lnTo>
                  <a:lnTo>
                    <a:pt x="172" y="74"/>
                  </a:lnTo>
                  <a:lnTo>
                    <a:pt x="165" y="71"/>
                  </a:lnTo>
                  <a:lnTo>
                    <a:pt x="161" y="70"/>
                  </a:lnTo>
                  <a:lnTo>
                    <a:pt x="158" y="76"/>
                  </a:lnTo>
                  <a:lnTo>
                    <a:pt x="160" y="80"/>
                  </a:lnTo>
                  <a:lnTo>
                    <a:pt x="161" y="83"/>
                  </a:lnTo>
                  <a:lnTo>
                    <a:pt x="157" y="87"/>
                  </a:lnTo>
                  <a:lnTo>
                    <a:pt x="152" y="92"/>
                  </a:lnTo>
                  <a:lnTo>
                    <a:pt x="143" y="94"/>
                  </a:lnTo>
                  <a:lnTo>
                    <a:pt x="134" y="95"/>
                  </a:lnTo>
                  <a:lnTo>
                    <a:pt x="123" y="98"/>
                  </a:lnTo>
                  <a:lnTo>
                    <a:pt x="116" y="103"/>
                  </a:lnTo>
                  <a:lnTo>
                    <a:pt x="112" y="100"/>
                  </a:lnTo>
                  <a:lnTo>
                    <a:pt x="103" y="100"/>
                  </a:lnTo>
                  <a:lnTo>
                    <a:pt x="94" y="94"/>
                  </a:lnTo>
                  <a:lnTo>
                    <a:pt x="88" y="93"/>
                  </a:lnTo>
                  <a:lnTo>
                    <a:pt x="78" y="94"/>
                  </a:lnTo>
                  <a:lnTo>
                    <a:pt x="65" y="93"/>
                  </a:lnTo>
                  <a:lnTo>
                    <a:pt x="58" y="93"/>
                  </a:lnTo>
                  <a:lnTo>
                    <a:pt x="54" y="87"/>
                  </a:lnTo>
                  <a:lnTo>
                    <a:pt x="50" y="79"/>
                  </a:lnTo>
                  <a:lnTo>
                    <a:pt x="47" y="77"/>
                  </a:lnTo>
                  <a:lnTo>
                    <a:pt x="38" y="71"/>
                  </a:lnTo>
                  <a:lnTo>
                    <a:pt x="29" y="70"/>
                  </a:lnTo>
                  <a:lnTo>
                    <a:pt x="21" y="69"/>
                  </a:lnTo>
                  <a:lnTo>
                    <a:pt x="19" y="65"/>
                  </a:lnTo>
                  <a:lnTo>
                    <a:pt x="21" y="53"/>
                  </a:lnTo>
                  <a:lnTo>
                    <a:pt x="17" y="46"/>
                  </a:lnTo>
                  <a:lnTo>
                    <a:pt x="7" y="42"/>
                  </a:lnTo>
                  <a:lnTo>
                    <a:pt x="2" y="36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Freeform 125"/>
            <p:cNvSpPr>
              <a:spLocks noEditPoints="1"/>
            </p:cNvSpPr>
            <p:nvPr/>
          </p:nvSpPr>
          <p:spPr bwMode="auto">
            <a:xfrm>
              <a:off x="3459913" y="5696897"/>
              <a:ext cx="89995" cy="121148"/>
            </a:xfrm>
            <a:custGeom>
              <a:avLst/>
              <a:gdLst>
                <a:gd name="T0" fmla="*/ 46 w 52"/>
                <a:gd name="T1" fmla="*/ 39 h 70"/>
                <a:gd name="T2" fmla="*/ 44 w 52"/>
                <a:gd name="T3" fmla="*/ 43 h 70"/>
                <a:gd name="T4" fmla="*/ 40 w 52"/>
                <a:gd name="T5" fmla="*/ 43 h 70"/>
                <a:gd name="T6" fmla="*/ 39 w 52"/>
                <a:gd name="T7" fmla="*/ 45 h 70"/>
                <a:gd name="T8" fmla="*/ 38 w 52"/>
                <a:gd name="T9" fmla="*/ 48 h 70"/>
                <a:gd name="T10" fmla="*/ 39 w 52"/>
                <a:gd name="T11" fmla="*/ 53 h 70"/>
                <a:gd name="T12" fmla="*/ 38 w 52"/>
                <a:gd name="T13" fmla="*/ 54 h 70"/>
                <a:gd name="T14" fmla="*/ 35 w 52"/>
                <a:gd name="T15" fmla="*/ 54 h 70"/>
                <a:gd name="T16" fmla="*/ 31 w 52"/>
                <a:gd name="T17" fmla="*/ 57 h 70"/>
                <a:gd name="T18" fmla="*/ 31 w 52"/>
                <a:gd name="T19" fmla="*/ 60 h 70"/>
                <a:gd name="T20" fmla="*/ 28 w 52"/>
                <a:gd name="T21" fmla="*/ 62 h 70"/>
                <a:gd name="T22" fmla="*/ 25 w 52"/>
                <a:gd name="T23" fmla="*/ 62 h 70"/>
                <a:gd name="T24" fmla="*/ 22 w 52"/>
                <a:gd name="T25" fmla="*/ 63 h 70"/>
                <a:gd name="T26" fmla="*/ 22 w 52"/>
                <a:gd name="T27" fmla="*/ 66 h 70"/>
                <a:gd name="T28" fmla="*/ 19 w 52"/>
                <a:gd name="T29" fmla="*/ 68 h 70"/>
                <a:gd name="T30" fmla="*/ 15 w 52"/>
                <a:gd name="T31" fmla="*/ 68 h 70"/>
                <a:gd name="T32" fmla="*/ 10 w 52"/>
                <a:gd name="T33" fmla="*/ 70 h 70"/>
                <a:gd name="T34" fmla="*/ 8 w 52"/>
                <a:gd name="T35" fmla="*/ 70 h 70"/>
                <a:gd name="T36" fmla="*/ 5 w 52"/>
                <a:gd name="T37" fmla="*/ 65 h 70"/>
                <a:gd name="T38" fmla="*/ 0 w 52"/>
                <a:gd name="T39" fmla="*/ 53 h 70"/>
                <a:gd name="T40" fmla="*/ 20 w 52"/>
                <a:gd name="T41" fmla="*/ 46 h 70"/>
                <a:gd name="T42" fmla="*/ 25 w 52"/>
                <a:gd name="T43" fmla="*/ 33 h 70"/>
                <a:gd name="T44" fmla="*/ 21 w 52"/>
                <a:gd name="T45" fmla="*/ 27 h 70"/>
                <a:gd name="T46" fmla="*/ 22 w 52"/>
                <a:gd name="T47" fmla="*/ 24 h 70"/>
                <a:gd name="T48" fmla="*/ 23 w 52"/>
                <a:gd name="T49" fmla="*/ 21 h 70"/>
                <a:gd name="T50" fmla="*/ 23 w 52"/>
                <a:gd name="T51" fmla="*/ 18 h 70"/>
                <a:gd name="T52" fmla="*/ 27 w 52"/>
                <a:gd name="T53" fmla="*/ 17 h 70"/>
                <a:gd name="T54" fmla="*/ 26 w 52"/>
                <a:gd name="T55" fmla="*/ 16 h 70"/>
                <a:gd name="T56" fmla="*/ 26 w 52"/>
                <a:gd name="T57" fmla="*/ 11 h 70"/>
                <a:gd name="T58" fmla="*/ 29 w 52"/>
                <a:gd name="T59" fmla="*/ 11 h 70"/>
                <a:gd name="T60" fmla="*/ 32 w 52"/>
                <a:gd name="T61" fmla="*/ 16 h 70"/>
                <a:gd name="T62" fmla="*/ 37 w 52"/>
                <a:gd name="T63" fmla="*/ 18 h 70"/>
                <a:gd name="T64" fmla="*/ 42 w 52"/>
                <a:gd name="T65" fmla="*/ 19 h 70"/>
                <a:gd name="T66" fmla="*/ 45 w 52"/>
                <a:gd name="T67" fmla="*/ 21 h 70"/>
                <a:gd name="T68" fmla="*/ 48 w 52"/>
                <a:gd name="T69" fmla="*/ 25 h 70"/>
                <a:gd name="T70" fmla="*/ 50 w 52"/>
                <a:gd name="T71" fmla="*/ 28 h 70"/>
                <a:gd name="T72" fmla="*/ 52 w 52"/>
                <a:gd name="T73" fmla="*/ 28 h 70"/>
                <a:gd name="T74" fmla="*/ 52 w 52"/>
                <a:gd name="T75" fmla="*/ 30 h 70"/>
                <a:gd name="T76" fmla="*/ 50 w 52"/>
                <a:gd name="T77" fmla="*/ 34 h 70"/>
                <a:gd name="T78" fmla="*/ 49 w 52"/>
                <a:gd name="T79" fmla="*/ 36 h 70"/>
                <a:gd name="T80" fmla="*/ 46 w 52"/>
                <a:gd name="T81" fmla="*/ 39 h 70"/>
                <a:gd name="T82" fmla="*/ 29 w 52"/>
                <a:gd name="T83" fmla="*/ 4 h 70"/>
                <a:gd name="T84" fmla="*/ 28 w 52"/>
                <a:gd name="T85" fmla="*/ 5 h 70"/>
                <a:gd name="T86" fmla="*/ 27 w 52"/>
                <a:gd name="T87" fmla="*/ 2 h 70"/>
                <a:gd name="T88" fmla="*/ 29 w 52"/>
                <a:gd name="T89" fmla="*/ 0 h 70"/>
                <a:gd name="T90" fmla="*/ 31 w 52"/>
                <a:gd name="T91" fmla="*/ 1 h 70"/>
                <a:gd name="T92" fmla="*/ 29 w 52"/>
                <a:gd name="T93" fmla="*/ 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" h="70">
                  <a:moveTo>
                    <a:pt x="46" y="39"/>
                  </a:moveTo>
                  <a:lnTo>
                    <a:pt x="44" y="43"/>
                  </a:lnTo>
                  <a:lnTo>
                    <a:pt x="40" y="43"/>
                  </a:lnTo>
                  <a:lnTo>
                    <a:pt x="39" y="45"/>
                  </a:lnTo>
                  <a:lnTo>
                    <a:pt x="38" y="48"/>
                  </a:lnTo>
                  <a:lnTo>
                    <a:pt x="39" y="53"/>
                  </a:lnTo>
                  <a:lnTo>
                    <a:pt x="38" y="54"/>
                  </a:lnTo>
                  <a:lnTo>
                    <a:pt x="35" y="54"/>
                  </a:lnTo>
                  <a:lnTo>
                    <a:pt x="31" y="57"/>
                  </a:lnTo>
                  <a:lnTo>
                    <a:pt x="31" y="60"/>
                  </a:lnTo>
                  <a:lnTo>
                    <a:pt x="28" y="62"/>
                  </a:lnTo>
                  <a:lnTo>
                    <a:pt x="25" y="62"/>
                  </a:lnTo>
                  <a:lnTo>
                    <a:pt x="22" y="63"/>
                  </a:lnTo>
                  <a:lnTo>
                    <a:pt x="22" y="66"/>
                  </a:lnTo>
                  <a:lnTo>
                    <a:pt x="19" y="68"/>
                  </a:lnTo>
                  <a:lnTo>
                    <a:pt x="15" y="68"/>
                  </a:lnTo>
                  <a:lnTo>
                    <a:pt x="10" y="70"/>
                  </a:lnTo>
                  <a:lnTo>
                    <a:pt x="8" y="70"/>
                  </a:lnTo>
                  <a:lnTo>
                    <a:pt x="5" y="65"/>
                  </a:lnTo>
                  <a:lnTo>
                    <a:pt x="0" y="53"/>
                  </a:lnTo>
                  <a:lnTo>
                    <a:pt x="20" y="46"/>
                  </a:lnTo>
                  <a:lnTo>
                    <a:pt x="25" y="33"/>
                  </a:lnTo>
                  <a:lnTo>
                    <a:pt x="21" y="27"/>
                  </a:lnTo>
                  <a:lnTo>
                    <a:pt x="22" y="24"/>
                  </a:lnTo>
                  <a:lnTo>
                    <a:pt x="23" y="21"/>
                  </a:lnTo>
                  <a:lnTo>
                    <a:pt x="23" y="18"/>
                  </a:lnTo>
                  <a:lnTo>
                    <a:pt x="27" y="17"/>
                  </a:lnTo>
                  <a:lnTo>
                    <a:pt x="26" y="16"/>
                  </a:lnTo>
                  <a:lnTo>
                    <a:pt x="26" y="11"/>
                  </a:lnTo>
                  <a:lnTo>
                    <a:pt x="29" y="11"/>
                  </a:lnTo>
                  <a:lnTo>
                    <a:pt x="32" y="16"/>
                  </a:lnTo>
                  <a:lnTo>
                    <a:pt x="37" y="18"/>
                  </a:lnTo>
                  <a:lnTo>
                    <a:pt x="42" y="19"/>
                  </a:lnTo>
                  <a:lnTo>
                    <a:pt x="45" y="21"/>
                  </a:lnTo>
                  <a:lnTo>
                    <a:pt x="48" y="25"/>
                  </a:lnTo>
                  <a:lnTo>
                    <a:pt x="50" y="28"/>
                  </a:lnTo>
                  <a:lnTo>
                    <a:pt x="52" y="28"/>
                  </a:lnTo>
                  <a:lnTo>
                    <a:pt x="52" y="30"/>
                  </a:lnTo>
                  <a:lnTo>
                    <a:pt x="50" y="34"/>
                  </a:lnTo>
                  <a:lnTo>
                    <a:pt x="49" y="36"/>
                  </a:lnTo>
                  <a:lnTo>
                    <a:pt x="46" y="39"/>
                  </a:lnTo>
                  <a:close/>
                  <a:moveTo>
                    <a:pt x="29" y="4"/>
                  </a:moveTo>
                  <a:lnTo>
                    <a:pt x="28" y="5"/>
                  </a:lnTo>
                  <a:lnTo>
                    <a:pt x="27" y="2"/>
                  </a:lnTo>
                  <a:lnTo>
                    <a:pt x="29" y="0"/>
                  </a:lnTo>
                  <a:lnTo>
                    <a:pt x="31" y="1"/>
                  </a:lnTo>
                  <a:lnTo>
                    <a:pt x="29" y="4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Freeform 130"/>
            <p:cNvSpPr>
              <a:spLocks/>
            </p:cNvSpPr>
            <p:nvPr/>
          </p:nvSpPr>
          <p:spPr bwMode="auto">
            <a:xfrm>
              <a:off x="3563754" y="5554981"/>
              <a:ext cx="166145" cy="178261"/>
            </a:xfrm>
            <a:custGeom>
              <a:avLst/>
              <a:gdLst>
                <a:gd name="T0" fmla="*/ 83 w 96"/>
                <a:gd name="T1" fmla="*/ 19 h 103"/>
                <a:gd name="T2" fmla="*/ 81 w 96"/>
                <a:gd name="T3" fmla="*/ 9 h 103"/>
                <a:gd name="T4" fmla="*/ 77 w 96"/>
                <a:gd name="T5" fmla="*/ 6 h 103"/>
                <a:gd name="T6" fmla="*/ 85 w 96"/>
                <a:gd name="T7" fmla="*/ 0 h 103"/>
                <a:gd name="T8" fmla="*/ 73 w 96"/>
                <a:gd name="T9" fmla="*/ 2 h 103"/>
                <a:gd name="T10" fmla="*/ 71 w 96"/>
                <a:gd name="T11" fmla="*/ 9 h 103"/>
                <a:gd name="T12" fmla="*/ 68 w 96"/>
                <a:gd name="T13" fmla="*/ 17 h 103"/>
                <a:gd name="T14" fmla="*/ 66 w 96"/>
                <a:gd name="T15" fmla="*/ 23 h 103"/>
                <a:gd name="T16" fmla="*/ 62 w 96"/>
                <a:gd name="T17" fmla="*/ 29 h 103"/>
                <a:gd name="T18" fmla="*/ 55 w 96"/>
                <a:gd name="T19" fmla="*/ 35 h 103"/>
                <a:gd name="T20" fmla="*/ 54 w 96"/>
                <a:gd name="T21" fmla="*/ 42 h 103"/>
                <a:gd name="T22" fmla="*/ 46 w 96"/>
                <a:gd name="T23" fmla="*/ 42 h 103"/>
                <a:gd name="T24" fmla="*/ 41 w 96"/>
                <a:gd name="T25" fmla="*/ 45 h 103"/>
                <a:gd name="T26" fmla="*/ 36 w 96"/>
                <a:gd name="T27" fmla="*/ 55 h 103"/>
                <a:gd name="T28" fmla="*/ 23 w 96"/>
                <a:gd name="T29" fmla="*/ 58 h 103"/>
                <a:gd name="T30" fmla="*/ 18 w 96"/>
                <a:gd name="T31" fmla="*/ 59 h 103"/>
                <a:gd name="T32" fmla="*/ 0 w 96"/>
                <a:gd name="T33" fmla="*/ 57 h 103"/>
                <a:gd name="T34" fmla="*/ 6 w 96"/>
                <a:gd name="T35" fmla="*/ 65 h 103"/>
                <a:gd name="T36" fmla="*/ 12 w 96"/>
                <a:gd name="T37" fmla="*/ 75 h 103"/>
                <a:gd name="T38" fmla="*/ 15 w 96"/>
                <a:gd name="T39" fmla="*/ 80 h 103"/>
                <a:gd name="T40" fmla="*/ 3 w 96"/>
                <a:gd name="T41" fmla="*/ 92 h 103"/>
                <a:gd name="T42" fmla="*/ 24 w 96"/>
                <a:gd name="T43" fmla="*/ 90 h 103"/>
                <a:gd name="T44" fmla="*/ 42 w 96"/>
                <a:gd name="T45" fmla="*/ 95 h 103"/>
                <a:gd name="T46" fmla="*/ 48 w 96"/>
                <a:gd name="T47" fmla="*/ 103 h 103"/>
                <a:gd name="T48" fmla="*/ 67 w 96"/>
                <a:gd name="T49" fmla="*/ 96 h 103"/>
                <a:gd name="T50" fmla="*/ 62 w 96"/>
                <a:gd name="T51" fmla="*/ 87 h 103"/>
                <a:gd name="T52" fmla="*/ 58 w 96"/>
                <a:gd name="T53" fmla="*/ 78 h 103"/>
                <a:gd name="T54" fmla="*/ 72 w 96"/>
                <a:gd name="T55" fmla="*/ 71 h 103"/>
                <a:gd name="T56" fmla="*/ 84 w 96"/>
                <a:gd name="T57" fmla="*/ 55 h 103"/>
                <a:gd name="T58" fmla="*/ 90 w 96"/>
                <a:gd name="T59" fmla="*/ 42 h 103"/>
                <a:gd name="T60" fmla="*/ 90 w 96"/>
                <a:gd name="T61" fmla="*/ 34 h 103"/>
                <a:gd name="T62" fmla="*/ 90 w 96"/>
                <a:gd name="T63" fmla="*/ 3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103">
                  <a:moveTo>
                    <a:pt x="84" y="31"/>
                  </a:moveTo>
                  <a:lnTo>
                    <a:pt x="83" y="19"/>
                  </a:lnTo>
                  <a:lnTo>
                    <a:pt x="88" y="16"/>
                  </a:lnTo>
                  <a:lnTo>
                    <a:pt x="81" y="9"/>
                  </a:lnTo>
                  <a:lnTo>
                    <a:pt x="78" y="9"/>
                  </a:lnTo>
                  <a:lnTo>
                    <a:pt x="77" y="6"/>
                  </a:lnTo>
                  <a:lnTo>
                    <a:pt x="84" y="1"/>
                  </a:lnTo>
                  <a:lnTo>
                    <a:pt x="85" y="0"/>
                  </a:lnTo>
                  <a:lnTo>
                    <a:pt x="81" y="1"/>
                  </a:lnTo>
                  <a:lnTo>
                    <a:pt x="73" y="2"/>
                  </a:lnTo>
                  <a:lnTo>
                    <a:pt x="70" y="6"/>
                  </a:lnTo>
                  <a:lnTo>
                    <a:pt x="71" y="9"/>
                  </a:lnTo>
                  <a:lnTo>
                    <a:pt x="72" y="14"/>
                  </a:lnTo>
                  <a:lnTo>
                    <a:pt x="68" y="17"/>
                  </a:lnTo>
                  <a:lnTo>
                    <a:pt x="68" y="20"/>
                  </a:lnTo>
                  <a:lnTo>
                    <a:pt x="66" y="23"/>
                  </a:lnTo>
                  <a:lnTo>
                    <a:pt x="60" y="23"/>
                  </a:lnTo>
                  <a:lnTo>
                    <a:pt x="62" y="29"/>
                  </a:lnTo>
                  <a:lnTo>
                    <a:pt x="59" y="30"/>
                  </a:lnTo>
                  <a:lnTo>
                    <a:pt x="55" y="35"/>
                  </a:lnTo>
                  <a:lnTo>
                    <a:pt x="56" y="40"/>
                  </a:lnTo>
                  <a:lnTo>
                    <a:pt x="54" y="42"/>
                  </a:lnTo>
                  <a:lnTo>
                    <a:pt x="52" y="41"/>
                  </a:lnTo>
                  <a:lnTo>
                    <a:pt x="46" y="42"/>
                  </a:lnTo>
                  <a:lnTo>
                    <a:pt x="46" y="45"/>
                  </a:lnTo>
                  <a:lnTo>
                    <a:pt x="41" y="45"/>
                  </a:lnTo>
                  <a:lnTo>
                    <a:pt x="36" y="49"/>
                  </a:lnTo>
                  <a:lnTo>
                    <a:pt x="36" y="55"/>
                  </a:lnTo>
                  <a:lnTo>
                    <a:pt x="27" y="59"/>
                  </a:lnTo>
                  <a:lnTo>
                    <a:pt x="23" y="58"/>
                  </a:lnTo>
                  <a:lnTo>
                    <a:pt x="21" y="60"/>
                  </a:lnTo>
                  <a:lnTo>
                    <a:pt x="18" y="59"/>
                  </a:lnTo>
                  <a:lnTo>
                    <a:pt x="11" y="60"/>
                  </a:lnTo>
                  <a:lnTo>
                    <a:pt x="0" y="57"/>
                  </a:lnTo>
                  <a:lnTo>
                    <a:pt x="3" y="60"/>
                  </a:lnTo>
                  <a:lnTo>
                    <a:pt x="6" y="65"/>
                  </a:lnTo>
                  <a:lnTo>
                    <a:pt x="12" y="67"/>
                  </a:lnTo>
                  <a:lnTo>
                    <a:pt x="12" y="75"/>
                  </a:lnTo>
                  <a:lnTo>
                    <a:pt x="15" y="76"/>
                  </a:lnTo>
                  <a:lnTo>
                    <a:pt x="15" y="80"/>
                  </a:lnTo>
                  <a:lnTo>
                    <a:pt x="6" y="83"/>
                  </a:lnTo>
                  <a:lnTo>
                    <a:pt x="3" y="92"/>
                  </a:lnTo>
                  <a:lnTo>
                    <a:pt x="13" y="90"/>
                  </a:lnTo>
                  <a:lnTo>
                    <a:pt x="24" y="90"/>
                  </a:lnTo>
                  <a:lnTo>
                    <a:pt x="36" y="89"/>
                  </a:lnTo>
                  <a:lnTo>
                    <a:pt x="42" y="95"/>
                  </a:lnTo>
                  <a:lnTo>
                    <a:pt x="43" y="100"/>
                  </a:lnTo>
                  <a:lnTo>
                    <a:pt x="48" y="103"/>
                  </a:lnTo>
                  <a:lnTo>
                    <a:pt x="53" y="96"/>
                  </a:lnTo>
                  <a:lnTo>
                    <a:pt x="67" y="96"/>
                  </a:lnTo>
                  <a:lnTo>
                    <a:pt x="66" y="90"/>
                  </a:lnTo>
                  <a:lnTo>
                    <a:pt x="62" y="87"/>
                  </a:lnTo>
                  <a:lnTo>
                    <a:pt x="61" y="81"/>
                  </a:lnTo>
                  <a:lnTo>
                    <a:pt x="58" y="78"/>
                  </a:lnTo>
                  <a:lnTo>
                    <a:pt x="65" y="70"/>
                  </a:lnTo>
                  <a:lnTo>
                    <a:pt x="72" y="71"/>
                  </a:lnTo>
                  <a:lnTo>
                    <a:pt x="79" y="63"/>
                  </a:lnTo>
                  <a:lnTo>
                    <a:pt x="84" y="55"/>
                  </a:lnTo>
                  <a:lnTo>
                    <a:pt x="90" y="47"/>
                  </a:lnTo>
                  <a:lnTo>
                    <a:pt x="90" y="42"/>
                  </a:lnTo>
                  <a:lnTo>
                    <a:pt x="96" y="37"/>
                  </a:lnTo>
                  <a:lnTo>
                    <a:pt x="90" y="34"/>
                  </a:lnTo>
                  <a:lnTo>
                    <a:pt x="90" y="32"/>
                  </a:lnTo>
                  <a:lnTo>
                    <a:pt x="90" y="34"/>
                  </a:lnTo>
                  <a:lnTo>
                    <a:pt x="84" y="31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Freeform 134"/>
            <p:cNvSpPr>
              <a:spLocks/>
            </p:cNvSpPr>
            <p:nvPr/>
          </p:nvSpPr>
          <p:spPr bwMode="auto">
            <a:xfrm>
              <a:off x="2745142" y="5473639"/>
              <a:ext cx="36345" cy="81343"/>
            </a:xfrm>
            <a:custGeom>
              <a:avLst/>
              <a:gdLst>
                <a:gd name="T0" fmla="*/ 4 w 21"/>
                <a:gd name="T1" fmla="*/ 3 h 47"/>
                <a:gd name="T2" fmla="*/ 6 w 21"/>
                <a:gd name="T3" fmla="*/ 1 h 47"/>
                <a:gd name="T4" fmla="*/ 9 w 21"/>
                <a:gd name="T5" fmla="*/ 0 h 47"/>
                <a:gd name="T6" fmla="*/ 10 w 21"/>
                <a:gd name="T7" fmla="*/ 4 h 47"/>
                <a:gd name="T8" fmla="*/ 15 w 21"/>
                <a:gd name="T9" fmla="*/ 4 h 47"/>
                <a:gd name="T10" fmla="*/ 16 w 21"/>
                <a:gd name="T11" fmla="*/ 3 h 47"/>
                <a:gd name="T12" fmla="*/ 20 w 21"/>
                <a:gd name="T13" fmla="*/ 3 h 47"/>
                <a:gd name="T14" fmla="*/ 21 w 21"/>
                <a:gd name="T15" fmla="*/ 8 h 47"/>
                <a:gd name="T16" fmla="*/ 19 w 21"/>
                <a:gd name="T17" fmla="*/ 11 h 47"/>
                <a:gd name="T18" fmla="*/ 19 w 21"/>
                <a:gd name="T19" fmla="*/ 17 h 47"/>
                <a:gd name="T20" fmla="*/ 17 w 21"/>
                <a:gd name="T21" fmla="*/ 18 h 47"/>
                <a:gd name="T22" fmla="*/ 17 w 21"/>
                <a:gd name="T23" fmla="*/ 23 h 47"/>
                <a:gd name="T24" fmla="*/ 14 w 21"/>
                <a:gd name="T25" fmla="*/ 23 h 47"/>
                <a:gd name="T26" fmla="*/ 17 w 21"/>
                <a:gd name="T27" fmla="*/ 29 h 47"/>
                <a:gd name="T28" fmla="*/ 15 w 21"/>
                <a:gd name="T29" fmla="*/ 34 h 47"/>
                <a:gd name="T30" fmla="*/ 17 w 21"/>
                <a:gd name="T31" fmla="*/ 37 h 47"/>
                <a:gd name="T32" fmla="*/ 16 w 21"/>
                <a:gd name="T33" fmla="*/ 38 h 47"/>
                <a:gd name="T34" fmla="*/ 14 w 21"/>
                <a:gd name="T35" fmla="*/ 42 h 47"/>
                <a:gd name="T36" fmla="*/ 15 w 21"/>
                <a:gd name="T37" fmla="*/ 44 h 47"/>
                <a:gd name="T38" fmla="*/ 11 w 21"/>
                <a:gd name="T39" fmla="*/ 47 h 47"/>
                <a:gd name="T40" fmla="*/ 8 w 21"/>
                <a:gd name="T41" fmla="*/ 46 h 47"/>
                <a:gd name="T42" fmla="*/ 5 w 21"/>
                <a:gd name="T43" fmla="*/ 47 h 47"/>
                <a:gd name="T44" fmla="*/ 5 w 21"/>
                <a:gd name="T45" fmla="*/ 40 h 47"/>
                <a:gd name="T46" fmla="*/ 5 w 21"/>
                <a:gd name="T47" fmla="*/ 35 h 47"/>
                <a:gd name="T48" fmla="*/ 2 w 21"/>
                <a:gd name="T49" fmla="*/ 35 h 47"/>
                <a:gd name="T50" fmla="*/ 0 w 21"/>
                <a:gd name="T51" fmla="*/ 31 h 47"/>
                <a:gd name="T52" fmla="*/ 2 w 21"/>
                <a:gd name="T53" fmla="*/ 25 h 47"/>
                <a:gd name="T54" fmla="*/ 4 w 21"/>
                <a:gd name="T55" fmla="*/ 23 h 47"/>
                <a:gd name="T56" fmla="*/ 4 w 21"/>
                <a:gd name="T57" fmla="*/ 19 h 47"/>
                <a:gd name="T58" fmla="*/ 5 w 21"/>
                <a:gd name="T59" fmla="*/ 13 h 47"/>
                <a:gd name="T60" fmla="*/ 5 w 21"/>
                <a:gd name="T61" fmla="*/ 9 h 47"/>
                <a:gd name="T62" fmla="*/ 4 w 21"/>
                <a:gd name="T63" fmla="*/ 7 h 47"/>
                <a:gd name="T64" fmla="*/ 4 w 21"/>
                <a:gd name="T65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" h="47">
                  <a:moveTo>
                    <a:pt x="4" y="3"/>
                  </a:moveTo>
                  <a:lnTo>
                    <a:pt x="6" y="1"/>
                  </a:lnTo>
                  <a:lnTo>
                    <a:pt x="9" y="0"/>
                  </a:lnTo>
                  <a:lnTo>
                    <a:pt x="10" y="4"/>
                  </a:lnTo>
                  <a:lnTo>
                    <a:pt x="15" y="4"/>
                  </a:lnTo>
                  <a:lnTo>
                    <a:pt x="16" y="3"/>
                  </a:lnTo>
                  <a:lnTo>
                    <a:pt x="20" y="3"/>
                  </a:lnTo>
                  <a:lnTo>
                    <a:pt x="21" y="8"/>
                  </a:lnTo>
                  <a:lnTo>
                    <a:pt x="19" y="11"/>
                  </a:lnTo>
                  <a:lnTo>
                    <a:pt x="19" y="17"/>
                  </a:lnTo>
                  <a:lnTo>
                    <a:pt x="17" y="18"/>
                  </a:lnTo>
                  <a:lnTo>
                    <a:pt x="17" y="23"/>
                  </a:lnTo>
                  <a:lnTo>
                    <a:pt x="14" y="23"/>
                  </a:lnTo>
                  <a:lnTo>
                    <a:pt x="17" y="29"/>
                  </a:lnTo>
                  <a:lnTo>
                    <a:pt x="15" y="34"/>
                  </a:lnTo>
                  <a:lnTo>
                    <a:pt x="17" y="37"/>
                  </a:lnTo>
                  <a:lnTo>
                    <a:pt x="16" y="38"/>
                  </a:lnTo>
                  <a:lnTo>
                    <a:pt x="14" y="42"/>
                  </a:lnTo>
                  <a:lnTo>
                    <a:pt x="15" y="44"/>
                  </a:lnTo>
                  <a:lnTo>
                    <a:pt x="11" y="47"/>
                  </a:lnTo>
                  <a:lnTo>
                    <a:pt x="8" y="46"/>
                  </a:lnTo>
                  <a:lnTo>
                    <a:pt x="5" y="47"/>
                  </a:lnTo>
                  <a:lnTo>
                    <a:pt x="5" y="40"/>
                  </a:lnTo>
                  <a:lnTo>
                    <a:pt x="5" y="35"/>
                  </a:lnTo>
                  <a:lnTo>
                    <a:pt x="2" y="35"/>
                  </a:lnTo>
                  <a:lnTo>
                    <a:pt x="0" y="31"/>
                  </a:lnTo>
                  <a:lnTo>
                    <a:pt x="2" y="25"/>
                  </a:lnTo>
                  <a:lnTo>
                    <a:pt x="4" y="23"/>
                  </a:lnTo>
                  <a:lnTo>
                    <a:pt x="4" y="19"/>
                  </a:lnTo>
                  <a:lnTo>
                    <a:pt x="5" y="13"/>
                  </a:lnTo>
                  <a:lnTo>
                    <a:pt x="5" y="9"/>
                  </a:lnTo>
                  <a:lnTo>
                    <a:pt x="4" y="7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Freeform 140"/>
            <p:cNvSpPr>
              <a:spLocks noEditPoints="1"/>
            </p:cNvSpPr>
            <p:nvPr/>
          </p:nvSpPr>
          <p:spPr bwMode="auto">
            <a:xfrm>
              <a:off x="3506641" y="4308891"/>
              <a:ext cx="1555882" cy="1164748"/>
            </a:xfrm>
            <a:custGeom>
              <a:avLst/>
              <a:gdLst>
                <a:gd name="T0" fmla="*/ 569 w 899"/>
                <a:gd name="T1" fmla="*/ 239 h 673"/>
                <a:gd name="T2" fmla="*/ 291 w 899"/>
                <a:gd name="T3" fmla="*/ 124 h 673"/>
                <a:gd name="T4" fmla="*/ 616 w 899"/>
                <a:gd name="T5" fmla="*/ 213 h 673"/>
                <a:gd name="T6" fmla="*/ 832 w 899"/>
                <a:gd name="T7" fmla="*/ 288 h 673"/>
                <a:gd name="T8" fmla="*/ 597 w 899"/>
                <a:gd name="T9" fmla="*/ 193 h 673"/>
                <a:gd name="T10" fmla="*/ 250 w 899"/>
                <a:gd name="T11" fmla="*/ 72 h 673"/>
                <a:gd name="T12" fmla="*/ 254 w 899"/>
                <a:gd name="T13" fmla="*/ 9 h 673"/>
                <a:gd name="T14" fmla="*/ 865 w 899"/>
                <a:gd name="T15" fmla="*/ 381 h 673"/>
                <a:gd name="T16" fmla="*/ 767 w 899"/>
                <a:gd name="T17" fmla="*/ 319 h 673"/>
                <a:gd name="T18" fmla="*/ 713 w 899"/>
                <a:gd name="T19" fmla="*/ 327 h 673"/>
                <a:gd name="T20" fmla="*/ 633 w 899"/>
                <a:gd name="T21" fmla="*/ 287 h 673"/>
                <a:gd name="T22" fmla="*/ 534 w 899"/>
                <a:gd name="T23" fmla="*/ 286 h 673"/>
                <a:gd name="T24" fmla="*/ 487 w 899"/>
                <a:gd name="T25" fmla="*/ 256 h 673"/>
                <a:gd name="T26" fmla="*/ 400 w 899"/>
                <a:gd name="T27" fmla="*/ 239 h 673"/>
                <a:gd name="T28" fmla="*/ 364 w 899"/>
                <a:gd name="T29" fmla="*/ 221 h 673"/>
                <a:gd name="T30" fmla="*/ 343 w 899"/>
                <a:gd name="T31" fmla="*/ 168 h 673"/>
                <a:gd name="T32" fmla="*/ 300 w 899"/>
                <a:gd name="T33" fmla="*/ 169 h 673"/>
                <a:gd name="T34" fmla="*/ 216 w 899"/>
                <a:gd name="T35" fmla="*/ 204 h 673"/>
                <a:gd name="T36" fmla="*/ 165 w 899"/>
                <a:gd name="T37" fmla="*/ 265 h 673"/>
                <a:gd name="T38" fmla="*/ 132 w 899"/>
                <a:gd name="T39" fmla="*/ 273 h 673"/>
                <a:gd name="T40" fmla="*/ 120 w 899"/>
                <a:gd name="T41" fmla="*/ 338 h 673"/>
                <a:gd name="T42" fmla="*/ 110 w 899"/>
                <a:gd name="T43" fmla="*/ 389 h 673"/>
                <a:gd name="T44" fmla="*/ 106 w 899"/>
                <a:gd name="T45" fmla="*/ 291 h 673"/>
                <a:gd name="T46" fmla="*/ 71 w 899"/>
                <a:gd name="T47" fmla="*/ 305 h 673"/>
                <a:gd name="T48" fmla="*/ 80 w 899"/>
                <a:gd name="T49" fmla="*/ 352 h 673"/>
                <a:gd name="T50" fmla="*/ 30 w 899"/>
                <a:gd name="T51" fmla="*/ 467 h 673"/>
                <a:gd name="T52" fmla="*/ 18 w 899"/>
                <a:gd name="T53" fmla="*/ 530 h 673"/>
                <a:gd name="T54" fmla="*/ 16 w 899"/>
                <a:gd name="T55" fmla="*/ 551 h 673"/>
                <a:gd name="T56" fmla="*/ 25 w 899"/>
                <a:gd name="T57" fmla="*/ 571 h 673"/>
                <a:gd name="T58" fmla="*/ 36 w 899"/>
                <a:gd name="T59" fmla="*/ 554 h 673"/>
                <a:gd name="T60" fmla="*/ 109 w 899"/>
                <a:gd name="T61" fmla="*/ 551 h 673"/>
                <a:gd name="T62" fmla="*/ 161 w 899"/>
                <a:gd name="T63" fmla="*/ 589 h 673"/>
                <a:gd name="T64" fmla="*/ 198 w 899"/>
                <a:gd name="T65" fmla="*/ 601 h 673"/>
                <a:gd name="T66" fmla="*/ 249 w 899"/>
                <a:gd name="T67" fmla="*/ 593 h 673"/>
                <a:gd name="T68" fmla="*/ 287 w 899"/>
                <a:gd name="T69" fmla="*/ 576 h 673"/>
                <a:gd name="T70" fmla="*/ 335 w 899"/>
                <a:gd name="T71" fmla="*/ 594 h 673"/>
                <a:gd name="T72" fmla="*/ 382 w 899"/>
                <a:gd name="T73" fmla="*/ 603 h 673"/>
                <a:gd name="T74" fmla="*/ 424 w 899"/>
                <a:gd name="T75" fmla="*/ 592 h 673"/>
                <a:gd name="T76" fmla="*/ 453 w 899"/>
                <a:gd name="T77" fmla="*/ 560 h 673"/>
                <a:gd name="T78" fmla="*/ 492 w 899"/>
                <a:gd name="T79" fmla="*/ 604 h 673"/>
                <a:gd name="T80" fmla="*/ 524 w 899"/>
                <a:gd name="T81" fmla="*/ 627 h 673"/>
                <a:gd name="T82" fmla="*/ 500 w 899"/>
                <a:gd name="T83" fmla="*/ 667 h 673"/>
                <a:gd name="T84" fmla="*/ 529 w 899"/>
                <a:gd name="T85" fmla="*/ 663 h 673"/>
                <a:gd name="T86" fmla="*/ 568 w 899"/>
                <a:gd name="T87" fmla="*/ 584 h 673"/>
                <a:gd name="T88" fmla="*/ 541 w 899"/>
                <a:gd name="T89" fmla="*/ 548 h 673"/>
                <a:gd name="T90" fmla="*/ 639 w 899"/>
                <a:gd name="T91" fmla="*/ 488 h 673"/>
                <a:gd name="T92" fmla="*/ 698 w 899"/>
                <a:gd name="T93" fmla="*/ 473 h 673"/>
                <a:gd name="T94" fmla="*/ 686 w 899"/>
                <a:gd name="T95" fmla="*/ 506 h 673"/>
                <a:gd name="T96" fmla="*/ 675 w 899"/>
                <a:gd name="T97" fmla="*/ 587 h 673"/>
                <a:gd name="T98" fmla="*/ 711 w 899"/>
                <a:gd name="T99" fmla="*/ 530 h 673"/>
                <a:gd name="T100" fmla="*/ 729 w 899"/>
                <a:gd name="T101" fmla="*/ 484 h 673"/>
                <a:gd name="T102" fmla="*/ 789 w 899"/>
                <a:gd name="T103" fmla="*/ 458 h 673"/>
                <a:gd name="T104" fmla="*/ 820 w 899"/>
                <a:gd name="T105" fmla="*/ 423 h 673"/>
                <a:gd name="T106" fmla="*/ 841 w 899"/>
                <a:gd name="T107" fmla="*/ 390 h 673"/>
                <a:gd name="T108" fmla="*/ 872 w 899"/>
                <a:gd name="T109" fmla="*/ 419 h 673"/>
                <a:gd name="T110" fmla="*/ 594 w 899"/>
                <a:gd name="T111" fmla="*/ 609 h 673"/>
                <a:gd name="T112" fmla="*/ 581 w 899"/>
                <a:gd name="T113" fmla="*/ 557 h 673"/>
                <a:gd name="T114" fmla="*/ 576 w 899"/>
                <a:gd name="T115" fmla="*/ 630 h 673"/>
                <a:gd name="T116" fmla="*/ 594 w 899"/>
                <a:gd name="T117" fmla="*/ 609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99" h="673">
                  <a:moveTo>
                    <a:pt x="577" y="236"/>
                  </a:moveTo>
                  <a:lnTo>
                    <a:pt x="586" y="245"/>
                  </a:lnTo>
                  <a:lnTo>
                    <a:pt x="587" y="251"/>
                  </a:lnTo>
                  <a:lnTo>
                    <a:pt x="577" y="252"/>
                  </a:lnTo>
                  <a:lnTo>
                    <a:pt x="563" y="248"/>
                  </a:lnTo>
                  <a:lnTo>
                    <a:pt x="562" y="247"/>
                  </a:lnTo>
                  <a:lnTo>
                    <a:pt x="569" y="239"/>
                  </a:lnTo>
                  <a:lnTo>
                    <a:pt x="577" y="236"/>
                  </a:lnTo>
                  <a:close/>
                  <a:moveTo>
                    <a:pt x="329" y="111"/>
                  </a:moveTo>
                  <a:lnTo>
                    <a:pt x="331" y="97"/>
                  </a:lnTo>
                  <a:lnTo>
                    <a:pt x="314" y="77"/>
                  </a:lnTo>
                  <a:lnTo>
                    <a:pt x="309" y="76"/>
                  </a:lnTo>
                  <a:lnTo>
                    <a:pt x="303" y="79"/>
                  </a:lnTo>
                  <a:lnTo>
                    <a:pt x="291" y="124"/>
                  </a:lnTo>
                  <a:lnTo>
                    <a:pt x="329" y="111"/>
                  </a:lnTo>
                  <a:close/>
                  <a:moveTo>
                    <a:pt x="627" y="216"/>
                  </a:moveTo>
                  <a:lnTo>
                    <a:pt x="635" y="205"/>
                  </a:lnTo>
                  <a:lnTo>
                    <a:pt x="618" y="199"/>
                  </a:lnTo>
                  <a:lnTo>
                    <a:pt x="605" y="194"/>
                  </a:lnTo>
                  <a:lnTo>
                    <a:pt x="604" y="203"/>
                  </a:lnTo>
                  <a:lnTo>
                    <a:pt x="616" y="213"/>
                  </a:lnTo>
                  <a:lnTo>
                    <a:pt x="627" y="216"/>
                  </a:lnTo>
                  <a:close/>
                  <a:moveTo>
                    <a:pt x="831" y="303"/>
                  </a:moveTo>
                  <a:lnTo>
                    <a:pt x="839" y="302"/>
                  </a:lnTo>
                  <a:lnTo>
                    <a:pt x="847" y="297"/>
                  </a:lnTo>
                  <a:lnTo>
                    <a:pt x="848" y="294"/>
                  </a:lnTo>
                  <a:lnTo>
                    <a:pt x="838" y="288"/>
                  </a:lnTo>
                  <a:lnTo>
                    <a:pt x="832" y="288"/>
                  </a:lnTo>
                  <a:lnTo>
                    <a:pt x="831" y="290"/>
                  </a:lnTo>
                  <a:lnTo>
                    <a:pt x="822" y="298"/>
                  </a:lnTo>
                  <a:lnTo>
                    <a:pt x="824" y="304"/>
                  </a:lnTo>
                  <a:lnTo>
                    <a:pt x="831" y="303"/>
                  </a:lnTo>
                  <a:close/>
                  <a:moveTo>
                    <a:pt x="568" y="211"/>
                  </a:moveTo>
                  <a:lnTo>
                    <a:pt x="592" y="212"/>
                  </a:lnTo>
                  <a:lnTo>
                    <a:pt x="597" y="193"/>
                  </a:lnTo>
                  <a:lnTo>
                    <a:pt x="572" y="178"/>
                  </a:lnTo>
                  <a:lnTo>
                    <a:pt x="556" y="177"/>
                  </a:lnTo>
                  <a:lnTo>
                    <a:pt x="546" y="182"/>
                  </a:lnTo>
                  <a:lnTo>
                    <a:pt x="542" y="201"/>
                  </a:lnTo>
                  <a:lnTo>
                    <a:pt x="556" y="217"/>
                  </a:lnTo>
                  <a:lnTo>
                    <a:pt x="568" y="211"/>
                  </a:lnTo>
                  <a:close/>
                  <a:moveTo>
                    <a:pt x="250" y="72"/>
                  </a:moveTo>
                  <a:lnTo>
                    <a:pt x="261" y="85"/>
                  </a:lnTo>
                  <a:lnTo>
                    <a:pt x="280" y="96"/>
                  </a:lnTo>
                  <a:lnTo>
                    <a:pt x="295" y="91"/>
                  </a:lnTo>
                  <a:lnTo>
                    <a:pt x="296" y="59"/>
                  </a:lnTo>
                  <a:lnTo>
                    <a:pt x="280" y="20"/>
                  </a:lnTo>
                  <a:lnTo>
                    <a:pt x="268" y="0"/>
                  </a:lnTo>
                  <a:lnTo>
                    <a:pt x="254" y="9"/>
                  </a:lnTo>
                  <a:lnTo>
                    <a:pt x="236" y="37"/>
                  </a:lnTo>
                  <a:lnTo>
                    <a:pt x="245" y="45"/>
                  </a:lnTo>
                  <a:lnTo>
                    <a:pt x="250" y="72"/>
                  </a:lnTo>
                  <a:close/>
                  <a:moveTo>
                    <a:pt x="885" y="377"/>
                  </a:moveTo>
                  <a:lnTo>
                    <a:pt x="867" y="374"/>
                  </a:lnTo>
                  <a:lnTo>
                    <a:pt x="870" y="386"/>
                  </a:lnTo>
                  <a:lnTo>
                    <a:pt x="865" y="381"/>
                  </a:lnTo>
                  <a:lnTo>
                    <a:pt x="865" y="372"/>
                  </a:lnTo>
                  <a:lnTo>
                    <a:pt x="848" y="354"/>
                  </a:lnTo>
                  <a:lnTo>
                    <a:pt x="831" y="340"/>
                  </a:lnTo>
                  <a:lnTo>
                    <a:pt x="821" y="332"/>
                  </a:lnTo>
                  <a:lnTo>
                    <a:pt x="802" y="322"/>
                  </a:lnTo>
                  <a:lnTo>
                    <a:pt x="789" y="323"/>
                  </a:lnTo>
                  <a:lnTo>
                    <a:pt x="767" y="319"/>
                  </a:lnTo>
                  <a:lnTo>
                    <a:pt x="765" y="327"/>
                  </a:lnTo>
                  <a:lnTo>
                    <a:pt x="769" y="339"/>
                  </a:lnTo>
                  <a:lnTo>
                    <a:pt x="761" y="345"/>
                  </a:lnTo>
                  <a:lnTo>
                    <a:pt x="750" y="328"/>
                  </a:lnTo>
                  <a:lnTo>
                    <a:pt x="737" y="331"/>
                  </a:lnTo>
                  <a:lnTo>
                    <a:pt x="725" y="326"/>
                  </a:lnTo>
                  <a:lnTo>
                    <a:pt x="713" y="327"/>
                  </a:lnTo>
                  <a:lnTo>
                    <a:pt x="703" y="331"/>
                  </a:lnTo>
                  <a:lnTo>
                    <a:pt x="696" y="326"/>
                  </a:lnTo>
                  <a:lnTo>
                    <a:pt x="696" y="311"/>
                  </a:lnTo>
                  <a:lnTo>
                    <a:pt x="691" y="303"/>
                  </a:lnTo>
                  <a:lnTo>
                    <a:pt x="678" y="299"/>
                  </a:lnTo>
                  <a:lnTo>
                    <a:pt x="650" y="303"/>
                  </a:lnTo>
                  <a:lnTo>
                    <a:pt x="633" y="287"/>
                  </a:lnTo>
                  <a:lnTo>
                    <a:pt x="627" y="274"/>
                  </a:lnTo>
                  <a:lnTo>
                    <a:pt x="566" y="259"/>
                  </a:lnTo>
                  <a:lnTo>
                    <a:pt x="558" y="269"/>
                  </a:lnTo>
                  <a:lnTo>
                    <a:pt x="563" y="290"/>
                  </a:lnTo>
                  <a:lnTo>
                    <a:pt x="551" y="287"/>
                  </a:lnTo>
                  <a:lnTo>
                    <a:pt x="546" y="293"/>
                  </a:lnTo>
                  <a:lnTo>
                    <a:pt x="534" y="286"/>
                  </a:lnTo>
                  <a:lnTo>
                    <a:pt x="522" y="292"/>
                  </a:lnTo>
                  <a:lnTo>
                    <a:pt x="511" y="282"/>
                  </a:lnTo>
                  <a:lnTo>
                    <a:pt x="505" y="304"/>
                  </a:lnTo>
                  <a:lnTo>
                    <a:pt x="494" y="296"/>
                  </a:lnTo>
                  <a:lnTo>
                    <a:pt x="486" y="279"/>
                  </a:lnTo>
                  <a:lnTo>
                    <a:pt x="489" y="270"/>
                  </a:lnTo>
                  <a:lnTo>
                    <a:pt x="487" y="256"/>
                  </a:lnTo>
                  <a:lnTo>
                    <a:pt x="476" y="244"/>
                  </a:lnTo>
                  <a:lnTo>
                    <a:pt x="465" y="244"/>
                  </a:lnTo>
                  <a:lnTo>
                    <a:pt x="451" y="239"/>
                  </a:lnTo>
                  <a:lnTo>
                    <a:pt x="451" y="257"/>
                  </a:lnTo>
                  <a:lnTo>
                    <a:pt x="423" y="253"/>
                  </a:lnTo>
                  <a:lnTo>
                    <a:pt x="420" y="242"/>
                  </a:lnTo>
                  <a:lnTo>
                    <a:pt x="400" y="239"/>
                  </a:lnTo>
                  <a:lnTo>
                    <a:pt x="389" y="242"/>
                  </a:lnTo>
                  <a:lnTo>
                    <a:pt x="385" y="248"/>
                  </a:lnTo>
                  <a:lnTo>
                    <a:pt x="382" y="233"/>
                  </a:lnTo>
                  <a:lnTo>
                    <a:pt x="376" y="238"/>
                  </a:lnTo>
                  <a:lnTo>
                    <a:pt x="366" y="232"/>
                  </a:lnTo>
                  <a:lnTo>
                    <a:pt x="358" y="228"/>
                  </a:lnTo>
                  <a:lnTo>
                    <a:pt x="364" y="221"/>
                  </a:lnTo>
                  <a:lnTo>
                    <a:pt x="380" y="207"/>
                  </a:lnTo>
                  <a:lnTo>
                    <a:pt x="388" y="199"/>
                  </a:lnTo>
                  <a:lnTo>
                    <a:pt x="390" y="186"/>
                  </a:lnTo>
                  <a:lnTo>
                    <a:pt x="384" y="175"/>
                  </a:lnTo>
                  <a:lnTo>
                    <a:pt x="370" y="160"/>
                  </a:lnTo>
                  <a:lnTo>
                    <a:pt x="349" y="160"/>
                  </a:lnTo>
                  <a:lnTo>
                    <a:pt x="343" y="168"/>
                  </a:lnTo>
                  <a:lnTo>
                    <a:pt x="342" y="153"/>
                  </a:lnTo>
                  <a:lnTo>
                    <a:pt x="326" y="148"/>
                  </a:lnTo>
                  <a:lnTo>
                    <a:pt x="336" y="141"/>
                  </a:lnTo>
                  <a:lnTo>
                    <a:pt x="324" y="131"/>
                  </a:lnTo>
                  <a:lnTo>
                    <a:pt x="308" y="143"/>
                  </a:lnTo>
                  <a:lnTo>
                    <a:pt x="302" y="157"/>
                  </a:lnTo>
                  <a:lnTo>
                    <a:pt x="300" y="169"/>
                  </a:lnTo>
                  <a:lnTo>
                    <a:pt x="287" y="169"/>
                  </a:lnTo>
                  <a:lnTo>
                    <a:pt x="273" y="183"/>
                  </a:lnTo>
                  <a:lnTo>
                    <a:pt x="267" y="177"/>
                  </a:lnTo>
                  <a:lnTo>
                    <a:pt x="250" y="180"/>
                  </a:lnTo>
                  <a:lnTo>
                    <a:pt x="248" y="187"/>
                  </a:lnTo>
                  <a:lnTo>
                    <a:pt x="230" y="190"/>
                  </a:lnTo>
                  <a:lnTo>
                    <a:pt x="216" y="204"/>
                  </a:lnTo>
                  <a:lnTo>
                    <a:pt x="209" y="205"/>
                  </a:lnTo>
                  <a:lnTo>
                    <a:pt x="202" y="222"/>
                  </a:lnTo>
                  <a:lnTo>
                    <a:pt x="207" y="234"/>
                  </a:lnTo>
                  <a:lnTo>
                    <a:pt x="192" y="238"/>
                  </a:lnTo>
                  <a:lnTo>
                    <a:pt x="176" y="236"/>
                  </a:lnTo>
                  <a:lnTo>
                    <a:pt x="164" y="241"/>
                  </a:lnTo>
                  <a:lnTo>
                    <a:pt x="165" y="265"/>
                  </a:lnTo>
                  <a:lnTo>
                    <a:pt x="170" y="284"/>
                  </a:lnTo>
                  <a:lnTo>
                    <a:pt x="158" y="271"/>
                  </a:lnTo>
                  <a:lnTo>
                    <a:pt x="145" y="273"/>
                  </a:lnTo>
                  <a:lnTo>
                    <a:pt x="133" y="281"/>
                  </a:lnTo>
                  <a:lnTo>
                    <a:pt x="137" y="297"/>
                  </a:lnTo>
                  <a:lnTo>
                    <a:pt x="129" y="293"/>
                  </a:lnTo>
                  <a:lnTo>
                    <a:pt x="132" y="273"/>
                  </a:lnTo>
                  <a:lnTo>
                    <a:pt x="128" y="259"/>
                  </a:lnTo>
                  <a:lnTo>
                    <a:pt x="126" y="261"/>
                  </a:lnTo>
                  <a:lnTo>
                    <a:pt x="127" y="276"/>
                  </a:lnTo>
                  <a:lnTo>
                    <a:pt x="115" y="291"/>
                  </a:lnTo>
                  <a:lnTo>
                    <a:pt x="123" y="308"/>
                  </a:lnTo>
                  <a:lnTo>
                    <a:pt x="118" y="327"/>
                  </a:lnTo>
                  <a:lnTo>
                    <a:pt x="120" y="338"/>
                  </a:lnTo>
                  <a:lnTo>
                    <a:pt x="127" y="339"/>
                  </a:lnTo>
                  <a:lnTo>
                    <a:pt x="123" y="351"/>
                  </a:lnTo>
                  <a:lnTo>
                    <a:pt x="128" y="362"/>
                  </a:lnTo>
                  <a:lnTo>
                    <a:pt x="122" y="369"/>
                  </a:lnTo>
                  <a:lnTo>
                    <a:pt x="120" y="379"/>
                  </a:lnTo>
                  <a:lnTo>
                    <a:pt x="112" y="383"/>
                  </a:lnTo>
                  <a:lnTo>
                    <a:pt x="110" y="389"/>
                  </a:lnTo>
                  <a:lnTo>
                    <a:pt x="103" y="386"/>
                  </a:lnTo>
                  <a:lnTo>
                    <a:pt x="116" y="362"/>
                  </a:lnTo>
                  <a:lnTo>
                    <a:pt x="118" y="350"/>
                  </a:lnTo>
                  <a:lnTo>
                    <a:pt x="111" y="339"/>
                  </a:lnTo>
                  <a:lnTo>
                    <a:pt x="112" y="313"/>
                  </a:lnTo>
                  <a:lnTo>
                    <a:pt x="110" y="298"/>
                  </a:lnTo>
                  <a:lnTo>
                    <a:pt x="106" y="291"/>
                  </a:lnTo>
                  <a:lnTo>
                    <a:pt x="112" y="274"/>
                  </a:lnTo>
                  <a:lnTo>
                    <a:pt x="111" y="262"/>
                  </a:lnTo>
                  <a:lnTo>
                    <a:pt x="93" y="256"/>
                  </a:lnTo>
                  <a:lnTo>
                    <a:pt x="88" y="259"/>
                  </a:lnTo>
                  <a:lnTo>
                    <a:pt x="85" y="280"/>
                  </a:lnTo>
                  <a:lnTo>
                    <a:pt x="71" y="299"/>
                  </a:lnTo>
                  <a:lnTo>
                    <a:pt x="71" y="305"/>
                  </a:lnTo>
                  <a:lnTo>
                    <a:pt x="75" y="321"/>
                  </a:lnTo>
                  <a:lnTo>
                    <a:pt x="74" y="331"/>
                  </a:lnTo>
                  <a:lnTo>
                    <a:pt x="81" y="332"/>
                  </a:lnTo>
                  <a:lnTo>
                    <a:pt x="81" y="337"/>
                  </a:lnTo>
                  <a:lnTo>
                    <a:pt x="88" y="346"/>
                  </a:lnTo>
                  <a:lnTo>
                    <a:pt x="83" y="356"/>
                  </a:lnTo>
                  <a:lnTo>
                    <a:pt x="80" y="352"/>
                  </a:lnTo>
                  <a:lnTo>
                    <a:pt x="82" y="369"/>
                  </a:lnTo>
                  <a:lnTo>
                    <a:pt x="77" y="379"/>
                  </a:lnTo>
                  <a:lnTo>
                    <a:pt x="69" y="389"/>
                  </a:lnTo>
                  <a:lnTo>
                    <a:pt x="59" y="396"/>
                  </a:lnTo>
                  <a:lnTo>
                    <a:pt x="47" y="409"/>
                  </a:lnTo>
                  <a:lnTo>
                    <a:pt x="35" y="419"/>
                  </a:lnTo>
                  <a:lnTo>
                    <a:pt x="30" y="467"/>
                  </a:lnTo>
                  <a:lnTo>
                    <a:pt x="28" y="488"/>
                  </a:lnTo>
                  <a:lnTo>
                    <a:pt x="23" y="500"/>
                  </a:lnTo>
                  <a:lnTo>
                    <a:pt x="18" y="508"/>
                  </a:lnTo>
                  <a:lnTo>
                    <a:pt x="13" y="514"/>
                  </a:lnTo>
                  <a:lnTo>
                    <a:pt x="12" y="520"/>
                  </a:lnTo>
                  <a:lnTo>
                    <a:pt x="17" y="525"/>
                  </a:lnTo>
                  <a:lnTo>
                    <a:pt x="18" y="530"/>
                  </a:lnTo>
                  <a:lnTo>
                    <a:pt x="15" y="536"/>
                  </a:lnTo>
                  <a:lnTo>
                    <a:pt x="7" y="539"/>
                  </a:lnTo>
                  <a:lnTo>
                    <a:pt x="0" y="539"/>
                  </a:lnTo>
                  <a:lnTo>
                    <a:pt x="4" y="545"/>
                  </a:lnTo>
                  <a:lnTo>
                    <a:pt x="6" y="549"/>
                  </a:lnTo>
                  <a:lnTo>
                    <a:pt x="11" y="554"/>
                  </a:lnTo>
                  <a:lnTo>
                    <a:pt x="16" y="551"/>
                  </a:lnTo>
                  <a:lnTo>
                    <a:pt x="19" y="548"/>
                  </a:lnTo>
                  <a:lnTo>
                    <a:pt x="24" y="551"/>
                  </a:lnTo>
                  <a:lnTo>
                    <a:pt x="25" y="555"/>
                  </a:lnTo>
                  <a:lnTo>
                    <a:pt x="23" y="559"/>
                  </a:lnTo>
                  <a:lnTo>
                    <a:pt x="21" y="564"/>
                  </a:lnTo>
                  <a:lnTo>
                    <a:pt x="21" y="570"/>
                  </a:lnTo>
                  <a:lnTo>
                    <a:pt x="25" y="571"/>
                  </a:lnTo>
                  <a:lnTo>
                    <a:pt x="27" y="576"/>
                  </a:lnTo>
                  <a:lnTo>
                    <a:pt x="28" y="576"/>
                  </a:lnTo>
                  <a:lnTo>
                    <a:pt x="33" y="572"/>
                  </a:lnTo>
                  <a:lnTo>
                    <a:pt x="31" y="569"/>
                  </a:lnTo>
                  <a:lnTo>
                    <a:pt x="39" y="566"/>
                  </a:lnTo>
                  <a:lnTo>
                    <a:pt x="34" y="558"/>
                  </a:lnTo>
                  <a:lnTo>
                    <a:pt x="36" y="554"/>
                  </a:lnTo>
                  <a:lnTo>
                    <a:pt x="62" y="551"/>
                  </a:lnTo>
                  <a:lnTo>
                    <a:pt x="65" y="548"/>
                  </a:lnTo>
                  <a:lnTo>
                    <a:pt x="82" y="543"/>
                  </a:lnTo>
                  <a:lnTo>
                    <a:pt x="87" y="539"/>
                  </a:lnTo>
                  <a:lnTo>
                    <a:pt x="99" y="541"/>
                  </a:lnTo>
                  <a:lnTo>
                    <a:pt x="101" y="553"/>
                  </a:lnTo>
                  <a:lnTo>
                    <a:pt x="109" y="551"/>
                  </a:lnTo>
                  <a:lnTo>
                    <a:pt x="117" y="554"/>
                  </a:lnTo>
                  <a:lnTo>
                    <a:pt x="117" y="560"/>
                  </a:lnTo>
                  <a:lnTo>
                    <a:pt x="123" y="559"/>
                  </a:lnTo>
                  <a:lnTo>
                    <a:pt x="140" y="549"/>
                  </a:lnTo>
                  <a:lnTo>
                    <a:pt x="138" y="553"/>
                  </a:lnTo>
                  <a:lnTo>
                    <a:pt x="146" y="561"/>
                  </a:lnTo>
                  <a:lnTo>
                    <a:pt x="161" y="589"/>
                  </a:lnTo>
                  <a:lnTo>
                    <a:pt x="164" y="583"/>
                  </a:lnTo>
                  <a:lnTo>
                    <a:pt x="174" y="589"/>
                  </a:lnTo>
                  <a:lnTo>
                    <a:pt x="184" y="587"/>
                  </a:lnTo>
                  <a:lnTo>
                    <a:pt x="187" y="589"/>
                  </a:lnTo>
                  <a:lnTo>
                    <a:pt x="191" y="595"/>
                  </a:lnTo>
                  <a:lnTo>
                    <a:pt x="196" y="597"/>
                  </a:lnTo>
                  <a:lnTo>
                    <a:pt x="198" y="601"/>
                  </a:lnTo>
                  <a:lnTo>
                    <a:pt x="207" y="600"/>
                  </a:lnTo>
                  <a:lnTo>
                    <a:pt x="210" y="606"/>
                  </a:lnTo>
                  <a:lnTo>
                    <a:pt x="213" y="605"/>
                  </a:lnTo>
                  <a:lnTo>
                    <a:pt x="220" y="604"/>
                  </a:lnTo>
                  <a:lnTo>
                    <a:pt x="233" y="594"/>
                  </a:lnTo>
                  <a:lnTo>
                    <a:pt x="243" y="589"/>
                  </a:lnTo>
                  <a:lnTo>
                    <a:pt x="249" y="593"/>
                  </a:lnTo>
                  <a:lnTo>
                    <a:pt x="256" y="593"/>
                  </a:lnTo>
                  <a:lnTo>
                    <a:pt x="260" y="598"/>
                  </a:lnTo>
                  <a:lnTo>
                    <a:pt x="267" y="598"/>
                  </a:lnTo>
                  <a:lnTo>
                    <a:pt x="277" y="601"/>
                  </a:lnTo>
                  <a:lnTo>
                    <a:pt x="283" y="594"/>
                  </a:lnTo>
                  <a:lnTo>
                    <a:pt x="280" y="587"/>
                  </a:lnTo>
                  <a:lnTo>
                    <a:pt x="287" y="576"/>
                  </a:lnTo>
                  <a:lnTo>
                    <a:pt x="295" y="581"/>
                  </a:lnTo>
                  <a:lnTo>
                    <a:pt x="301" y="582"/>
                  </a:lnTo>
                  <a:lnTo>
                    <a:pt x="309" y="584"/>
                  </a:lnTo>
                  <a:lnTo>
                    <a:pt x="310" y="593"/>
                  </a:lnTo>
                  <a:lnTo>
                    <a:pt x="320" y="597"/>
                  </a:lnTo>
                  <a:lnTo>
                    <a:pt x="326" y="595"/>
                  </a:lnTo>
                  <a:lnTo>
                    <a:pt x="335" y="594"/>
                  </a:lnTo>
                  <a:lnTo>
                    <a:pt x="341" y="595"/>
                  </a:lnTo>
                  <a:lnTo>
                    <a:pt x="348" y="600"/>
                  </a:lnTo>
                  <a:lnTo>
                    <a:pt x="351" y="605"/>
                  </a:lnTo>
                  <a:lnTo>
                    <a:pt x="358" y="605"/>
                  </a:lnTo>
                  <a:lnTo>
                    <a:pt x="366" y="607"/>
                  </a:lnTo>
                  <a:lnTo>
                    <a:pt x="372" y="605"/>
                  </a:lnTo>
                  <a:lnTo>
                    <a:pt x="382" y="603"/>
                  </a:lnTo>
                  <a:lnTo>
                    <a:pt x="391" y="595"/>
                  </a:lnTo>
                  <a:lnTo>
                    <a:pt x="395" y="597"/>
                  </a:lnTo>
                  <a:lnTo>
                    <a:pt x="399" y="600"/>
                  </a:lnTo>
                  <a:lnTo>
                    <a:pt x="407" y="599"/>
                  </a:lnTo>
                  <a:lnTo>
                    <a:pt x="414" y="603"/>
                  </a:lnTo>
                  <a:lnTo>
                    <a:pt x="424" y="597"/>
                  </a:lnTo>
                  <a:lnTo>
                    <a:pt x="424" y="592"/>
                  </a:lnTo>
                  <a:lnTo>
                    <a:pt x="430" y="581"/>
                  </a:lnTo>
                  <a:lnTo>
                    <a:pt x="434" y="577"/>
                  </a:lnTo>
                  <a:lnTo>
                    <a:pt x="434" y="571"/>
                  </a:lnTo>
                  <a:lnTo>
                    <a:pt x="430" y="569"/>
                  </a:lnTo>
                  <a:lnTo>
                    <a:pt x="436" y="563"/>
                  </a:lnTo>
                  <a:lnTo>
                    <a:pt x="444" y="561"/>
                  </a:lnTo>
                  <a:lnTo>
                    <a:pt x="453" y="560"/>
                  </a:lnTo>
                  <a:lnTo>
                    <a:pt x="463" y="564"/>
                  </a:lnTo>
                  <a:lnTo>
                    <a:pt x="469" y="568"/>
                  </a:lnTo>
                  <a:lnTo>
                    <a:pt x="473" y="580"/>
                  </a:lnTo>
                  <a:lnTo>
                    <a:pt x="476" y="583"/>
                  </a:lnTo>
                  <a:lnTo>
                    <a:pt x="478" y="590"/>
                  </a:lnTo>
                  <a:lnTo>
                    <a:pt x="481" y="600"/>
                  </a:lnTo>
                  <a:lnTo>
                    <a:pt x="492" y="604"/>
                  </a:lnTo>
                  <a:lnTo>
                    <a:pt x="500" y="611"/>
                  </a:lnTo>
                  <a:lnTo>
                    <a:pt x="502" y="621"/>
                  </a:lnTo>
                  <a:lnTo>
                    <a:pt x="513" y="621"/>
                  </a:lnTo>
                  <a:lnTo>
                    <a:pt x="518" y="617"/>
                  </a:lnTo>
                  <a:lnTo>
                    <a:pt x="530" y="613"/>
                  </a:lnTo>
                  <a:lnTo>
                    <a:pt x="527" y="623"/>
                  </a:lnTo>
                  <a:lnTo>
                    <a:pt x="524" y="627"/>
                  </a:lnTo>
                  <a:lnTo>
                    <a:pt x="522" y="636"/>
                  </a:lnTo>
                  <a:lnTo>
                    <a:pt x="517" y="646"/>
                  </a:lnTo>
                  <a:lnTo>
                    <a:pt x="508" y="645"/>
                  </a:lnTo>
                  <a:lnTo>
                    <a:pt x="502" y="648"/>
                  </a:lnTo>
                  <a:lnTo>
                    <a:pt x="505" y="656"/>
                  </a:lnTo>
                  <a:lnTo>
                    <a:pt x="504" y="667"/>
                  </a:lnTo>
                  <a:lnTo>
                    <a:pt x="500" y="667"/>
                  </a:lnTo>
                  <a:lnTo>
                    <a:pt x="500" y="671"/>
                  </a:lnTo>
                  <a:lnTo>
                    <a:pt x="501" y="673"/>
                  </a:lnTo>
                  <a:lnTo>
                    <a:pt x="502" y="670"/>
                  </a:lnTo>
                  <a:lnTo>
                    <a:pt x="511" y="663"/>
                  </a:lnTo>
                  <a:lnTo>
                    <a:pt x="516" y="668"/>
                  </a:lnTo>
                  <a:lnTo>
                    <a:pt x="519" y="668"/>
                  </a:lnTo>
                  <a:lnTo>
                    <a:pt x="529" y="663"/>
                  </a:lnTo>
                  <a:lnTo>
                    <a:pt x="533" y="657"/>
                  </a:lnTo>
                  <a:lnTo>
                    <a:pt x="542" y="646"/>
                  </a:lnTo>
                  <a:lnTo>
                    <a:pt x="551" y="635"/>
                  </a:lnTo>
                  <a:lnTo>
                    <a:pt x="553" y="628"/>
                  </a:lnTo>
                  <a:lnTo>
                    <a:pt x="564" y="613"/>
                  </a:lnTo>
                  <a:lnTo>
                    <a:pt x="566" y="598"/>
                  </a:lnTo>
                  <a:lnTo>
                    <a:pt x="568" y="584"/>
                  </a:lnTo>
                  <a:lnTo>
                    <a:pt x="572" y="574"/>
                  </a:lnTo>
                  <a:lnTo>
                    <a:pt x="572" y="565"/>
                  </a:lnTo>
                  <a:lnTo>
                    <a:pt x="563" y="552"/>
                  </a:lnTo>
                  <a:lnTo>
                    <a:pt x="556" y="552"/>
                  </a:lnTo>
                  <a:lnTo>
                    <a:pt x="551" y="558"/>
                  </a:lnTo>
                  <a:lnTo>
                    <a:pt x="545" y="554"/>
                  </a:lnTo>
                  <a:lnTo>
                    <a:pt x="541" y="548"/>
                  </a:lnTo>
                  <a:lnTo>
                    <a:pt x="530" y="546"/>
                  </a:lnTo>
                  <a:lnTo>
                    <a:pt x="557" y="518"/>
                  </a:lnTo>
                  <a:lnTo>
                    <a:pt x="577" y="494"/>
                  </a:lnTo>
                  <a:lnTo>
                    <a:pt x="600" y="489"/>
                  </a:lnTo>
                  <a:lnTo>
                    <a:pt x="621" y="491"/>
                  </a:lnTo>
                  <a:lnTo>
                    <a:pt x="629" y="485"/>
                  </a:lnTo>
                  <a:lnTo>
                    <a:pt x="639" y="488"/>
                  </a:lnTo>
                  <a:lnTo>
                    <a:pt x="639" y="496"/>
                  </a:lnTo>
                  <a:lnTo>
                    <a:pt x="649" y="495"/>
                  </a:lnTo>
                  <a:lnTo>
                    <a:pt x="664" y="491"/>
                  </a:lnTo>
                  <a:lnTo>
                    <a:pt x="658" y="484"/>
                  </a:lnTo>
                  <a:lnTo>
                    <a:pt x="675" y="461"/>
                  </a:lnTo>
                  <a:lnTo>
                    <a:pt x="692" y="456"/>
                  </a:lnTo>
                  <a:lnTo>
                    <a:pt x="698" y="473"/>
                  </a:lnTo>
                  <a:lnTo>
                    <a:pt x="715" y="458"/>
                  </a:lnTo>
                  <a:lnTo>
                    <a:pt x="719" y="447"/>
                  </a:lnTo>
                  <a:lnTo>
                    <a:pt x="727" y="445"/>
                  </a:lnTo>
                  <a:lnTo>
                    <a:pt x="722" y="465"/>
                  </a:lnTo>
                  <a:lnTo>
                    <a:pt x="710" y="476"/>
                  </a:lnTo>
                  <a:lnTo>
                    <a:pt x="698" y="490"/>
                  </a:lnTo>
                  <a:lnTo>
                    <a:pt x="686" y="506"/>
                  </a:lnTo>
                  <a:lnTo>
                    <a:pt x="676" y="508"/>
                  </a:lnTo>
                  <a:lnTo>
                    <a:pt x="675" y="514"/>
                  </a:lnTo>
                  <a:lnTo>
                    <a:pt x="670" y="522"/>
                  </a:lnTo>
                  <a:lnTo>
                    <a:pt x="667" y="539"/>
                  </a:lnTo>
                  <a:lnTo>
                    <a:pt x="670" y="564"/>
                  </a:lnTo>
                  <a:lnTo>
                    <a:pt x="673" y="580"/>
                  </a:lnTo>
                  <a:lnTo>
                    <a:pt x="675" y="587"/>
                  </a:lnTo>
                  <a:lnTo>
                    <a:pt x="685" y="577"/>
                  </a:lnTo>
                  <a:lnTo>
                    <a:pt x="687" y="566"/>
                  </a:lnTo>
                  <a:lnTo>
                    <a:pt x="697" y="564"/>
                  </a:lnTo>
                  <a:lnTo>
                    <a:pt x="699" y="551"/>
                  </a:lnTo>
                  <a:lnTo>
                    <a:pt x="711" y="545"/>
                  </a:lnTo>
                  <a:lnTo>
                    <a:pt x="709" y="540"/>
                  </a:lnTo>
                  <a:lnTo>
                    <a:pt x="711" y="530"/>
                  </a:lnTo>
                  <a:lnTo>
                    <a:pt x="717" y="529"/>
                  </a:lnTo>
                  <a:lnTo>
                    <a:pt x="719" y="512"/>
                  </a:lnTo>
                  <a:lnTo>
                    <a:pt x="711" y="508"/>
                  </a:lnTo>
                  <a:lnTo>
                    <a:pt x="710" y="503"/>
                  </a:lnTo>
                  <a:lnTo>
                    <a:pt x="719" y="491"/>
                  </a:lnTo>
                  <a:lnTo>
                    <a:pt x="721" y="483"/>
                  </a:lnTo>
                  <a:lnTo>
                    <a:pt x="729" y="484"/>
                  </a:lnTo>
                  <a:lnTo>
                    <a:pt x="737" y="478"/>
                  </a:lnTo>
                  <a:lnTo>
                    <a:pt x="739" y="483"/>
                  </a:lnTo>
                  <a:lnTo>
                    <a:pt x="757" y="473"/>
                  </a:lnTo>
                  <a:lnTo>
                    <a:pt x="767" y="482"/>
                  </a:lnTo>
                  <a:lnTo>
                    <a:pt x="769" y="476"/>
                  </a:lnTo>
                  <a:lnTo>
                    <a:pt x="779" y="467"/>
                  </a:lnTo>
                  <a:lnTo>
                    <a:pt x="789" y="458"/>
                  </a:lnTo>
                  <a:lnTo>
                    <a:pt x="795" y="456"/>
                  </a:lnTo>
                  <a:lnTo>
                    <a:pt x="814" y="445"/>
                  </a:lnTo>
                  <a:lnTo>
                    <a:pt x="826" y="449"/>
                  </a:lnTo>
                  <a:lnTo>
                    <a:pt x="827" y="444"/>
                  </a:lnTo>
                  <a:lnTo>
                    <a:pt x="827" y="438"/>
                  </a:lnTo>
                  <a:lnTo>
                    <a:pt x="824" y="435"/>
                  </a:lnTo>
                  <a:lnTo>
                    <a:pt x="820" y="423"/>
                  </a:lnTo>
                  <a:lnTo>
                    <a:pt x="814" y="414"/>
                  </a:lnTo>
                  <a:lnTo>
                    <a:pt x="822" y="415"/>
                  </a:lnTo>
                  <a:lnTo>
                    <a:pt x="831" y="408"/>
                  </a:lnTo>
                  <a:lnTo>
                    <a:pt x="831" y="408"/>
                  </a:lnTo>
                  <a:lnTo>
                    <a:pt x="835" y="402"/>
                  </a:lnTo>
                  <a:lnTo>
                    <a:pt x="832" y="394"/>
                  </a:lnTo>
                  <a:lnTo>
                    <a:pt x="841" y="390"/>
                  </a:lnTo>
                  <a:lnTo>
                    <a:pt x="838" y="396"/>
                  </a:lnTo>
                  <a:lnTo>
                    <a:pt x="842" y="402"/>
                  </a:lnTo>
                  <a:lnTo>
                    <a:pt x="850" y="400"/>
                  </a:lnTo>
                  <a:lnTo>
                    <a:pt x="856" y="402"/>
                  </a:lnTo>
                  <a:lnTo>
                    <a:pt x="859" y="409"/>
                  </a:lnTo>
                  <a:lnTo>
                    <a:pt x="867" y="414"/>
                  </a:lnTo>
                  <a:lnTo>
                    <a:pt x="872" y="419"/>
                  </a:lnTo>
                  <a:lnTo>
                    <a:pt x="878" y="420"/>
                  </a:lnTo>
                  <a:lnTo>
                    <a:pt x="882" y="416"/>
                  </a:lnTo>
                  <a:lnTo>
                    <a:pt x="882" y="401"/>
                  </a:lnTo>
                  <a:lnTo>
                    <a:pt x="893" y="400"/>
                  </a:lnTo>
                  <a:lnTo>
                    <a:pt x="899" y="392"/>
                  </a:lnTo>
                  <a:lnTo>
                    <a:pt x="885" y="377"/>
                  </a:lnTo>
                  <a:close/>
                  <a:moveTo>
                    <a:pt x="594" y="609"/>
                  </a:moveTo>
                  <a:lnTo>
                    <a:pt x="587" y="590"/>
                  </a:lnTo>
                  <a:lnTo>
                    <a:pt x="585" y="580"/>
                  </a:lnTo>
                  <a:lnTo>
                    <a:pt x="585" y="569"/>
                  </a:lnTo>
                  <a:lnTo>
                    <a:pt x="582" y="558"/>
                  </a:lnTo>
                  <a:lnTo>
                    <a:pt x="581" y="551"/>
                  </a:lnTo>
                  <a:lnTo>
                    <a:pt x="577" y="552"/>
                  </a:lnTo>
                  <a:lnTo>
                    <a:pt x="581" y="557"/>
                  </a:lnTo>
                  <a:lnTo>
                    <a:pt x="574" y="563"/>
                  </a:lnTo>
                  <a:lnTo>
                    <a:pt x="574" y="577"/>
                  </a:lnTo>
                  <a:lnTo>
                    <a:pt x="577" y="588"/>
                  </a:lnTo>
                  <a:lnTo>
                    <a:pt x="577" y="603"/>
                  </a:lnTo>
                  <a:lnTo>
                    <a:pt x="576" y="610"/>
                  </a:lnTo>
                  <a:lnTo>
                    <a:pt x="576" y="621"/>
                  </a:lnTo>
                  <a:lnTo>
                    <a:pt x="576" y="630"/>
                  </a:lnTo>
                  <a:lnTo>
                    <a:pt x="577" y="639"/>
                  </a:lnTo>
                  <a:lnTo>
                    <a:pt x="581" y="630"/>
                  </a:lnTo>
                  <a:lnTo>
                    <a:pt x="587" y="636"/>
                  </a:lnTo>
                  <a:lnTo>
                    <a:pt x="587" y="630"/>
                  </a:lnTo>
                  <a:lnTo>
                    <a:pt x="580" y="619"/>
                  </a:lnTo>
                  <a:lnTo>
                    <a:pt x="585" y="605"/>
                  </a:lnTo>
                  <a:lnTo>
                    <a:pt x="594" y="609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Freeform 161"/>
            <p:cNvSpPr>
              <a:spLocks/>
            </p:cNvSpPr>
            <p:nvPr/>
          </p:nvSpPr>
          <p:spPr bwMode="auto">
            <a:xfrm>
              <a:off x="3638173" y="5494407"/>
              <a:ext cx="88265" cy="62304"/>
            </a:xfrm>
            <a:custGeom>
              <a:avLst/>
              <a:gdLst>
                <a:gd name="T0" fmla="*/ 24 w 51"/>
                <a:gd name="T1" fmla="*/ 6 h 36"/>
                <a:gd name="T2" fmla="*/ 22 w 51"/>
                <a:gd name="T3" fmla="*/ 8 h 36"/>
                <a:gd name="T4" fmla="*/ 15 w 51"/>
                <a:gd name="T5" fmla="*/ 7 h 36"/>
                <a:gd name="T6" fmla="*/ 15 w 51"/>
                <a:gd name="T7" fmla="*/ 12 h 36"/>
                <a:gd name="T8" fmla="*/ 22 w 51"/>
                <a:gd name="T9" fmla="*/ 12 h 36"/>
                <a:gd name="T10" fmla="*/ 29 w 51"/>
                <a:gd name="T11" fmla="*/ 14 h 36"/>
                <a:gd name="T12" fmla="*/ 42 w 51"/>
                <a:gd name="T13" fmla="*/ 13 h 36"/>
                <a:gd name="T14" fmla="*/ 44 w 51"/>
                <a:gd name="T15" fmla="*/ 20 h 36"/>
                <a:gd name="T16" fmla="*/ 46 w 51"/>
                <a:gd name="T17" fmla="*/ 20 h 36"/>
                <a:gd name="T18" fmla="*/ 51 w 51"/>
                <a:gd name="T19" fmla="*/ 22 h 36"/>
                <a:gd name="T20" fmla="*/ 50 w 51"/>
                <a:gd name="T21" fmla="*/ 25 h 36"/>
                <a:gd name="T22" fmla="*/ 51 w 51"/>
                <a:gd name="T23" fmla="*/ 30 h 36"/>
                <a:gd name="T24" fmla="*/ 44 w 51"/>
                <a:gd name="T25" fmla="*/ 30 h 36"/>
                <a:gd name="T26" fmla="*/ 40 w 51"/>
                <a:gd name="T27" fmla="*/ 30 h 36"/>
                <a:gd name="T28" fmla="*/ 35 w 51"/>
                <a:gd name="T29" fmla="*/ 34 h 36"/>
                <a:gd name="T30" fmla="*/ 33 w 51"/>
                <a:gd name="T31" fmla="*/ 34 h 36"/>
                <a:gd name="T32" fmla="*/ 30 w 51"/>
                <a:gd name="T33" fmla="*/ 36 h 36"/>
                <a:gd name="T34" fmla="*/ 28 w 51"/>
                <a:gd name="T35" fmla="*/ 34 h 36"/>
                <a:gd name="T36" fmla="*/ 28 w 51"/>
                <a:gd name="T37" fmla="*/ 26 h 36"/>
                <a:gd name="T38" fmla="*/ 25 w 51"/>
                <a:gd name="T39" fmla="*/ 25 h 36"/>
                <a:gd name="T40" fmla="*/ 27 w 51"/>
                <a:gd name="T41" fmla="*/ 23 h 36"/>
                <a:gd name="T42" fmla="*/ 23 w 51"/>
                <a:gd name="T43" fmla="*/ 22 h 36"/>
                <a:gd name="T44" fmla="*/ 21 w 51"/>
                <a:gd name="T45" fmla="*/ 24 h 36"/>
                <a:gd name="T46" fmla="*/ 19 w 51"/>
                <a:gd name="T47" fmla="*/ 28 h 36"/>
                <a:gd name="T48" fmla="*/ 18 w 51"/>
                <a:gd name="T49" fmla="*/ 29 h 36"/>
                <a:gd name="T50" fmla="*/ 15 w 51"/>
                <a:gd name="T51" fmla="*/ 29 h 36"/>
                <a:gd name="T52" fmla="*/ 12 w 51"/>
                <a:gd name="T53" fmla="*/ 32 h 36"/>
                <a:gd name="T54" fmla="*/ 10 w 51"/>
                <a:gd name="T55" fmla="*/ 31 h 36"/>
                <a:gd name="T56" fmla="*/ 5 w 51"/>
                <a:gd name="T57" fmla="*/ 34 h 36"/>
                <a:gd name="T58" fmla="*/ 4 w 51"/>
                <a:gd name="T59" fmla="*/ 32 h 36"/>
                <a:gd name="T60" fmla="*/ 7 w 51"/>
                <a:gd name="T61" fmla="*/ 24 h 36"/>
                <a:gd name="T62" fmla="*/ 5 w 51"/>
                <a:gd name="T63" fmla="*/ 18 h 36"/>
                <a:gd name="T64" fmla="*/ 0 w 51"/>
                <a:gd name="T65" fmla="*/ 15 h 36"/>
                <a:gd name="T66" fmla="*/ 3 w 51"/>
                <a:gd name="T67" fmla="*/ 12 h 36"/>
                <a:gd name="T68" fmla="*/ 7 w 51"/>
                <a:gd name="T69" fmla="*/ 12 h 36"/>
                <a:gd name="T70" fmla="*/ 11 w 51"/>
                <a:gd name="T71" fmla="*/ 7 h 36"/>
                <a:gd name="T72" fmla="*/ 13 w 51"/>
                <a:gd name="T73" fmla="*/ 2 h 36"/>
                <a:gd name="T74" fmla="*/ 22 w 51"/>
                <a:gd name="T75" fmla="*/ 0 h 36"/>
                <a:gd name="T76" fmla="*/ 21 w 51"/>
                <a:gd name="T77" fmla="*/ 3 h 36"/>
                <a:gd name="T78" fmla="*/ 22 w 51"/>
                <a:gd name="T79" fmla="*/ 6 h 36"/>
                <a:gd name="T80" fmla="*/ 24 w 51"/>
                <a:gd name="T8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" h="36">
                  <a:moveTo>
                    <a:pt x="24" y="6"/>
                  </a:moveTo>
                  <a:lnTo>
                    <a:pt x="22" y="8"/>
                  </a:lnTo>
                  <a:lnTo>
                    <a:pt x="15" y="7"/>
                  </a:lnTo>
                  <a:lnTo>
                    <a:pt x="15" y="12"/>
                  </a:lnTo>
                  <a:lnTo>
                    <a:pt x="22" y="12"/>
                  </a:lnTo>
                  <a:lnTo>
                    <a:pt x="29" y="14"/>
                  </a:lnTo>
                  <a:lnTo>
                    <a:pt x="42" y="13"/>
                  </a:lnTo>
                  <a:lnTo>
                    <a:pt x="44" y="20"/>
                  </a:lnTo>
                  <a:lnTo>
                    <a:pt x="46" y="20"/>
                  </a:lnTo>
                  <a:lnTo>
                    <a:pt x="51" y="22"/>
                  </a:lnTo>
                  <a:lnTo>
                    <a:pt x="50" y="25"/>
                  </a:lnTo>
                  <a:lnTo>
                    <a:pt x="51" y="30"/>
                  </a:lnTo>
                  <a:lnTo>
                    <a:pt x="44" y="30"/>
                  </a:lnTo>
                  <a:lnTo>
                    <a:pt x="40" y="30"/>
                  </a:lnTo>
                  <a:lnTo>
                    <a:pt x="35" y="34"/>
                  </a:lnTo>
                  <a:lnTo>
                    <a:pt x="33" y="34"/>
                  </a:lnTo>
                  <a:lnTo>
                    <a:pt x="30" y="36"/>
                  </a:lnTo>
                  <a:lnTo>
                    <a:pt x="28" y="34"/>
                  </a:lnTo>
                  <a:lnTo>
                    <a:pt x="28" y="26"/>
                  </a:lnTo>
                  <a:lnTo>
                    <a:pt x="25" y="25"/>
                  </a:lnTo>
                  <a:lnTo>
                    <a:pt x="27" y="23"/>
                  </a:lnTo>
                  <a:lnTo>
                    <a:pt x="23" y="22"/>
                  </a:lnTo>
                  <a:lnTo>
                    <a:pt x="21" y="24"/>
                  </a:lnTo>
                  <a:lnTo>
                    <a:pt x="19" y="28"/>
                  </a:lnTo>
                  <a:lnTo>
                    <a:pt x="18" y="29"/>
                  </a:lnTo>
                  <a:lnTo>
                    <a:pt x="15" y="29"/>
                  </a:lnTo>
                  <a:lnTo>
                    <a:pt x="12" y="32"/>
                  </a:lnTo>
                  <a:lnTo>
                    <a:pt x="10" y="31"/>
                  </a:lnTo>
                  <a:lnTo>
                    <a:pt x="5" y="34"/>
                  </a:lnTo>
                  <a:lnTo>
                    <a:pt x="4" y="32"/>
                  </a:lnTo>
                  <a:lnTo>
                    <a:pt x="7" y="24"/>
                  </a:lnTo>
                  <a:lnTo>
                    <a:pt x="5" y="18"/>
                  </a:lnTo>
                  <a:lnTo>
                    <a:pt x="0" y="15"/>
                  </a:lnTo>
                  <a:lnTo>
                    <a:pt x="3" y="12"/>
                  </a:lnTo>
                  <a:lnTo>
                    <a:pt x="7" y="12"/>
                  </a:lnTo>
                  <a:lnTo>
                    <a:pt x="11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21" y="3"/>
                  </a:lnTo>
                  <a:lnTo>
                    <a:pt x="22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Freeform 163"/>
            <p:cNvSpPr>
              <a:spLocks/>
            </p:cNvSpPr>
            <p:nvPr/>
          </p:nvSpPr>
          <p:spPr bwMode="auto">
            <a:xfrm>
              <a:off x="3465105" y="5466716"/>
              <a:ext cx="162684" cy="110764"/>
            </a:xfrm>
            <a:custGeom>
              <a:avLst/>
              <a:gdLst>
                <a:gd name="T0" fmla="*/ 59 w 94"/>
                <a:gd name="T1" fmla="*/ 60 h 64"/>
                <a:gd name="T2" fmla="*/ 58 w 94"/>
                <a:gd name="T3" fmla="*/ 53 h 64"/>
                <a:gd name="T4" fmla="*/ 53 w 94"/>
                <a:gd name="T5" fmla="*/ 53 h 64"/>
                <a:gd name="T6" fmla="*/ 46 w 94"/>
                <a:gd name="T7" fmla="*/ 46 h 64"/>
                <a:gd name="T8" fmla="*/ 40 w 94"/>
                <a:gd name="T9" fmla="*/ 45 h 64"/>
                <a:gd name="T10" fmla="*/ 32 w 94"/>
                <a:gd name="T11" fmla="*/ 41 h 64"/>
                <a:gd name="T12" fmla="*/ 28 w 94"/>
                <a:gd name="T13" fmla="*/ 40 h 64"/>
                <a:gd name="T14" fmla="*/ 25 w 94"/>
                <a:gd name="T15" fmla="*/ 41 h 64"/>
                <a:gd name="T16" fmla="*/ 20 w 94"/>
                <a:gd name="T17" fmla="*/ 41 h 64"/>
                <a:gd name="T18" fmla="*/ 16 w 94"/>
                <a:gd name="T19" fmla="*/ 46 h 64"/>
                <a:gd name="T20" fmla="*/ 10 w 94"/>
                <a:gd name="T21" fmla="*/ 48 h 64"/>
                <a:gd name="T22" fmla="*/ 8 w 94"/>
                <a:gd name="T23" fmla="*/ 42 h 64"/>
                <a:gd name="T24" fmla="*/ 10 w 94"/>
                <a:gd name="T25" fmla="*/ 33 h 64"/>
                <a:gd name="T26" fmla="*/ 5 w 94"/>
                <a:gd name="T27" fmla="*/ 30 h 64"/>
                <a:gd name="T28" fmla="*/ 6 w 94"/>
                <a:gd name="T29" fmla="*/ 24 h 64"/>
                <a:gd name="T30" fmla="*/ 1 w 94"/>
                <a:gd name="T31" fmla="*/ 24 h 64"/>
                <a:gd name="T32" fmla="*/ 4 w 94"/>
                <a:gd name="T33" fmla="*/ 16 h 64"/>
                <a:gd name="T34" fmla="*/ 10 w 94"/>
                <a:gd name="T35" fmla="*/ 18 h 64"/>
                <a:gd name="T36" fmla="*/ 16 w 94"/>
                <a:gd name="T37" fmla="*/ 16 h 64"/>
                <a:gd name="T38" fmla="*/ 11 w 94"/>
                <a:gd name="T39" fmla="*/ 10 h 64"/>
                <a:gd name="T40" fmla="*/ 8 w 94"/>
                <a:gd name="T41" fmla="*/ 5 h 64"/>
                <a:gd name="T42" fmla="*/ 4 w 94"/>
                <a:gd name="T43" fmla="*/ 7 h 64"/>
                <a:gd name="T44" fmla="*/ 2 w 94"/>
                <a:gd name="T45" fmla="*/ 15 h 64"/>
                <a:gd name="T46" fmla="*/ 0 w 94"/>
                <a:gd name="T47" fmla="*/ 8 h 64"/>
                <a:gd name="T48" fmla="*/ 4 w 94"/>
                <a:gd name="T49" fmla="*/ 5 h 64"/>
                <a:gd name="T50" fmla="*/ 11 w 94"/>
                <a:gd name="T51" fmla="*/ 4 h 64"/>
                <a:gd name="T52" fmla="*/ 16 w 94"/>
                <a:gd name="T53" fmla="*/ 6 h 64"/>
                <a:gd name="T54" fmla="*/ 20 w 94"/>
                <a:gd name="T55" fmla="*/ 13 h 64"/>
                <a:gd name="T56" fmla="*/ 24 w 94"/>
                <a:gd name="T57" fmla="*/ 12 h 64"/>
                <a:gd name="T58" fmla="*/ 31 w 94"/>
                <a:gd name="T59" fmla="*/ 12 h 64"/>
                <a:gd name="T60" fmla="*/ 30 w 94"/>
                <a:gd name="T61" fmla="*/ 7 h 64"/>
                <a:gd name="T62" fmla="*/ 36 w 94"/>
                <a:gd name="T63" fmla="*/ 5 h 64"/>
                <a:gd name="T64" fmla="*/ 41 w 94"/>
                <a:gd name="T65" fmla="*/ 0 h 64"/>
                <a:gd name="T66" fmla="*/ 51 w 94"/>
                <a:gd name="T67" fmla="*/ 4 h 64"/>
                <a:gd name="T68" fmla="*/ 52 w 94"/>
                <a:gd name="T69" fmla="*/ 11 h 64"/>
                <a:gd name="T70" fmla="*/ 54 w 94"/>
                <a:gd name="T71" fmla="*/ 13 h 64"/>
                <a:gd name="T72" fmla="*/ 61 w 94"/>
                <a:gd name="T73" fmla="*/ 13 h 64"/>
                <a:gd name="T74" fmla="*/ 63 w 94"/>
                <a:gd name="T75" fmla="*/ 15 h 64"/>
                <a:gd name="T76" fmla="*/ 66 w 94"/>
                <a:gd name="T77" fmla="*/ 23 h 64"/>
                <a:gd name="T78" fmla="*/ 75 w 94"/>
                <a:gd name="T79" fmla="*/ 29 h 64"/>
                <a:gd name="T80" fmla="*/ 78 w 94"/>
                <a:gd name="T81" fmla="*/ 34 h 64"/>
                <a:gd name="T82" fmla="*/ 86 w 94"/>
                <a:gd name="T83" fmla="*/ 38 h 64"/>
                <a:gd name="T84" fmla="*/ 94 w 94"/>
                <a:gd name="T85" fmla="*/ 41 h 64"/>
                <a:gd name="T86" fmla="*/ 94 w 94"/>
                <a:gd name="T87" fmla="*/ 46 h 64"/>
                <a:gd name="T88" fmla="*/ 93 w 94"/>
                <a:gd name="T89" fmla="*/ 46 h 64"/>
                <a:gd name="T90" fmla="*/ 89 w 94"/>
                <a:gd name="T91" fmla="*/ 44 h 64"/>
                <a:gd name="T92" fmla="*/ 88 w 94"/>
                <a:gd name="T93" fmla="*/ 47 h 64"/>
                <a:gd name="T94" fmla="*/ 82 w 94"/>
                <a:gd name="T95" fmla="*/ 48 h 64"/>
                <a:gd name="T96" fmla="*/ 81 w 94"/>
                <a:gd name="T97" fmla="*/ 56 h 64"/>
                <a:gd name="T98" fmla="*/ 77 w 94"/>
                <a:gd name="T99" fmla="*/ 58 h 64"/>
                <a:gd name="T100" fmla="*/ 72 w 94"/>
                <a:gd name="T101" fmla="*/ 59 h 64"/>
                <a:gd name="T102" fmla="*/ 71 w 94"/>
                <a:gd name="T103" fmla="*/ 63 h 64"/>
                <a:gd name="T104" fmla="*/ 65 w 94"/>
                <a:gd name="T105" fmla="*/ 64 h 64"/>
                <a:gd name="T106" fmla="*/ 59 w 94"/>
                <a:gd name="T107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64">
                  <a:moveTo>
                    <a:pt x="59" y="60"/>
                  </a:moveTo>
                  <a:lnTo>
                    <a:pt x="58" y="53"/>
                  </a:lnTo>
                  <a:lnTo>
                    <a:pt x="53" y="53"/>
                  </a:lnTo>
                  <a:lnTo>
                    <a:pt x="46" y="46"/>
                  </a:lnTo>
                  <a:lnTo>
                    <a:pt x="40" y="45"/>
                  </a:lnTo>
                  <a:lnTo>
                    <a:pt x="32" y="41"/>
                  </a:lnTo>
                  <a:lnTo>
                    <a:pt x="28" y="40"/>
                  </a:lnTo>
                  <a:lnTo>
                    <a:pt x="25" y="41"/>
                  </a:lnTo>
                  <a:lnTo>
                    <a:pt x="20" y="41"/>
                  </a:lnTo>
                  <a:lnTo>
                    <a:pt x="16" y="46"/>
                  </a:lnTo>
                  <a:lnTo>
                    <a:pt x="10" y="48"/>
                  </a:lnTo>
                  <a:lnTo>
                    <a:pt x="8" y="42"/>
                  </a:lnTo>
                  <a:lnTo>
                    <a:pt x="10" y="33"/>
                  </a:lnTo>
                  <a:lnTo>
                    <a:pt x="5" y="30"/>
                  </a:lnTo>
                  <a:lnTo>
                    <a:pt x="6" y="24"/>
                  </a:lnTo>
                  <a:lnTo>
                    <a:pt x="1" y="24"/>
                  </a:lnTo>
                  <a:lnTo>
                    <a:pt x="4" y="16"/>
                  </a:lnTo>
                  <a:lnTo>
                    <a:pt x="10" y="18"/>
                  </a:lnTo>
                  <a:lnTo>
                    <a:pt x="16" y="16"/>
                  </a:lnTo>
                  <a:lnTo>
                    <a:pt x="11" y="10"/>
                  </a:lnTo>
                  <a:lnTo>
                    <a:pt x="8" y="5"/>
                  </a:lnTo>
                  <a:lnTo>
                    <a:pt x="4" y="7"/>
                  </a:lnTo>
                  <a:lnTo>
                    <a:pt x="2" y="15"/>
                  </a:lnTo>
                  <a:lnTo>
                    <a:pt x="0" y="8"/>
                  </a:lnTo>
                  <a:lnTo>
                    <a:pt x="4" y="5"/>
                  </a:lnTo>
                  <a:lnTo>
                    <a:pt x="11" y="4"/>
                  </a:lnTo>
                  <a:lnTo>
                    <a:pt x="16" y="6"/>
                  </a:lnTo>
                  <a:lnTo>
                    <a:pt x="20" y="13"/>
                  </a:lnTo>
                  <a:lnTo>
                    <a:pt x="24" y="12"/>
                  </a:lnTo>
                  <a:lnTo>
                    <a:pt x="31" y="12"/>
                  </a:lnTo>
                  <a:lnTo>
                    <a:pt x="30" y="7"/>
                  </a:lnTo>
                  <a:lnTo>
                    <a:pt x="36" y="5"/>
                  </a:lnTo>
                  <a:lnTo>
                    <a:pt x="41" y="0"/>
                  </a:lnTo>
                  <a:lnTo>
                    <a:pt x="51" y="4"/>
                  </a:lnTo>
                  <a:lnTo>
                    <a:pt x="52" y="11"/>
                  </a:lnTo>
                  <a:lnTo>
                    <a:pt x="54" y="13"/>
                  </a:lnTo>
                  <a:lnTo>
                    <a:pt x="61" y="13"/>
                  </a:lnTo>
                  <a:lnTo>
                    <a:pt x="63" y="15"/>
                  </a:lnTo>
                  <a:lnTo>
                    <a:pt x="66" y="23"/>
                  </a:lnTo>
                  <a:lnTo>
                    <a:pt x="75" y="29"/>
                  </a:lnTo>
                  <a:lnTo>
                    <a:pt x="78" y="34"/>
                  </a:lnTo>
                  <a:lnTo>
                    <a:pt x="86" y="38"/>
                  </a:lnTo>
                  <a:lnTo>
                    <a:pt x="94" y="41"/>
                  </a:lnTo>
                  <a:lnTo>
                    <a:pt x="94" y="46"/>
                  </a:lnTo>
                  <a:lnTo>
                    <a:pt x="93" y="46"/>
                  </a:lnTo>
                  <a:lnTo>
                    <a:pt x="89" y="44"/>
                  </a:lnTo>
                  <a:lnTo>
                    <a:pt x="88" y="47"/>
                  </a:lnTo>
                  <a:lnTo>
                    <a:pt x="82" y="48"/>
                  </a:lnTo>
                  <a:lnTo>
                    <a:pt x="81" y="56"/>
                  </a:lnTo>
                  <a:lnTo>
                    <a:pt x="77" y="58"/>
                  </a:lnTo>
                  <a:lnTo>
                    <a:pt x="72" y="59"/>
                  </a:lnTo>
                  <a:lnTo>
                    <a:pt x="71" y="63"/>
                  </a:lnTo>
                  <a:lnTo>
                    <a:pt x="65" y="64"/>
                  </a:lnTo>
                  <a:lnTo>
                    <a:pt x="59" y="60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Freeform 165"/>
            <p:cNvSpPr>
              <a:spLocks noEditPoints="1"/>
            </p:cNvSpPr>
            <p:nvPr/>
          </p:nvSpPr>
          <p:spPr bwMode="auto">
            <a:xfrm>
              <a:off x="3160505" y="5475370"/>
              <a:ext cx="216336" cy="93457"/>
            </a:xfrm>
            <a:custGeom>
              <a:avLst/>
              <a:gdLst>
                <a:gd name="T0" fmla="*/ 82 w 125"/>
                <a:gd name="T1" fmla="*/ 11 h 54"/>
                <a:gd name="T2" fmla="*/ 95 w 125"/>
                <a:gd name="T3" fmla="*/ 10 h 54"/>
                <a:gd name="T4" fmla="*/ 111 w 125"/>
                <a:gd name="T5" fmla="*/ 5 h 54"/>
                <a:gd name="T6" fmla="*/ 118 w 125"/>
                <a:gd name="T7" fmla="*/ 12 h 54"/>
                <a:gd name="T8" fmla="*/ 122 w 125"/>
                <a:gd name="T9" fmla="*/ 19 h 54"/>
                <a:gd name="T10" fmla="*/ 120 w 125"/>
                <a:gd name="T11" fmla="*/ 24 h 54"/>
                <a:gd name="T12" fmla="*/ 120 w 125"/>
                <a:gd name="T13" fmla="*/ 36 h 54"/>
                <a:gd name="T14" fmla="*/ 122 w 125"/>
                <a:gd name="T15" fmla="*/ 45 h 54"/>
                <a:gd name="T16" fmla="*/ 111 w 125"/>
                <a:gd name="T17" fmla="*/ 41 h 54"/>
                <a:gd name="T18" fmla="*/ 101 w 125"/>
                <a:gd name="T19" fmla="*/ 43 h 54"/>
                <a:gd name="T20" fmla="*/ 89 w 125"/>
                <a:gd name="T21" fmla="*/ 47 h 54"/>
                <a:gd name="T22" fmla="*/ 80 w 125"/>
                <a:gd name="T23" fmla="*/ 46 h 54"/>
                <a:gd name="T24" fmla="*/ 71 w 125"/>
                <a:gd name="T25" fmla="*/ 46 h 54"/>
                <a:gd name="T26" fmla="*/ 68 w 125"/>
                <a:gd name="T27" fmla="*/ 53 h 54"/>
                <a:gd name="T28" fmla="*/ 65 w 125"/>
                <a:gd name="T29" fmla="*/ 51 h 54"/>
                <a:gd name="T30" fmla="*/ 62 w 125"/>
                <a:gd name="T31" fmla="*/ 48 h 54"/>
                <a:gd name="T32" fmla="*/ 53 w 125"/>
                <a:gd name="T33" fmla="*/ 51 h 54"/>
                <a:gd name="T34" fmla="*/ 37 w 125"/>
                <a:gd name="T35" fmla="*/ 47 h 54"/>
                <a:gd name="T36" fmla="*/ 29 w 125"/>
                <a:gd name="T37" fmla="*/ 51 h 54"/>
                <a:gd name="T38" fmla="*/ 16 w 125"/>
                <a:gd name="T39" fmla="*/ 47 h 54"/>
                <a:gd name="T40" fmla="*/ 6 w 125"/>
                <a:gd name="T41" fmla="*/ 39 h 54"/>
                <a:gd name="T42" fmla="*/ 4 w 125"/>
                <a:gd name="T43" fmla="*/ 28 h 54"/>
                <a:gd name="T44" fmla="*/ 7 w 125"/>
                <a:gd name="T45" fmla="*/ 16 h 54"/>
                <a:gd name="T46" fmla="*/ 20 w 125"/>
                <a:gd name="T47" fmla="*/ 8 h 54"/>
                <a:gd name="T48" fmla="*/ 41 w 125"/>
                <a:gd name="T49" fmla="*/ 3 h 54"/>
                <a:gd name="T50" fmla="*/ 60 w 125"/>
                <a:gd name="T51" fmla="*/ 1 h 54"/>
                <a:gd name="T52" fmla="*/ 7 w 125"/>
                <a:gd name="T53" fmla="*/ 13 h 54"/>
                <a:gd name="T54" fmla="*/ 0 w 125"/>
                <a:gd name="T55" fmla="*/ 13 h 54"/>
                <a:gd name="T56" fmla="*/ 1 w 125"/>
                <a:gd name="T57" fmla="*/ 11 h 54"/>
                <a:gd name="T58" fmla="*/ 0 w 125"/>
                <a:gd name="T59" fmla="*/ 2 h 54"/>
                <a:gd name="T60" fmla="*/ 12 w 125"/>
                <a:gd name="T61" fmla="*/ 1 h 54"/>
                <a:gd name="T62" fmla="*/ 19 w 125"/>
                <a:gd name="T63" fmla="*/ 7 h 54"/>
                <a:gd name="T64" fmla="*/ 9 w 125"/>
                <a:gd name="T65" fmla="*/ 1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" h="54">
                  <a:moveTo>
                    <a:pt x="72" y="7"/>
                  </a:moveTo>
                  <a:lnTo>
                    <a:pt x="82" y="11"/>
                  </a:lnTo>
                  <a:lnTo>
                    <a:pt x="89" y="10"/>
                  </a:lnTo>
                  <a:lnTo>
                    <a:pt x="95" y="10"/>
                  </a:lnTo>
                  <a:lnTo>
                    <a:pt x="103" y="6"/>
                  </a:lnTo>
                  <a:lnTo>
                    <a:pt x="111" y="5"/>
                  </a:lnTo>
                  <a:lnTo>
                    <a:pt x="117" y="10"/>
                  </a:lnTo>
                  <a:lnTo>
                    <a:pt x="118" y="12"/>
                  </a:lnTo>
                  <a:lnTo>
                    <a:pt x="117" y="17"/>
                  </a:lnTo>
                  <a:lnTo>
                    <a:pt x="122" y="19"/>
                  </a:lnTo>
                  <a:lnTo>
                    <a:pt x="125" y="22"/>
                  </a:lnTo>
                  <a:lnTo>
                    <a:pt x="120" y="24"/>
                  </a:lnTo>
                  <a:lnTo>
                    <a:pt x="123" y="34"/>
                  </a:lnTo>
                  <a:lnTo>
                    <a:pt x="120" y="36"/>
                  </a:lnTo>
                  <a:lnTo>
                    <a:pt x="124" y="43"/>
                  </a:lnTo>
                  <a:lnTo>
                    <a:pt x="122" y="45"/>
                  </a:lnTo>
                  <a:lnTo>
                    <a:pt x="119" y="42"/>
                  </a:lnTo>
                  <a:lnTo>
                    <a:pt x="111" y="41"/>
                  </a:lnTo>
                  <a:lnTo>
                    <a:pt x="108" y="42"/>
                  </a:lnTo>
                  <a:lnTo>
                    <a:pt x="101" y="43"/>
                  </a:lnTo>
                  <a:lnTo>
                    <a:pt x="97" y="43"/>
                  </a:lnTo>
                  <a:lnTo>
                    <a:pt x="89" y="47"/>
                  </a:lnTo>
                  <a:lnTo>
                    <a:pt x="84" y="47"/>
                  </a:lnTo>
                  <a:lnTo>
                    <a:pt x="80" y="46"/>
                  </a:lnTo>
                  <a:lnTo>
                    <a:pt x="73" y="48"/>
                  </a:lnTo>
                  <a:lnTo>
                    <a:pt x="71" y="46"/>
                  </a:lnTo>
                  <a:lnTo>
                    <a:pt x="71" y="51"/>
                  </a:lnTo>
                  <a:lnTo>
                    <a:pt x="68" y="53"/>
                  </a:lnTo>
                  <a:lnTo>
                    <a:pt x="67" y="54"/>
                  </a:lnTo>
                  <a:lnTo>
                    <a:pt x="65" y="51"/>
                  </a:lnTo>
                  <a:lnTo>
                    <a:pt x="67" y="47"/>
                  </a:lnTo>
                  <a:lnTo>
                    <a:pt x="62" y="48"/>
                  </a:lnTo>
                  <a:lnTo>
                    <a:pt x="58" y="46"/>
                  </a:lnTo>
                  <a:lnTo>
                    <a:pt x="53" y="51"/>
                  </a:lnTo>
                  <a:lnTo>
                    <a:pt x="42" y="52"/>
                  </a:lnTo>
                  <a:lnTo>
                    <a:pt x="37" y="47"/>
                  </a:lnTo>
                  <a:lnTo>
                    <a:pt x="30" y="47"/>
                  </a:lnTo>
                  <a:lnTo>
                    <a:pt x="29" y="51"/>
                  </a:lnTo>
                  <a:lnTo>
                    <a:pt x="24" y="52"/>
                  </a:lnTo>
                  <a:lnTo>
                    <a:pt x="16" y="47"/>
                  </a:lnTo>
                  <a:lnTo>
                    <a:pt x="9" y="47"/>
                  </a:lnTo>
                  <a:lnTo>
                    <a:pt x="6" y="39"/>
                  </a:lnTo>
                  <a:lnTo>
                    <a:pt x="1" y="35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7" y="16"/>
                  </a:lnTo>
                  <a:lnTo>
                    <a:pt x="18" y="14"/>
                  </a:lnTo>
                  <a:lnTo>
                    <a:pt x="20" y="8"/>
                  </a:lnTo>
                  <a:lnTo>
                    <a:pt x="33" y="10"/>
                  </a:lnTo>
                  <a:lnTo>
                    <a:pt x="41" y="3"/>
                  </a:lnTo>
                  <a:lnTo>
                    <a:pt x="49" y="1"/>
                  </a:lnTo>
                  <a:lnTo>
                    <a:pt x="60" y="1"/>
                  </a:lnTo>
                  <a:lnTo>
                    <a:pt x="72" y="7"/>
                  </a:lnTo>
                  <a:close/>
                  <a:moveTo>
                    <a:pt x="7" y="13"/>
                  </a:moveTo>
                  <a:lnTo>
                    <a:pt x="1" y="18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1" y="11"/>
                  </a:lnTo>
                  <a:lnTo>
                    <a:pt x="3" y="5"/>
                  </a:lnTo>
                  <a:lnTo>
                    <a:pt x="0" y="2"/>
                  </a:lnTo>
                  <a:lnTo>
                    <a:pt x="7" y="0"/>
                  </a:lnTo>
                  <a:lnTo>
                    <a:pt x="12" y="1"/>
                  </a:lnTo>
                  <a:lnTo>
                    <a:pt x="13" y="5"/>
                  </a:lnTo>
                  <a:lnTo>
                    <a:pt x="19" y="7"/>
                  </a:lnTo>
                  <a:lnTo>
                    <a:pt x="18" y="10"/>
                  </a:lnTo>
                  <a:lnTo>
                    <a:pt x="9" y="11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00" name="Group 199"/>
            <p:cNvGrpSpPr/>
            <p:nvPr/>
          </p:nvGrpSpPr>
          <p:grpSpPr>
            <a:xfrm>
              <a:off x="889853" y="4135823"/>
              <a:ext cx="1356854" cy="1708182"/>
              <a:chOff x="1136650" y="4046538"/>
              <a:chExt cx="1244601" cy="1566863"/>
            </a:xfrm>
            <a:solidFill>
              <a:srgbClr val="30353F"/>
            </a:solidFill>
          </p:grpSpPr>
          <p:sp>
            <p:nvSpPr>
              <p:cNvPr id="32" name="Freeform 29"/>
              <p:cNvSpPr>
                <a:spLocks noEditPoints="1"/>
              </p:cNvSpPr>
              <p:nvPr/>
            </p:nvSpPr>
            <p:spPr bwMode="auto">
              <a:xfrm>
                <a:off x="1439863" y="4046538"/>
                <a:ext cx="941388" cy="1230313"/>
              </a:xfrm>
              <a:custGeom>
                <a:avLst/>
                <a:gdLst>
                  <a:gd name="T0" fmla="*/ 299 w 593"/>
                  <a:gd name="T1" fmla="*/ 226 h 775"/>
                  <a:gd name="T2" fmla="*/ 403 w 593"/>
                  <a:gd name="T3" fmla="*/ 340 h 775"/>
                  <a:gd name="T4" fmla="*/ 309 w 593"/>
                  <a:gd name="T5" fmla="*/ 174 h 775"/>
                  <a:gd name="T6" fmla="*/ 326 w 593"/>
                  <a:gd name="T7" fmla="*/ 98 h 775"/>
                  <a:gd name="T8" fmla="*/ 193 w 593"/>
                  <a:gd name="T9" fmla="*/ 322 h 775"/>
                  <a:gd name="T10" fmla="*/ 191 w 593"/>
                  <a:gd name="T11" fmla="*/ 277 h 775"/>
                  <a:gd name="T12" fmla="*/ 199 w 593"/>
                  <a:gd name="T13" fmla="*/ 217 h 775"/>
                  <a:gd name="T14" fmla="*/ 258 w 593"/>
                  <a:gd name="T15" fmla="*/ 271 h 775"/>
                  <a:gd name="T16" fmla="*/ 223 w 593"/>
                  <a:gd name="T17" fmla="*/ 377 h 775"/>
                  <a:gd name="T18" fmla="*/ 167 w 593"/>
                  <a:gd name="T19" fmla="*/ 393 h 775"/>
                  <a:gd name="T20" fmla="*/ 186 w 593"/>
                  <a:gd name="T21" fmla="*/ 448 h 775"/>
                  <a:gd name="T22" fmla="*/ 276 w 593"/>
                  <a:gd name="T23" fmla="*/ 432 h 775"/>
                  <a:gd name="T24" fmla="*/ 239 w 593"/>
                  <a:gd name="T25" fmla="*/ 362 h 775"/>
                  <a:gd name="T26" fmla="*/ 355 w 593"/>
                  <a:gd name="T27" fmla="*/ 323 h 775"/>
                  <a:gd name="T28" fmla="*/ 343 w 593"/>
                  <a:gd name="T29" fmla="*/ 286 h 775"/>
                  <a:gd name="T30" fmla="*/ 344 w 593"/>
                  <a:gd name="T31" fmla="*/ 319 h 775"/>
                  <a:gd name="T32" fmla="*/ 314 w 593"/>
                  <a:gd name="T33" fmla="*/ 318 h 775"/>
                  <a:gd name="T34" fmla="*/ 272 w 593"/>
                  <a:gd name="T35" fmla="*/ 363 h 775"/>
                  <a:gd name="T36" fmla="*/ 105 w 593"/>
                  <a:gd name="T37" fmla="*/ 699 h 775"/>
                  <a:gd name="T38" fmla="*/ 408 w 593"/>
                  <a:gd name="T39" fmla="*/ 527 h 775"/>
                  <a:gd name="T40" fmla="*/ 369 w 593"/>
                  <a:gd name="T41" fmla="*/ 529 h 775"/>
                  <a:gd name="T42" fmla="*/ 164 w 593"/>
                  <a:gd name="T43" fmla="*/ 335 h 775"/>
                  <a:gd name="T44" fmla="*/ 442 w 593"/>
                  <a:gd name="T45" fmla="*/ 457 h 775"/>
                  <a:gd name="T46" fmla="*/ 511 w 593"/>
                  <a:gd name="T47" fmla="*/ 460 h 775"/>
                  <a:gd name="T48" fmla="*/ 404 w 593"/>
                  <a:gd name="T49" fmla="*/ 377 h 775"/>
                  <a:gd name="T50" fmla="*/ 351 w 593"/>
                  <a:gd name="T51" fmla="*/ 411 h 775"/>
                  <a:gd name="T52" fmla="*/ 459 w 593"/>
                  <a:gd name="T53" fmla="*/ 471 h 775"/>
                  <a:gd name="T54" fmla="*/ 470 w 593"/>
                  <a:gd name="T55" fmla="*/ 539 h 775"/>
                  <a:gd name="T56" fmla="*/ 489 w 593"/>
                  <a:gd name="T57" fmla="*/ 487 h 775"/>
                  <a:gd name="T58" fmla="*/ 361 w 593"/>
                  <a:gd name="T59" fmla="*/ 196 h 775"/>
                  <a:gd name="T60" fmla="*/ 424 w 593"/>
                  <a:gd name="T61" fmla="*/ 259 h 775"/>
                  <a:gd name="T62" fmla="*/ 468 w 593"/>
                  <a:gd name="T63" fmla="*/ 159 h 775"/>
                  <a:gd name="T64" fmla="*/ 458 w 593"/>
                  <a:gd name="T65" fmla="*/ 0 h 775"/>
                  <a:gd name="T66" fmla="*/ 333 w 593"/>
                  <a:gd name="T67" fmla="*/ 85 h 775"/>
                  <a:gd name="T68" fmla="*/ 389 w 593"/>
                  <a:gd name="T69" fmla="*/ 550 h 775"/>
                  <a:gd name="T70" fmla="*/ 590 w 593"/>
                  <a:gd name="T71" fmla="*/ 717 h 775"/>
                  <a:gd name="T72" fmla="*/ 571 w 593"/>
                  <a:gd name="T73" fmla="*/ 681 h 775"/>
                  <a:gd name="T74" fmla="*/ 582 w 593"/>
                  <a:gd name="T75" fmla="*/ 721 h 775"/>
                  <a:gd name="T76" fmla="*/ 516 w 593"/>
                  <a:gd name="T77" fmla="*/ 711 h 775"/>
                  <a:gd name="T78" fmla="*/ 543 w 593"/>
                  <a:gd name="T79" fmla="*/ 695 h 775"/>
                  <a:gd name="T80" fmla="*/ 534 w 593"/>
                  <a:gd name="T81" fmla="*/ 619 h 775"/>
                  <a:gd name="T82" fmla="*/ 456 w 593"/>
                  <a:gd name="T83" fmla="*/ 552 h 775"/>
                  <a:gd name="T84" fmla="*/ 421 w 593"/>
                  <a:gd name="T85" fmla="*/ 641 h 775"/>
                  <a:gd name="T86" fmla="*/ 360 w 593"/>
                  <a:gd name="T87" fmla="*/ 631 h 775"/>
                  <a:gd name="T88" fmla="*/ 338 w 593"/>
                  <a:gd name="T89" fmla="*/ 530 h 775"/>
                  <a:gd name="T90" fmla="*/ 401 w 593"/>
                  <a:gd name="T91" fmla="*/ 435 h 775"/>
                  <a:gd name="T92" fmla="*/ 332 w 593"/>
                  <a:gd name="T93" fmla="*/ 416 h 775"/>
                  <a:gd name="T94" fmla="*/ 285 w 593"/>
                  <a:gd name="T95" fmla="*/ 450 h 775"/>
                  <a:gd name="T96" fmla="*/ 209 w 593"/>
                  <a:gd name="T97" fmla="*/ 457 h 775"/>
                  <a:gd name="T98" fmla="*/ 111 w 593"/>
                  <a:gd name="T99" fmla="*/ 416 h 775"/>
                  <a:gd name="T100" fmla="*/ 13 w 593"/>
                  <a:gd name="T101" fmla="*/ 431 h 775"/>
                  <a:gd name="T102" fmla="*/ 55 w 593"/>
                  <a:gd name="T103" fmla="*/ 611 h 775"/>
                  <a:gd name="T104" fmla="*/ 121 w 593"/>
                  <a:gd name="T105" fmla="*/ 709 h 775"/>
                  <a:gd name="T106" fmla="*/ 310 w 593"/>
                  <a:gd name="T107" fmla="*/ 704 h 775"/>
                  <a:gd name="T108" fmla="*/ 366 w 593"/>
                  <a:gd name="T109" fmla="*/ 711 h 775"/>
                  <a:gd name="T110" fmla="*/ 392 w 593"/>
                  <a:gd name="T111" fmla="*/ 736 h 775"/>
                  <a:gd name="T112" fmla="*/ 390 w 593"/>
                  <a:gd name="T113" fmla="*/ 771 h 775"/>
                  <a:gd name="T114" fmla="*/ 415 w 593"/>
                  <a:gd name="T115" fmla="*/ 764 h 775"/>
                  <a:gd name="T116" fmla="*/ 443 w 593"/>
                  <a:gd name="T117" fmla="*/ 747 h 775"/>
                  <a:gd name="T118" fmla="*/ 495 w 593"/>
                  <a:gd name="T119" fmla="*/ 746 h 775"/>
                  <a:gd name="T120" fmla="*/ 414 w 593"/>
                  <a:gd name="T121" fmla="*/ 550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93" h="775">
                    <a:moveTo>
                      <a:pt x="285" y="206"/>
                    </a:moveTo>
                    <a:lnTo>
                      <a:pt x="284" y="191"/>
                    </a:lnTo>
                    <a:lnTo>
                      <a:pt x="293" y="194"/>
                    </a:lnTo>
                    <a:lnTo>
                      <a:pt x="297" y="196"/>
                    </a:lnTo>
                    <a:lnTo>
                      <a:pt x="304" y="207"/>
                    </a:lnTo>
                    <a:lnTo>
                      <a:pt x="303" y="219"/>
                    </a:lnTo>
                    <a:lnTo>
                      <a:pt x="293" y="226"/>
                    </a:lnTo>
                    <a:lnTo>
                      <a:pt x="287" y="218"/>
                    </a:lnTo>
                    <a:lnTo>
                      <a:pt x="285" y="206"/>
                    </a:lnTo>
                    <a:close/>
                    <a:moveTo>
                      <a:pt x="316" y="236"/>
                    </a:moveTo>
                    <a:lnTo>
                      <a:pt x="317" y="232"/>
                    </a:lnTo>
                    <a:lnTo>
                      <a:pt x="313" y="226"/>
                    </a:lnTo>
                    <a:lnTo>
                      <a:pt x="299" y="226"/>
                    </a:lnTo>
                    <a:lnTo>
                      <a:pt x="301" y="235"/>
                    </a:lnTo>
                    <a:lnTo>
                      <a:pt x="313" y="237"/>
                    </a:lnTo>
                    <a:lnTo>
                      <a:pt x="316" y="236"/>
                    </a:lnTo>
                    <a:close/>
                    <a:moveTo>
                      <a:pt x="403" y="348"/>
                    </a:moveTo>
                    <a:lnTo>
                      <a:pt x="410" y="361"/>
                    </a:lnTo>
                    <a:lnTo>
                      <a:pt x="413" y="362"/>
                    </a:lnTo>
                    <a:lnTo>
                      <a:pt x="420" y="359"/>
                    </a:lnTo>
                    <a:lnTo>
                      <a:pt x="427" y="359"/>
                    </a:lnTo>
                    <a:lnTo>
                      <a:pt x="435" y="361"/>
                    </a:lnTo>
                    <a:lnTo>
                      <a:pt x="433" y="355"/>
                    </a:lnTo>
                    <a:lnTo>
                      <a:pt x="423" y="341"/>
                    </a:lnTo>
                    <a:lnTo>
                      <a:pt x="407" y="339"/>
                    </a:lnTo>
                    <a:lnTo>
                      <a:pt x="403" y="340"/>
                    </a:lnTo>
                    <a:lnTo>
                      <a:pt x="403" y="348"/>
                    </a:lnTo>
                    <a:close/>
                    <a:moveTo>
                      <a:pt x="246" y="199"/>
                    </a:moveTo>
                    <a:lnTo>
                      <a:pt x="240" y="208"/>
                    </a:lnTo>
                    <a:lnTo>
                      <a:pt x="255" y="210"/>
                    </a:lnTo>
                    <a:lnTo>
                      <a:pt x="267" y="220"/>
                    </a:lnTo>
                    <a:lnTo>
                      <a:pt x="278" y="224"/>
                    </a:lnTo>
                    <a:lnTo>
                      <a:pt x="274" y="211"/>
                    </a:lnTo>
                    <a:lnTo>
                      <a:pt x="269" y="195"/>
                    </a:lnTo>
                    <a:lnTo>
                      <a:pt x="251" y="182"/>
                    </a:lnTo>
                    <a:lnTo>
                      <a:pt x="238" y="177"/>
                    </a:lnTo>
                    <a:lnTo>
                      <a:pt x="239" y="190"/>
                    </a:lnTo>
                    <a:lnTo>
                      <a:pt x="246" y="199"/>
                    </a:lnTo>
                    <a:close/>
                    <a:moveTo>
                      <a:pt x="309" y="174"/>
                    </a:moveTo>
                    <a:lnTo>
                      <a:pt x="321" y="174"/>
                    </a:lnTo>
                    <a:lnTo>
                      <a:pt x="315" y="183"/>
                    </a:lnTo>
                    <a:lnTo>
                      <a:pt x="315" y="196"/>
                    </a:lnTo>
                    <a:lnTo>
                      <a:pt x="322" y="210"/>
                    </a:lnTo>
                    <a:lnTo>
                      <a:pt x="337" y="214"/>
                    </a:lnTo>
                    <a:lnTo>
                      <a:pt x="349" y="212"/>
                    </a:lnTo>
                    <a:lnTo>
                      <a:pt x="361" y="187"/>
                    </a:lnTo>
                    <a:lnTo>
                      <a:pt x="371" y="176"/>
                    </a:lnTo>
                    <a:lnTo>
                      <a:pt x="362" y="164"/>
                    </a:lnTo>
                    <a:lnTo>
                      <a:pt x="356" y="138"/>
                    </a:lnTo>
                    <a:lnTo>
                      <a:pt x="345" y="131"/>
                    </a:lnTo>
                    <a:lnTo>
                      <a:pt x="334" y="121"/>
                    </a:lnTo>
                    <a:lnTo>
                      <a:pt x="326" y="98"/>
                    </a:lnTo>
                    <a:lnTo>
                      <a:pt x="310" y="101"/>
                    </a:lnTo>
                    <a:lnTo>
                      <a:pt x="313" y="110"/>
                    </a:lnTo>
                    <a:lnTo>
                      <a:pt x="307" y="114"/>
                    </a:lnTo>
                    <a:lnTo>
                      <a:pt x="302" y="126"/>
                    </a:lnTo>
                    <a:lnTo>
                      <a:pt x="297" y="144"/>
                    </a:lnTo>
                    <a:lnTo>
                      <a:pt x="302" y="162"/>
                    </a:lnTo>
                    <a:lnTo>
                      <a:pt x="309" y="174"/>
                    </a:lnTo>
                    <a:close/>
                    <a:moveTo>
                      <a:pt x="157" y="301"/>
                    </a:moveTo>
                    <a:lnTo>
                      <a:pt x="165" y="306"/>
                    </a:lnTo>
                    <a:lnTo>
                      <a:pt x="195" y="304"/>
                    </a:lnTo>
                    <a:lnTo>
                      <a:pt x="182" y="315"/>
                    </a:lnTo>
                    <a:lnTo>
                      <a:pt x="183" y="323"/>
                    </a:lnTo>
                    <a:lnTo>
                      <a:pt x="193" y="322"/>
                    </a:lnTo>
                    <a:lnTo>
                      <a:pt x="210" y="311"/>
                    </a:lnTo>
                    <a:lnTo>
                      <a:pt x="233" y="307"/>
                    </a:lnTo>
                    <a:lnTo>
                      <a:pt x="237" y="295"/>
                    </a:lnTo>
                    <a:lnTo>
                      <a:pt x="235" y="282"/>
                    </a:lnTo>
                    <a:lnTo>
                      <a:pt x="228" y="281"/>
                    </a:lnTo>
                    <a:lnTo>
                      <a:pt x="222" y="286"/>
                    </a:lnTo>
                    <a:lnTo>
                      <a:pt x="220" y="275"/>
                    </a:lnTo>
                    <a:lnTo>
                      <a:pt x="217" y="261"/>
                    </a:lnTo>
                    <a:lnTo>
                      <a:pt x="211" y="258"/>
                    </a:lnTo>
                    <a:lnTo>
                      <a:pt x="205" y="269"/>
                    </a:lnTo>
                    <a:lnTo>
                      <a:pt x="214" y="295"/>
                    </a:lnTo>
                    <a:lnTo>
                      <a:pt x="203" y="293"/>
                    </a:lnTo>
                    <a:lnTo>
                      <a:pt x="191" y="277"/>
                    </a:lnTo>
                    <a:lnTo>
                      <a:pt x="171" y="268"/>
                    </a:lnTo>
                    <a:lnTo>
                      <a:pt x="165" y="275"/>
                    </a:lnTo>
                    <a:lnTo>
                      <a:pt x="157" y="301"/>
                    </a:lnTo>
                    <a:close/>
                    <a:moveTo>
                      <a:pt x="210" y="201"/>
                    </a:moveTo>
                    <a:lnTo>
                      <a:pt x="202" y="194"/>
                    </a:lnTo>
                    <a:lnTo>
                      <a:pt x="198" y="193"/>
                    </a:lnTo>
                    <a:lnTo>
                      <a:pt x="191" y="203"/>
                    </a:lnTo>
                    <a:lnTo>
                      <a:pt x="191" y="208"/>
                    </a:lnTo>
                    <a:lnTo>
                      <a:pt x="202" y="208"/>
                    </a:lnTo>
                    <a:lnTo>
                      <a:pt x="210" y="201"/>
                    </a:lnTo>
                    <a:close/>
                    <a:moveTo>
                      <a:pt x="206" y="231"/>
                    </a:moveTo>
                    <a:lnTo>
                      <a:pt x="209" y="222"/>
                    </a:lnTo>
                    <a:lnTo>
                      <a:pt x="199" y="217"/>
                    </a:lnTo>
                    <a:lnTo>
                      <a:pt x="189" y="219"/>
                    </a:lnTo>
                    <a:lnTo>
                      <a:pt x="185" y="230"/>
                    </a:lnTo>
                    <a:lnTo>
                      <a:pt x="194" y="240"/>
                    </a:lnTo>
                    <a:lnTo>
                      <a:pt x="206" y="231"/>
                    </a:lnTo>
                    <a:close/>
                    <a:moveTo>
                      <a:pt x="276" y="310"/>
                    </a:moveTo>
                    <a:lnTo>
                      <a:pt x="287" y="307"/>
                    </a:lnTo>
                    <a:lnTo>
                      <a:pt x="291" y="288"/>
                    </a:lnTo>
                    <a:lnTo>
                      <a:pt x="290" y="274"/>
                    </a:lnTo>
                    <a:lnTo>
                      <a:pt x="285" y="260"/>
                    </a:lnTo>
                    <a:lnTo>
                      <a:pt x="285" y="264"/>
                    </a:lnTo>
                    <a:lnTo>
                      <a:pt x="275" y="263"/>
                    </a:lnTo>
                    <a:lnTo>
                      <a:pt x="266" y="272"/>
                    </a:lnTo>
                    <a:lnTo>
                      <a:pt x="258" y="271"/>
                    </a:lnTo>
                    <a:lnTo>
                      <a:pt x="258" y="293"/>
                    </a:lnTo>
                    <a:lnTo>
                      <a:pt x="269" y="290"/>
                    </a:lnTo>
                    <a:lnTo>
                      <a:pt x="269" y="306"/>
                    </a:lnTo>
                    <a:lnTo>
                      <a:pt x="276" y="310"/>
                    </a:lnTo>
                    <a:close/>
                    <a:moveTo>
                      <a:pt x="268" y="420"/>
                    </a:moveTo>
                    <a:lnTo>
                      <a:pt x="256" y="410"/>
                    </a:lnTo>
                    <a:lnTo>
                      <a:pt x="245" y="400"/>
                    </a:lnTo>
                    <a:lnTo>
                      <a:pt x="243" y="385"/>
                    </a:lnTo>
                    <a:lnTo>
                      <a:pt x="239" y="364"/>
                    </a:lnTo>
                    <a:lnTo>
                      <a:pt x="232" y="355"/>
                    </a:lnTo>
                    <a:lnTo>
                      <a:pt x="224" y="351"/>
                    </a:lnTo>
                    <a:lnTo>
                      <a:pt x="218" y="355"/>
                    </a:lnTo>
                    <a:lnTo>
                      <a:pt x="223" y="377"/>
                    </a:lnTo>
                    <a:lnTo>
                      <a:pt x="220" y="386"/>
                    </a:lnTo>
                    <a:lnTo>
                      <a:pt x="215" y="364"/>
                    </a:lnTo>
                    <a:lnTo>
                      <a:pt x="209" y="357"/>
                    </a:lnTo>
                    <a:lnTo>
                      <a:pt x="200" y="369"/>
                    </a:lnTo>
                    <a:lnTo>
                      <a:pt x="192" y="357"/>
                    </a:lnTo>
                    <a:lnTo>
                      <a:pt x="176" y="364"/>
                    </a:lnTo>
                    <a:lnTo>
                      <a:pt x="180" y="353"/>
                    </a:lnTo>
                    <a:lnTo>
                      <a:pt x="173" y="350"/>
                    </a:lnTo>
                    <a:lnTo>
                      <a:pt x="156" y="363"/>
                    </a:lnTo>
                    <a:lnTo>
                      <a:pt x="151" y="371"/>
                    </a:lnTo>
                    <a:lnTo>
                      <a:pt x="145" y="388"/>
                    </a:lnTo>
                    <a:lnTo>
                      <a:pt x="157" y="393"/>
                    </a:lnTo>
                    <a:lnTo>
                      <a:pt x="167" y="393"/>
                    </a:lnTo>
                    <a:lnTo>
                      <a:pt x="152" y="402"/>
                    </a:lnTo>
                    <a:lnTo>
                      <a:pt x="154" y="409"/>
                    </a:lnTo>
                    <a:lnTo>
                      <a:pt x="164" y="410"/>
                    </a:lnTo>
                    <a:lnTo>
                      <a:pt x="179" y="408"/>
                    </a:lnTo>
                    <a:lnTo>
                      <a:pt x="192" y="413"/>
                    </a:lnTo>
                    <a:lnTo>
                      <a:pt x="183" y="416"/>
                    </a:lnTo>
                    <a:lnTo>
                      <a:pt x="174" y="415"/>
                    </a:lnTo>
                    <a:lnTo>
                      <a:pt x="163" y="419"/>
                    </a:lnTo>
                    <a:lnTo>
                      <a:pt x="159" y="421"/>
                    </a:lnTo>
                    <a:lnTo>
                      <a:pt x="167" y="435"/>
                    </a:lnTo>
                    <a:lnTo>
                      <a:pt x="173" y="434"/>
                    </a:lnTo>
                    <a:lnTo>
                      <a:pt x="182" y="439"/>
                    </a:lnTo>
                    <a:lnTo>
                      <a:pt x="186" y="448"/>
                    </a:lnTo>
                    <a:lnTo>
                      <a:pt x="198" y="446"/>
                    </a:lnTo>
                    <a:lnTo>
                      <a:pt x="215" y="443"/>
                    </a:lnTo>
                    <a:lnTo>
                      <a:pt x="227" y="437"/>
                    </a:lnTo>
                    <a:lnTo>
                      <a:pt x="235" y="435"/>
                    </a:lnTo>
                    <a:lnTo>
                      <a:pt x="246" y="440"/>
                    </a:lnTo>
                    <a:lnTo>
                      <a:pt x="258" y="444"/>
                    </a:lnTo>
                    <a:lnTo>
                      <a:pt x="261" y="437"/>
                    </a:lnTo>
                    <a:lnTo>
                      <a:pt x="257" y="429"/>
                    </a:lnTo>
                    <a:lnTo>
                      <a:pt x="268" y="428"/>
                    </a:lnTo>
                    <a:lnTo>
                      <a:pt x="268" y="420"/>
                    </a:lnTo>
                    <a:close/>
                    <a:moveTo>
                      <a:pt x="287" y="417"/>
                    </a:moveTo>
                    <a:lnTo>
                      <a:pt x="282" y="426"/>
                    </a:lnTo>
                    <a:lnTo>
                      <a:pt x="276" y="432"/>
                    </a:lnTo>
                    <a:lnTo>
                      <a:pt x="286" y="440"/>
                    </a:lnTo>
                    <a:lnTo>
                      <a:pt x="291" y="438"/>
                    </a:lnTo>
                    <a:lnTo>
                      <a:pt x="301" y="444"/>
                    </a:lnTo>
                    <a:lnTo>
                      <a:pt x="304" y="437"/>
                    </a:lnTo>
                    <a:lnTo>
                      <a:pt x="301" y="429"/>
                    </a:lnTo>
                    <a:lnTo>
                      <a:pt x="298" y="426"/>
                    </a:lnTo>
                    <a:lnTo>
                      <a:pt x="295" y="422"/>
                    </a:lnTo>
                    <a:lnTo>
                      <a:pt x="287" y="417"/>
                    </a:lnTo>
                    <a:close/>
                    <a:moveTo>
                      <a:pt x="245" y="346"/>
                    </a:moveTo>
                    <a:lnTo>
                      <a:pt x="240" y="341"/>
                    </a:lnTo>
                    <a:lnTo>
                      <a:pt x="231" y="342"/>
                    </a:lnTo>
                    <a:lnTo>
                      <a:pt x="228" y="346"/>
                    </a:lnTo>
                    <a:lnTo>
                      <a:pt x="239" y="362"/>
                    </a:lnTo>
                    <a:lnTo>
                      <a:pt x="245" y="346"/>
                    </a:lnTo>
                    <a:close/>
                    <a:moveTo>
                      <a:pt x="314" y="379"/>
                    </a:moveTo>
                    <a:lnTo>
                      <a:pt x="321" y="362"/>
                    </a:lnTo>
                    <a:lnTo>
                      <a:pt x="328" y="357"/>
                    </a:lnTo>
                    <a:lnTo>
                      <a:pt x="339" y="336"/>
                    </a:lnTo>
                    <a:lnTo>
                      <a:pt x="326" y="330"/>
                    </a:lnTo>
                    <a:lnTo>
                      <a:pt x="311" y="329"/>
                    </a:lnTo>
                    <a:lnTo>
                      <a:pt x="305" y="336"/>
                    </a:lnTo>
                    <a:lnTo>
                      <a:pt x="302" y="346"/>
                    </a:lnTo>
                    <a:lnTo>
                      <a:pt x="302" y="358"/>
                    </a:lnTo>
                    <a:lnTo>
                      <a:pt x="305" y="377"/>
                    </a:lnTo>
                    <a:lnTo>
                      <a:pt x="314" y="379"/>
                    </a:lnTo>
                    <a:close/>
                    <a:moveTo>
                      <a:pt x="355" y="323"/>
                    </a:moveTo>
                    <a:lnTo>
                      <a:pt x="368" y="323"/>
                    </a:lnTo>
                    <a:lnTo>
                      <a:pt x="388" y="318"/>
                    </a:lnTo>
                    <a:lnTo>
                      <a:pt x="396" y="322"/>
                    </a:lnTo>
                    <a:lnTo>
                      <a:pt x="406" y="317"/>
                    </a:lnTo>
                    <a:lnTo>
                      <a:pt x="410" y="310"/>
                    </a:lnTo>
                    <a:lnTo>
                      <a:pt x="409" y="299"/>
                    </a:lnTo>
                    <a:lnTo>
                      <a:pt x="402" y="289"/>
                    </a:lnTo>
                    <a:lnTo>
                      <a:pt x="391" y="287"/>
                    </a:lnTo>
                    <a:lnTo>
                      <a:pt x="377" y="289"/>
                    </a:lnTo>
                    <a:lnTo>
                      <a:pt x="366" y="295"/>
                    </a:lnTo>
                    <a:lnTo>
                      <a:pt x="356" y="293"/>
                    </a:lnTo>
                    <a:lnTo>
                      <a:pt x="348" y="292"/>
                    </a:lnTo>
                    <a:lnTo>
                      <a:pt x="343" y="286"/>
                    </a:lnTo>
                    <a:lnTo>
                      <a:pt x="336" y="278"/>
                    </a:lnTo>
                    <a:lnTo>
                      <a:pt x="337" y="269"/>
                    </a:lnTo>
                    <a:lnTo>
                      <a:pt x="331" y="259"/>
                    </a:lnTo>
                    <a:lnTo>
                      <a:pt x="317" y="259"/>
                    </a:lnTo>
                    <a:lnTo>
                      <a:pt x="310" y="249"/>
                    </a:lnTo>
                    <a:lnTo>
                      <a:pt x="297" y="247"/>
                    </a:lnTo>
                    <a:lnTo>
                      <a:pt x="295" y="259"/>
                    </a:lnTo>
                    <a:lnTo>
                      <a:pt x="302" y="269"/>
                    </a:lnTo>
                    <a:lnTo>
                      <a:pt x="316" y="272"/>
                    </a:lnTo>
                    <a:lnTo>
                      <a:pt x="322" y="284"/>
                    </a:lnTo>
                    <a:lnTo>
                      <a:pt x="324" y="298"/>
                    </a:lnTo>
                    <a:lnTo>
                      <a:pt x="326" y="312"/>
                    </a:lnTo>
                    <a:lnTo>
                      <a:pt x="344" y="319"/>
                    </a:lnTo>
                    <a:lnTo>
                      <a:pt x="355" y="323"/>
                    </a:lnTo>
                    <a:close/>
                    <a:moveTo>
                      <a:pt x="141" y="280"/>
                    </a:moveTo>
                    <a:lnTo>
                      <a:pt x="154" y="268"/>
                    </a:lnTo>
                    <a:lnTo>
                      <a:pt x="160" y="266"/>
                    </a:lnTo>
                    <a:lnTo>
                      <a:pt x="165" y="255"/>
                    </a:lnTo>
                    <a:lnTo>
                      <a:pt x="167" y="232"/>
                    </a:lnTo>
                    <a:lnTo>
                      <a:pt x="157" y="237"/>
                    </a:lnTo>
                    <a:lnTo>
                      <a:pt x="147" y="236"/>
                    </a:lnTo>
                    <a:lnTo>
                      <a:pt x="133" y="257"/>
                    </a:lnTo>
                    <a:lnTo>
                      <a:pt x="122" y="277"/>
                    </a:lnTo>
                    <a:lnTo>
                      <a:pt x="130" y="283"/>
                    </a:lnTo>
                    <a:lnTo>
                      <a:pt x="141" y="280"/>
                    </a:lnTo>
                    <a:close/>
                    <a:moveTo>
                      <a:pt x="314" y="318"/>
                    </a:moveTo>
                    <a:lnTo>
                      <a:pt x="317" y="309"/>
                    </a:lnTo>
                    <a:lnTo>
                      <a:pt x="315" y="300"/>
                    </a:lnTo>
                    <a:lnTo>
                      <a:pt x="309" y="290"/>
                    </a:lnTo>
                    <a:lnTo>
                      <a:pt x="299" y="298"/>
                    </a:lnTo>
                    <a:lnTo>
                      <a:pt x="296" y="310"/>
                    </a:lnTo>
                    <a:lnTo>
                      <a:pt x="304" y="316"/>
                    </a:lnTo>
                    <a:lnTo>
                      <a:pt x="314" y="318"/>
                    </a:lnTo>
                    <a:close/>
                    <a:moveTo>
                      <a:pt x="295" y="346"/>
                    </a:moveTo>
                    <a:lnTo>
                      <a:pt x="292" y="339"/>
                    </a:lnTo>
                    <a:lnTo>
                      <a:pt x="280" y="341"/>
                    </a:lnTo>
                    <a:lnTo>
                      <a:pt x="273" y="336"/>
                    </a:lnTo>
                    <a:lnTo>
                      <a:pt x="264" y="348"/>
                    </a:lnTo>
                    <a:lnTo>
                      <a:pt x="272" y="363"/>
                    </a:lnTo>
                    <a:lnTo>
                      <a:pt x="258" y="361"/>
                    </a:lnTo>
                    <a:lnTo>
                      <a:pt x="258" y="368"/>
                    </a:lnTo>
                    <a:lnTo>
                      <a:pt x="275" y="385"/>
                    </a:lnTo>
                    <a:lnTo>
                      <a:pt x="280" y="392"/>
                    </a:lnTo>
                    <a:lnTo>
                      <a:pt x="286" y="394"/>
                    </a:lnTo>
                    <a:lnTo>
                      <a:pt x="297" y="386"/>
                    </a:lnTo>
                    <a:lnTo>
                      <a:pt x="298" y="367"/>
                    </a:lnTo>
                    <a:lnTo>
                      <a:pt x="288" y="357"/>
                    </a:lnTo>
                    <a:lnTo>
                      <a:pt x="295" y="346"/>
                    </a:lnTo>
                    <a:close/>
                    <a:moveTo>
                      <a:pt x="117" y="713"/>
                    </a:moveTo>
                    <a:lnTo>
                      <a:pt x="115" y="707"/>
                    </a:lnTo>
                    <a:lnTo>
                      <a:pt x="107" y="704"/>
                    </a:lnTo>
                    <a:lnTo>
                      <a:pt x="105" y="699"/>
                    </a:lnTo>
                    <a:lnTo>
                      <a:pt x="102" y="695"/>
                    </a:lnTo>
                    <a:lnTo>
                      <a:pt x="96" y="694"/>
                    </a:lnTo>
                    <a:lnTo>
                      <a:pt x="92" y="692"/>
                    </a:lnTo>
                    <a:lnTo>
                      <a:pt x="84" y="690"/>
                    </a:lnTo>
                    <a:lnTo>
                      <a:pt x="84" y="693"/>
                    </a:lnTo>
                    <a:lnTo>
                      <a:pt x="87" y="698"/>
                    </a:lnTo>
                    <a:lnTo>
                      <a:pt x="94" y="700"/>
                    </a:lnTo>
                    <a:lnTo>
                      <a:pt x="95" y="703"/>
                    </a:lnTo>
                    <a:lnTo>
                      <a:pt x="101" y="706"/>
                    </a:lnTo>
                    <a:lnTo>
                      <a:pt x="102" y="710"/>
                    </a:lnTo>
                    <a:lnTo>
                      <a:pt x="113" y="715"/>
                    </a:lnTo>
                    <a:lnTo>
                      <a:pt x="117" y="713"/>
                    </a:lnTo>
                    <a:close/>
                    <a:moveTo>
                      <a:pt x="408" y="527"/>
                    </a:moveTo>
                    <a:lnTo>
                      <a:pt x="403" y="523"/>
                    </a:lnTo>
                    <a:lnTo>
                      <a:pt x="398" y="524"/>
                    </a:lnTo>
                    <a:lnTo>
                      <a:pt x="398" y="516"/>
                    </a:lnTo>
                    <a:lnTo>
                      <a:pt x="390" y="512"/>
                    </a:lnTo>
                    <a:lnTo>
                      <a:pt x="383" y="506"/>
                    </a:lnTo>
                    <a:lnTo>
                      <a:pt x="379" y="502"/>
                    </a:lnTo>
                    <a:lnTo>
                      <a:pt x="375" y="504"/>
                    </a:lnTo>
                    <a:lnTo>
                      <a:pt x="374" y="497"/>
                    </a:lnTo>
                    <a:lnTo>
                      <a:pt x="369" y="496"/>
                    </a:lnTo>
                    <a:lnTo>
                      <a:pt x="367" y="510"/>
                    </a:lnTo>
                    <a:lnTo>
                      <a:pt x="367" y="523"/>
                    </a:lnTo>
                    <a:lnTo>
                      <a:pt x="361" y="531"/>
                    </a:lnTo>
                    <a:lnTo>
                      <a:pt x="369" y="529"/>
                    </a:lnTo>
                    <a:lnTo>
                      <a:pt x="372" y="538"/>
                    </a:lnTo>
                    <a:lnTo>
                      <a:pt x="381" y="530"/>
                    </a:lnTo>
                    <a:lnTo>
                      <a:pt x="389" y="521"/>
                    </a:lnTo>
                    <a:lnTo>
                      <a:pt x="392" y="529"/>
                    </a:lnTo>
                    <a:lnTo>
                      <a:pt x="402" y="532"/>
                    </a:lnTo>
                    <a:lnTo>
                      <a:pt x="408" y="527"/>
                    </a:lnTo>
                    <a:close/>
                    <a:moveTo>
                      <a:pt x="121" y="402"/>
                    </a:moveTo>
                    <a:lnTo>
                      <a:pt x="138" y="392"/>
                    </a:lnTo>
                    <a:lnTo>
                      <a:pt x="138" y="382"/>
                    </a:lnTo>
                    <a:lnTo>
                      <a:pt x="146" y="368"/>
                    </a:lnTo>
                    <a:lnTo>
                      <a:pt x="163" y="351"/>
                    </a:lnTo>
                    <a:lnTo>
                      <a:pt x="171" y="345"/>
                    </a:lnTo>
                    <a:lnTo>
                      <a:pt x="164" y="335"/>
                    </a:lnTo>
                    <a:lnTo>
                      <a:pt x="157" y="328"/>
                    </a:lnTo>
                    <a:lnTo>
                      <a:pt x="140" y="327"/>
                    </a:lnTo>
                    <a:lnTo>
                      <a:pt x="130" y="322"/>
                    </a:lnTo>
                    <a:lnTo>
                      <a:pt x="109" y="326"/>
                    </a:lnTo>
                    <a:lnTo>
                      <a:pt x="115" y="340"/>
                    </a:lnTo>
                    <a:lnTo>
                      <a:pt x="109" y="356"/>
                    </a:lnTo>
                    <a:lnTo>
                      <a:pt x="104" y="373"/>
                    </a:lnTo>
                    <a:lnTo>
                      <a:pt x="101" y="381"/>
                    </a:lnTo>
                    <a:lnTo>
                      <a:pt x="117" y="393"/>
                    </a:lnTo>
                    <a:lnTo>
                      <a:pt x="121" y="402"/>
                    </a:lnTo>
                    <a:close/>
                    <a:moveTo>
                      <a:pt x="441" y="467"/>
                    </a:moveTo>
                    <a:lnTo>
                      <a:pt x="442" y="465"/>
                    </a:lnTo>
                    <a:lnTo>
                      <a:pt x="442" y="457"/>
                    </a:lnTo>
                    <a:lnTo>
                      <a:pt x="437" y="452"/>
                    </a:lnTo>
                    <a:lnTo>
                      <a:pt x="431" y="455"/>
                    </a:lnTo>
                    <a:lnTo>
                      <a:pt x="427" y="465"/>
                    </a:lnTo>
                    <a:lnTo>
                      <a:pt x="430" y="473"/>
                    </a:lnTo>
                    <a:lnTo>
                      <a:pt x="437" y="472"/>
                    </a:lnTo>
                    <a:lnTo>
                      <a:pt x="441" y="467"/>
                    </a:lnTo>
                    <a:close/>
                    <a:moveTo>
                      <a:pt x="499" y="485"/>
                    </a:moveTo>
                    <a:lnTo>
                      <a:pt x="508" y="501"/>
                    </a:lnTo>
                    <a:lnTo>
                      <a:pt x="517" y="508"/>
                    </a:lnTo>
                    <a:lnTo>
                      <a:pt x="529" y="489"/>
                    </a:lnTo>
                    <a:lnTo>
                      <a:pt x="531" y="478"/>
                    </a:lnTo>
                    <a:lnTo>
                      <a:pt x="520" y="477"/>
                    </a:lnTo>
                    <a:lnTo>
                      <a:pt x="511" y="460"/>
                    </a:lnTo>
                    <a:lnTo>
                      <a:pt x="500" y="456"/>
                    </a:lnTo>
                    <a:lnTo>
                      <a:pt x="484" y="444"/>
                    </a:lnTo>
                    <a:lnTo>
                      <a:pt x="496" y="435"/>
                    </a:lnTo>
                    <a:lnTo>
                      <a:pt x="490" y="417"/>
                    </a:lnTo>
                    <a:lnTo>
                      <a:pt x="484" y="409"/>
                    </a:lnTo>
                    <a:lnTo>
                      <a:pt x="468" y="402"/>
                    </a:lnTo>
                    <a:lnTo>
                      <a:pt x="461" y="388"/>
                    </a:lnTo>
                    <a:lnTo>
                      <a:pt x="449" y="393"/>
                    </a:lnTo>
                    <a:lnTo>
                      <a:pt x="448" y="384"/>
                    </a:lnTo>
                    <a:lnTo>
                      <a:pt x="438" y="374"/>
                    </a:lnTo>
                    <a:lnTo>
                      <a:pt x="424" y="362"/>
                    </a:lnTo>
                    <a:lnTo>
                      <a:pt x="418" y="371"/>
                    </a:lnTo>
                    <a:lnTo>
                      <a:pt x="404" y="377"/>
                    </a:lnTo>
                    <a:lnTo>
                      <a:pt x="406" y="363"/>
                    </a:lnTo>
                    <a:lnTo>
                      <a:pt x="394" y="339"/>
                    </a:lnTo>
                    <a:lnTo>
                      <a:pt x="377" y="348"/>
                    </a:lnTo>
                    <a:lnTo>
                      <a:pt x="371" y="367"/>
                    </a:lnTo>
                    <a:lnTo>
                      <a:pt x="365" y="353"/>
                    </a:lnTo>
                    <a:lnTo>
                      <a:pt x="371" y="338"/>
                    </a:lnTo>
                    <a:lnTo>
                      <a:pt x="352" y="344"/>
                    </a:lnTo>
                    <a:lnTo>
                      <a:pt x="345" y="353"/>
                    </a:lnTo>
                    <a:lnTo>
                      <a:pt x="340" y="374"/>
                    </a:lnTo>
                    <a:lnTo>
                      <a:pt x="343" y="396"/>
                    </a:lnTo>
                    <a:lnTo>
                      <a:pt x="352" y="396"/>
                    </a:lnTo>
                    <a:lnTo>
                      <a:pt x="345" y="405"/>
                    </a:lnTo>
                    <a:lnTo>
                      <a:pt x="351" y="411"/>
                    </a:lnTo>
                    <a:lnTo>
                      <a:pt x="362" y="415"/>
                    </a:lnTo>
                    <a:lnTo>
                      <a:pt x="375" y="421"/>
                    </a:lnTo>
                    <a:lnTo>
                      <a:pt x="401" y="425"/>
                    </a:lnTo>
                    <a:lnTo>
                      <a:pt x="413" y="422"/>
                    </a:lnTo>
                    <a:lnTo>
                      <a:pt x="416" y="416"/>
                    </a:lnTo>
                    <a:lnTo>
                      <a:pt x="421" y="423"/>
                    </a:lnTo>
                    <a:lnTo>
                      <a:pt x="427" y="425"/>
                    </a:lnTo>
                    <a:lnTo>
                      <a:pt x="435" y="437"/>
                    </a:lnTo>
                    <a:lnTo>
                      <a:pt x="430" y="442"/>
                    </a:lnTo>
                    <a:lnTo>
                      <a:pt x="443" y="448"/>
                    </a:lnTo>
                    <a:lnTo>
                      <a:pt x="454" y="456"/>
                    </a:lnTo>
                    <a:lnTo>
                      <a:pt x="456" y="462"/>
                    </a:lnTo>
                    <a:lnTo>
                      <a:pt x="459" y="471"/>
                    </a:lnTo>
                    <a:lnTo>
                      <a:pt x="449" y="486"/>
                    </a:lnTo>
                    <a:lnTo>
                      <a:pt x="448" y="495"/>
                    </a:lnTo>
                    <a:lnTo>
                      <a:pt x="449" y="501"/>
                    </a:lnTo>
                    <a:lnTo>
                      <a:pt x="436" y="503"/>
                    </a:lnTo>
                    <a:lnTo>
                      <a:pt x="424" y="503"/>
                    </a:lnTo>
                    <a:lnTo>
                      <a:pt x="419" y="514"/>
                    </a:lnTo>
                    <a:lnTo>
                      <a:pt x="425" y="520"/>
                    </a:lnTo>
                    <a:lnTo>
                      <a:pt x="444" y="518"/>
                    </a:lnTo>
                    <a:lnTo>
                      <a:pt x="444" y="513"/>
                    </a:lnTo>
                    <a:lnTo>
                      <a:pt x="454" y="520"/>
                    </a:lnTo>
                    <a:lnTo>
                      <a:pt x="464" y="529"/>
                    </a:lnTo>
                    <a:lnTo>
                      <a:pt x="461" y="532"/>
                    </a:lnTo>
                    <a:lnTo>
                      <a:pt x="470" y="539"/>
                    </a:lnTo>
                    <a:lnTo>
                      <a:pt x="484" y="548"/>
                    </a:lnTo>
                    <a:lnTo>
                      <a:pt x="502" y="554"/>
                    </a:lnTo>
                    <a:lnTo>
                      <a:pt x="501" y="549"/>
                    </a:lnTo>
                    <a:lnTo>
                      <a:pt x="494" y="541"/>
                    </a:lnTo>
                    <a:lnTo>
                      <a:pt x="484" y="527"/>
                    </a:lnTo>
                    <a:lnTo>
                      <a:pt x="501" y="539"/>
                    </a:lnTo>
                    <a:lnTo>
                      <a:pt x="509" y="543"/>
                    </a:lnTo>
                    <a:lnTo>
                      <a:pt x="512" y="532"/>
                    </a:lnTo>
                    <a:lnTo>
                      <a:pt x="507" y="518"/>
                    </a:lnTo>
                    <a:lnTo>
                      <a:pt x="505" y="513"/>
                    </a:lnTo>
                    <a:lnTo>
                      <a:pt x="496" y="506"/>
                    </a:lnTo>
                    <a:lnTo>
                      <a:pt x="489" y="497"/>
                    </a:lnTo>
                    <a:lnTo>
                      <a:pt x="489" y="487"/>
                    </a:lnTo>
                    <a:lnTo>
                      <a:pt x="499" y="485"/>
                    </a:lnTo>
                    <a:close/>
                    <a:moveTo>
                      <a:pt x="340" y="98"/>
                    </a:moveTo>
                    <a:lnTo>
                      <a:pt x="346" y="116"/>
                    </a:lnTo>
                    <a:lnTo>
                      <a:pt x="359" y="130"/>
                    </a:lnTo>
                    <a:lnTo>
                      <a:pt x="381" y="127"/>
                    </a:lnTo>
                    <a:lnTo>
                      <a:pt x="397" y="132"/>
                    </a:lnTo>
                    <a:lnTo>
                      <a:pt x="386" y="147"/>
                    </a:lnTo>
                    <a:lnTo>
                      <a:pt x="381" y="143"/>
                    </a:lnTo>
                    <a:lnTo>
                      <a:pt x="362" y="141"/>
                    </a:lnTo>
                    <a:lnTo>
                      <a:pt x="366" y="161"/>
                    </a:lnTo>
                    <a:lnTo>
                      <a:pt x="375" y="176"/>
                    </a:lnTo>
                    <a:lnTo>
                      <a:pt x="373" y="188"/>
                    </a:lnTo>
                    <a:lnTo>
                      <a:pt x="361" y="196"/>
                    </a:lnTo>
                    <a:lnTo>
                      <a:pt x="356" y="210"/>
                    </a:lnTo>
                    <a:lnTo>
                      <a:pt x="367" y="216"/>
                    </a:lnTo>
                    <a:lnTo>
                      <a:pt x="375" y="236"/>
                    </a:lnTo>
                    <a:lnTo>
                      <a:pt x="357" y="222"/>
                    </a:lnTo>
                    <a:lnTo>
                      <a:pt x="354" y="224"/>
                    </a:lnTo>
                    <a:lnTo>
                      <a:pt x="357" y="247"/>
                    </a:lnTo>
                    <a:lnTo>
                      <a:pt x="344" y="253"/>
                    </a:lnTo>
                    <a:lnTo>
                      <a:pt x="345" y="268"/>
                    </a:lnTo>
                    <a:lnTo>
                      <a:pt x="359" y="269"/>
                    </a:lnTo>
                    <a:lnTo>
                      <a:pt x="368" y="272"/>
                    </a:lnTo>
                    <a:lnTo>
                      <a:pt x="388" y="268"/>
                    </a:lnTo>
                    <a:lnTo>
                      <a:pt x="406" y="276"/>
                    </a:lnTo>
                    <a:lnTo>
                      <a:pt x="424" y="259"/>
                    </a:lnTo>
                    <a:lnTo>
                      <a:pt x="423" y="252"/>
                    </a:lnTo>
                    <a:lnTo>
                      <a:pt x="412" y="253"/>
                    </a:lnTo>
                    <a:lnTo>
                      <a:pt x="410" y="246"/>
                    </a:lnTo>
                    <a:lnTo>
                      <a:pt x="420" y="236"/>
                    </a:lnTo>
                    <a:lnTo>
                      <a:pt x="424" y="224"/>
                    </a:lnTo>
                    <a:lnTo>
                      <a:pt x="433" y="216"/>
                    </a:lnTo>
                    <a:lnTo>
                      <a:pt x="439" y="203"/>
                    </a:lnTo>
                    <a:lnTo>
                      <a:pt x="435" y="187"/>
                    </a:lnTo>
                    <a:lnTo>
                      <a:pt x="439" y="181"/>
                    </a:lnTo>
                    <a:lnTo>
                      <a:pt x="430" y="176"/>
                    </a:lnTo>
                    <a:lnTo>
                      <a:pt x="450" y="172"/>
                    </a:lnTo>
                    <a:lnTo>
                      <a:pt x="454" y="165"/>
                    </a:lnTo>
                    <a:lnTo>
                      <a:pt x="468" y="159"/>
                    </a:lnTo>
                    <a:lnTo>
                      <a:pt x="479" y="126"/>
                    </a:lnTo>
                    <a:lnTo>
                      <a:pt x="490" y="114"/>
                    </a:lnTo>
                    <a:lnTo>
                      <a:pt x="506" y="87"/>
                    </a:lnTo>
                    <a:lnTo>
                      <a:pt x="491" y="87"/>
                    </a:lnTo>
                    <a:lnTo>
                      <a:pt x="497" y="78"/>
                    </a:lnTo>
                    <a:lnTo>
                      <a:pt x="514" y="68"/>
                    </a:lnTo>
                    <a:lnTo>
                      <a:pt x="530" y="46"/>
                    </a:lnTo>
                    <a:lnTo>
                      <a:pt x="531" y="33"/>
                    </a:lnTo>
                    <a:lnTo>
                      <a:pt x="518" y="19"/>
                    </a:lnTo>
                    <a:lnTo>
                      <a:pt x="505" y="11"/>
                    </a:lnTo>
                    <a:lnTo>
                      <a:pt x="487" y="8"/>
                    </a:lnTo>
                    <a:lnTo>
                      <a:pt x="472" y="4"/>
                    </a:lnTo>
                    <a:lnTo>
                      <a:pt x="458" y="0"/>
                    </a:lnTo>
                    <a:lnTo>
                      <a:pt x="438" y="10"/>
                    </a:lnTo>
                    <a:lnTo>
                      <a:pt x="435" y="4"/>
                    </a:lnTo>
                    <a:lnTo>
                      <a:pt x="414" y="6"/>
                    </a:lnTo>
                    <a:lnTo>
                      <a:pt x="402" y="13"/>
                    </a:lnTo>
                    <a:lnTo>
                      <a:pt x="392" y="21"/>
                    </a:lnTo>
                    <a:lnTo>
                      <a:pt x="388" y="49"/>
                    </a:lnTo>
                    <a:lnTo>
                      <a:pt x="380" y="34"/>
                    </a:lnTo>
                    <a:lnTo>
                      <a:pt x="372" y="32"/>
                    </a:lnTo>
                    <a:lnTo>
                      <a:pt x="362" y="51"/>
                    </a:lnTo>
                    <a:lnTo>
                      <a:pt x="349" y="58"/>
                    </a:lnTo>
                    <a:lnTo>
                      <a:pt x="342" y="61"/>
                    </a:lnTo>
                    <a:lnTo>
                      <a:pt x="332" y="69"/>
                    </a:lnTo>
                    <a:lnTo>
                      <a:pt x="333" y="85"/>
                    </a:lnTo>
                    <a:lnTo>
                      <a:pt x="340" y="98"/>
                    </a:lnTo>
                    <a:close/>
                    <a:moveTo>
                      <a:pt x="519" y="733"/>
                    </a:moveTo>
                    <a:lnTo>
                      <a:pt x="517" y="728"/>
                    </a:lnTo>
                    <a:lnTo>
                      <a:pt x="513" y="732"/>
                    </a:lnTo>
                    <a:lnTo>
                      <a:pt x="516" y="734"/>
                    </a:lnTo>
                    <a:lnTo>
                      <a:pt x="524" y="739"/>
                    </a:lnTo>
                    <a:lnTo>
                      <a:pt x="526" y="738"/>
                    </a:lnTo>
                    <a:lnTo>
                      <a:pt x="530" y="734"/>
                    </a:lnTo>
                    <a:lnTo>
                      <a:pt x="524" y="734"/>
                    </a:lnTo>
                    <a:lnTo>
                      <a:pt x="519" y="733"/>
                    </a:lnTo>
                    <a:close/>
                    <a:moveTo>
                      <a:pt x="383" y="547"/>
                    </a:moveTo>
                    <a:lnTo>
                      <a:pt x="384" y="550"/>
                    </a:lnTo>
                    <a:lnTo>
                      <a:pt x="389" y="550"/>
                    </a:lnTo>
                    <a:lnTo>
                      <a:pt x="396" y="543"/>
                    </a:lnTo>
                    <a:lnTo>
                      <a:pt x="396" y="539"/>
                    </a:lnTo>
                    <a:lnTo>
                      <a:pt x="388" y="539"/>
                    </a:lnTo>
                    <a:lnTo>
                      <a:pt x="383" y="547"/>
                    </a:lnTo>
                    <a:close/>
                    <a:moveTo>
                      <a:pt x="531" y="705"/>
                    </a:moveTo>
                    <a:lnTo>
                      <a:pt x="524" y="701"/>
                    </a:lnTo>
                    <a:lnTo>
                      <a:pt x="516" y="699"/>
                    </a:lnTo>
                    <a:lnTo>
                      <a:pt x="513" y="699"/>
                    </a:lnTo>
                    <a:lnTo>
                      <a:pt x="519" y="704"/>
                    </a:lnTo>
                    <a:lnTo>
                      <a:pt x="528" y="707"/>
                    </a:lnTo>
                    <a:lnTo>
                      <a:pt x="531" y="707"/>
                    </a:lnTo>
                    <a:lnTo>
                      <a:pt x="531" y="705"/>
                    </a:lnTo>
                    <a:close/>
                    <a:moveTo>
                      <a:pt x="590" y="717"/>
                    </a:moveTo>
                    <a:lnTo>
                      <a:pt x="589" y="711"/>
                    </a:lnTo>
                    <a:lnTo>
                      <a:pt x="584" y="713"/>
                    </a:lnTo>
                    <a:lnTo>
                      <a:pt x="587" y="706"/>
                    </a:lnTo>
                    <a:lnTo>
                      <a:pt x="581" y="703"/>
                    </a:lnTo>
                    <a:lnTo>
                      <a:pt x="577" y="705"/>
                    </a:lnTo>
                    <a:lnTo>
                      <a:pt x="571" y="703"/>
                    </a:lnTo>
                    <a:lnTo>
                      <a:pt x="573" y="699"/>
                    </a:lnTo>
                    <a:lnTo>
                      <a:pt x="569" y="697"/>
                    </a:lnTo>
                    <a:lnTo>
                      <a:pt x="565" y="700"/>
                    </a:lnTo>
                    <a:lnTo>
                      <a:pt x="569" y="690"/>
                    </a:lnTo>
                    <a:lnTo>
                      <a:pt x="572" y="684"/>
                    </a:lnTo>
                    <a:lnTo>
                      <a:pt x="573" y="681"/>
                    </a:lnTo>
                    <a:lnTo>
                      <a:pt x="571" y="681"/>
                    </a:lnTo>
                    <a:lnTo>
                      <a:pt x="565" y="684"/>
                    </a:lnTo>
                    <a:lnTo>
                      <a:pt x="561" y="690"/>
                    </a:lnTo>
                    <a:lnTo>
                      <a:pt x="554" y="707"/>
                    </a:lnTo>
                    <a:lnTo>
                      <a:pt x="548" y="713"/>
                    </a:lnTo>
                    <a:lnTo>
                      <a:pt x="552" y="716"/>
                    </a:lnTo>
                    <a:lnTo>
                      <a:pt x="547" y="719"/>
                    </a:lnTo>
                    <a:lnTo>
                      <a:pt x="548" y="722"/>
                    </a:lnTo>
                    <a:lnTo>
                      <a:pt x="561" y="723"/>
                    </a:lnTo>
                    <a:lnTo>
                      <a:pt x="569" y="722"/>
                    </a:lnTo>
                    <a:lnTo>
                      <a:pt x="575" y="724"/>
                    </a:lnTo>
                    <a:lnTo>
                      <a:pt x="570" y="729"/>
                    </a:lnTo>
                    <a:lnTo>
                      <a:pt x="573" y="729"/>
                    </a:lnTo>
                    <a:lnTo>
                      <a:pt x="582" y="721"/>
                    </a:lnTo>
                    <a:lnTo>
                      <a:pt x="583" y="722"/>
                    </a:lnTo>
                    <a:lnTo>
                      <a:pt x="582" y="730"/>
                    </a:lnTo>
                    <a:lnTo>
                      <a:pt x="587" y="732"/>
                    </a:lnTo>
                    <a:lnTo>
                      <a:pt x="589" y="732"/>
                    </a:lnTo>
                    <a:lnTo>
                      <a:pt x="593" y="723"/>
                    </a:lnTo>
                    <a:lnTo>
                      <a:pt x="590" y="717"/>
                    </a:lnTo>
                    <a:close/>
                    <a:moveTo>
                      <a:pt x="540" y="728"/>
                    </a:moveTo>
                    <a:lnTo>
                      <a:pt x="532" y="739"/>
                    </a:lnTo>
                    <a:lnTo>
                      <a:pt x="522" y="740"/>
                    </a:lnTo>
                    <a:lnTo>
                      <a:pt x="513" y="735"/>
                    </a:lnTo>
                    <a:lnTo>
                      <a:pt x="511" y="728"/>
                    </a:lnTo>
                    <a:lnTo>
                      <a:pt x="508" y="718"/>
                    </a:lnTo>
                    <a:lnTo>
                      <a:pt x="516" y="711"/>
                    </a:lnTo>
                    <a:lnTo>
                      <a:pt x="509" y="706"/>
                    </a:lnTo>
                    <a:lnTo>
                      <a:pt x="500" y="707"/>
                    </a:lnTo>
                    <a:lnTo>
                      <a:pt x="485" y="716"/>
                    </a:lnTo>
                    <a:lnTo>
                      <a:pt x="474" y="728"/>
                    </a:lnTo>
                    <a:lnTo>
                      <a:pt x="468" y="730"/>
                    </a:lnTo>
                    <a:lnTo>
                      <a:pt x="477" y="721"/>
                    </a:lnTo>
                    <a:lnTo>
                      <a:pt x="487" y="707"/>
                    </a:lnTo>
                    <a:lnTo>
                      <a:pt x="495" y="703"/>
                    </a:lnTo>
                    <a:lnTo>
                      <a:pt x="500" y="695"/>
                    </a:lnTo>
                    <a:lnTo>
                      <a:pt x="507" y="695"/>
                    </a:lnTo>
                    <a:lnTo>
                      <a:pt x="517" y="695"/>
                    </a:lnTo>
                    <a:lnTo>
                      <a:pt x="531" y="698"/>
                    </a:lnTo>
                    <a:lnTo>
                      <a:pt x="543" y="695"/>
                    </a:lnTo>
                    <a:lnTo>
                      <a:pt x="552" y="687"/>
                    </a:lnTo>
                    <a:lnTo>
                      <a:pt x="563" y="683"/>
                    </a:lnTo>
                    <a:lnTo>
                      <a:pt x="567" y="680"/>
                    </a:lnTo>
                    <a:lnTo>
                      <a:pt x="572" y="675"/>
                    </a:lnTo>
                    <a:lnTo>
                      <a:pt x="571" y="663"/>
                    </a:lnTo>
                    <a:lnTo>
                      <a:pt x="569" y="659"/>
                    </a:lnTo>
                    <a:lnTo>
                      <a:pt x="564" y="657"/>
                    </a:lnTo>
                    <a:lnTo>
                      <a:pt x="561" y="647"/>
                    </a:lnTo>
                    <a:lnTo>
                      <a:pt x="557" y="643"/>
                    </a:lnTo>
                    <a:lnTo>
                      <a:pt x="546" y="641"/>
                    </a:lnTo>
                    <a:lnTo>
                      <a:pt x="540" y="634"/>
                    </a:lnTo>
                    <a:lnTo>
                      <a:pt x="531" y="628"/>
                    </a:lnTo>
                    <a:lnTo>
                      <a:pt x="534" y="619"/>
                    </a:lnTo>
                    <a:lnTo>
                      <a:pt x="526" y="605"/>
                    </a:lnTo>
                    <a:lnTo>
                      <a:pt x="518" y="588"/>
                    </a:lnTo>
                    <a:lnTo>
                      <a:pt x="512" y="576"/>
                    </a:lnTo>
                    <a:lnTo>
                      <a:pt x="508" y="582"/>
                    </a:lnTo>
                    <a:lnTo>
                      <a:pt x="501" y="596"/>
                    </a:lnTo>
                    <a:lnTo>
                      <a:pt x="491" y="603"/>
                    </a:lnTo>
                    <a:lnTo>
                      <a:pt x="487" y="596"/>
                    </a:lnTo>
                    <a:lnTo>
                      <a:pt x="481" y="594"/>
                    </a:lnTo>
                    <a:lnTo>
                      <a:pt x="479" y="578"/>
                    </a:lnTo>
                    <a:lnTo>
                      <a:pt x="479" y="566"/>
                    </a:lnTo>
                    <a:lnTo>
                      <a:pt x="467" y="565"/>
                    </a:lnTo>
                    <a:lnTo>
                      <a:pt x="465" y="560"/>
                    </a:lnTo>
                    <a:lnTo>
                      <a:pt x="456" y="552"/>
                    </a:lnTo>
                    <a:lnTo>
                      <a:pt x="450" y="547"/>
                    </a:lnTo>
                    <a:lnTo>
                      <a:pt x="445" y="550"/>
                    </a:lnTo>
                    <a:lnTo>
                      <a:pt x="438" y="549"/>
                    </a:lnTo>
                    <a:lnTo>
                      <a:pt x="426" y="545"/>
                    </a:lnTo>
                    <a:lnTo>
                      <a:pt x="421" y="548"/>
                    </a:lnTo>
                    <a:lnTo>
                      <a:pt x="424" y="570"/>
                    </a:lnTo>
                    <a:lnTo>
                      <a:pt x="427" y="583"/>
                    </a:lnTo>
                    <a:lnTo>
                      <a:pt x="419" y="596"/>
                    </a:lnTo>
                    <a:lnTo>
                      <a:pt x="427" y="606"/>
                    </a:lnTo>
                    <a:lnTo>
                      <a:pt x="432" y="617"/>
                    </a:lnTo>
                    <a:lnTo>
                      <a:pt x="432" y="625"/>
                    </a:lnTo>
                    <a:lnTo>
                      <a:pt x="429" y="632"/>
                    </a:lnTo>
                    <a:lnTo>
                      <a:pt x="421" y="641"/>
                    </a:lnTo>
                    <a:lnTo>
                      <a:pt x="410" y="647"/>
                    </a:lnTo>
                    <a:lnTo>
                      <a:pt x="415" y="653"/>
                    </a:lnTo>
                    <a:lnTo>
                      <a:pt x="419" y="670"/>
                    </a:lnTo>
                    <a:lnTo>
                      <a:pt x="415" y="682"/>
                    </a:lnTo>
                    <a:lnTo>
                      <a:pt x="409" y="686"/>
                    </a:lnTo>
                    <a:lnTo>
                      <a:pt x="400" y="675"/>
                    </a:lnTo>
                    <a:lnTo>
                      <a:pt x="395" y="663"/>
                    </a:lnTo>
                    <a:lnTo>
                      <a:pt x="392" y="652"/>
                    </a:lnTo>
                    <a:lnTo>
                      <a:pt x="394" y="641"/>
                    </a:lnTo>
                    <a:lnTo>
                      <a:pt x="386" y="640"/>
                    </a:lnTo>
                    <a:lnTo>
                      <a:pt x="375" y="640"/>
                    </a:lnTo>
                    <a:lnTo>
                      <a:pt x="368" y="635"/>
                    </a:lnTo>
                    <a:lnTo>
                      <a:pt x="360" y="631"/>
                    </a:lnTo>
                    <a:lnTo>
                      <a:pt x="355" y="625"/>
                    </a:lnTo>
                    <a:lnTo>
                      <a:pt x="349" y="620"/>
                    </a:lnTo>
                    <a:lnTo>
                      <a:pt x="336" y="616"/>
                    </a:lnTo>
                    <a:lnTo>
                      <a:pt x="327" y="618"/>
                    </a:lnTo>
                    <a:lnTo>
                      <a:pt x="324" y="608"/>
                    </a:lnTo>
                    <a:lnTo>
                      <a:pt x="321" y="596"/>
                    </a:lnTo>
                    <a:lnTo>
                      <a:pt x="310" y="594"/>
                    </a:lnTo>
                    <a:lnTo>
                      <a:pt x="311" y="579"/>
                    </a:lnTo>
                    <a:lnTo>
                      <a:pt x="314" y="568"/>
                    </a:lnTo>
                    <a:lnTo>
                      <a:pt x="321" y="553"/>
                    </a:lnTo>
                    <a:lnTo>
                      <a:pt x="330" y="541"/>
                    </a:lnTo>
                    <a:lnTo>
                      <a:pt x="337" y="539"/>
                    </a:lnTo>
                    <a:lnTo>
                      <a:pt x="338" y="530"/>
                    </a:lnTo>
                    <a:lnTo>
                      <a:pt x="343" y="523"/>
                    </a:lnTo>
                    <a:lnTo>
                      <a:pt x="352" y="521"/>
                    </a:lnTo>
                    <a:lnTo>
                      <a:pt x="360" y="512"/>
                    </a:lnTo>
                    <a:lnTo>
                      <a:pt x="362" y="504"/>
                    </a:lnTo>
                    <a:lnTo>
                      <a:pt x="368" y="491"/>
                    </a:lnTo>
                    <a:lnTo>
                      <a:pt x="371" y="483"/>
                    </a:lnTo>
                    <a:lnTo>
                      <a:pt x="378" y="487"/>
                    </a:lnTo>
                    <a:lnTo>
                      <a:pt x="386" y="485"/>
                    </a:lnTo>
                    <a:lnTo>
                      <a:pt x="400" y="473"/>
                    </a:lnTo>
                    <a:lnTo>
                      <a:pt x="401" y="465"/>
                    </a:lnTo>
                    <a:lnTo>
                      <a:pt x="396" y="455"/>
                    </a:lnTo>
                    <a:lnTo>
                      <a:pt x="401" y="445"/>
                    </a:lnTo>
                    <a:lnTo>
                      <a:pt x="401" y="435"/>
                    </a:lnTo>
                    <a:lnTo>
                      <a:pt x="391" y="427"/>
                    </a:lnTo>
                    <a:lnTo>
                      <a:pt x="381" y="423"/>
                    </a:lnTo>
                    <a:lnTo>
                      <a:pt x="372" y="422"/>
                    </a:lnTo>
                    <a:lnTo>
                      <a:pt x="372" y="443"/>
                    </a:lnTo>
                    <a:lnTo>
                      <a:pt x="367" y="458"/>
                    </a:lnTo>
                    <a:lnTo>
                      <a:pt x="360" y="472"/>
                    </a:lnTo>
                    <a:lnTo>
                      <a:pt x="354" y="460"/>
                    </a:lnTo>
                    <a:lnTo>
                      <a:pt x="355" y="446"/>
                    </a:lnTo>
                    <a:lnTo>
                      <a:pt x="348" y="434"/>
                    </a:lnTo>
                    <a:lnTo>
                      <a:pt x="338" y="449"/>
                    </a:lnTo>
                    <a:lnTo>
                      <a:pt x="338" y="429"/>
                    </a:lnTo>
                    <a:lnTo>
                      <a:pt x="326" y="426"/>
                    </a:lnTo>
                    <a:lnTo>
                      <a:pt x="332" y="416"/>
                    </a:lnTo>
                    <a:lnTo>
                      <a:pt x="324" y="393"/>
                    </a:lnTo>
                    <a:lnTo>
                      <a:pt x="316" y="384"/>
                    </a:lnTo>
                    <a:lnTo>
                      <a:pt x="308" y="380"/>
                    </a:lnTo>
                    <a:lnTo>
                      <a:pt x="299" y="396"/>
                    </a:lnTo>
                    <a:lnTo>
                      <a:pt x="299" y="419"/>
                    </a:lnTo>
                    <a:lnTo>
                      <a:pt x="307" y="426"/>
                    </a:lnTo>
                    <a:lnTo>
                      <a:pt x="314" y="438"/>
                    </a:lnTo>
                    <a:lnTo>
                      <a:pt x="310" y="456"/>
                    </a:lnTo>
                    <a:lnTo>
                      <a:pt x="305" y="456"/>
                    </a:lnTo>
                    <a:lnTo>
                      <a:pt x="301" y="469"/>
                    </a:lnTo>
                    <a:lnTo>
                      <a:pt x="301" y="452"/>
                    </a:lnTo>
                    <a:lnTo>
                      <a:pt x="291" y="446"/>
                    </a:lnTo>
                    <a:lnTo>
                      <a:pt x="285" y="450"/>
                    </a:lnTo>
                    <a:lnTo>
                      <a:pt x="286" y="461"/>
                    </a:lnTo>
                    <a:lnTo>
                      <a:pt x="275" y="461"/>
                    </a:lnTo>
                    <a:lnTo>
                      <a:pt x="266" y="463"/>
                    </a:lnTo>
                    <a:lnTo>
                      <a:pt x="253" y="456"/>
                    </a:lnTo>
                    <a:lnTo>
                      <a:pt x="246" y="457"/>
                    </a:lnTo>
                    <a:lnTo>
                      <a:pt x="239" y="448"/>
                    </a:lnTo>
                    <a:lnTo>
                      <a:pt x="234" y="443"/>
                    </a:lnTo>
                    <a:lnTo>
                      <a:pt x="228" y="444"/>
                    </a:lnTo>
                    <a:lnTo>
                      <a:pt x="221" y="445"/>
                    </a:lnTo>
                    <a:lnTo>
                      <a:pt x="216" y="451"/>
                    </a:lnTo>
                    <a:lnTo>
                      <a:pt x="223" y="460"/>
                    </a:lnTo>
                    <a:lnTo>
                      <a:pt x="216" y="468"/>
                    </a:lnTo>
                    <a:lnTo>
                      <a:pt x="209" y="457"/>
                    </a:lnTo>
                    <a:lnTo>
                      <a:pt x="203" y="461"/>
                    </a:lnTo>
                    <a:lnTo>
                      <a:pt x="185" y="463"/>
                    </a:lnTo>
                    <a:lnTo>
                      <a:pt x="173" y="458"/>
                    </a:lnTo>
                    <a:lnTo>
                      <a:pt x="182" y="450"/>
                    </a:lnTo>
                    <a:lnTo>
                      <a:pt x="173" y="440"/>
                    </a:lnTo>
                    <a:lnTo>
                      <a:pt x="167" y="442"/>
                    </a:lnTo>
                    <a:lnTo>
                      <a:pt x="157" y="439"/>
                    </a:lnTo>
                    <a:lnTo>
                      <a:pt x="141" y="432"/>
                    </a:lnTo>
                    <a:lnTo>
                      <a:pt x="131" y="423"/>
                    </a:lnTo>
                    <a:lnTo>
                      <a:pt x="123" y="422"/>
                    </a:lnTo>
                    <a:lnTo>
                      <a:pt x="121" y="428"/>
                    </a:lnTo>
                    <a:lnTo>
                      <a:pt x="112" y="432"/>
                    </a:lnTo>
                    <a:lnTo>
                      <a:pt x="111" y="416"/>
                    </a:lnTo>
                    <a:lnTo>
                      <a:pt x="102" y="429"/>
                    </a:lnTo>
                    <a:lnTo>
                      <a:pt x="92" y="413"/>
                    </a:lnTo>
                    <a:lnTo>
                      <a:pt x="87" y="410"/>
                    </a:lnTo>
                    <a:lnTo>
                      <a:pt x="86" y="420"/>
                    </a:lnTo>
                    <a:lnTo>
                      <a:pt x="80" y="425"/>
                    </a:lnTo>
                    <a:lnTo>
                      <a:pt x="76" y="416"/>
                    </a:lnTo>
                    <a:lnTo>
                      <a:pt x="64" y="421"/>
                    </a:lnTo>
                    <a:lnTo>
                      <a:pt x="54" y="429"/>
                    </a:lnTo>
                    <a:lnTo>
                      <a:pt x="45" y="427"/>
                    </a:lnTo>
                    <a:lnTo>
                      <a:pt x="36" y="433"/>
                    </a:lnTo>
                    <a:lnTo>
                      <a:pt x="30" y="440"/>
                    </a:lnTo>
                    <a:lnTo>
                      <a:pt x="23" y="439"/>
                    </a:lnTo>
                    <a:lnTo>
                      <a:pt x="13" y="431"/>
                    </a:lnTo>
                    <a:lnTo>
                      <a:pt x="0" y="426"/>
                    </a:lnTo>
                    <a:lnTo>
                      <a:pt x="0" y="491"/>
                    </a:lnTo>
                    <a:lnTo>
                      <a:pt x="0" y="577"/>
                    </a:lnTo>
                    <a:lnTo>
                      <a:pt x="7" y="577"/>
                    </a:lnTo>
                    <a:lnTo>
                      <a:pt x="13" y="581"/>
                    </a:lnTo>
                    <a:lnTo>
                      <a:pt x="18" y="587"/>
                    </a:lnTo>
                    <a:lnTo>
                      <a:pt x="24" y="595"/>
                    </a:lnTo>
                    <a:lnTo>
                      <a:pt x="30" y="588"/>
                    </a:lnTo>
                    <a:lnTo>
                      <a:pt x="37" y="583"/>
                    </a:lnTo>
                    <a:lnTo>
                      <a:pt x="41" y="590"/>
                    </a:lnTo>
                    <a:lnTo>
                      <a:pt x="46" y="595"/>
                    </a:lnTo>
                    <a:lnTo>
                      <a:pt x="52" y="601"/>
                    </a:lnTo>
                    <a:lnTo>
                      <a:pt x="55" y="611"/>
                    </a:lnTo>
                    <a:lnTo>
                      <a:pt x="63" y="624"/>
                    </a:lnTo>
                    <a:lnTo>
                      <a:pt x="74" y="632"/>
                    </a:lnTo>
                    <a:lnTo>
                      <a:pt x="75" y="640"/>
                    </a:lnTo>
                    <a:lnTo>
                      <a:pt x="70" y="646"/>
                    </a:lnTo>
                    <a:lnTo>
                      <a:pt x="71" y="651"/>
                    </a:lnTo>
                    <a:lnTo>
                      <a:pt x="78" y="659"/>
                    </a:lnTo>
                    <a:lnTo>
                      <a:pt x="80" y="669"/>
                    </a:lnTo>
                    <a:lnTo>
                      <a:pt x="88" y="674"/>
                    </a:lnTo>
                    <a:lnTo>
                      <a:pt x="88" y="680"/>
                    </a:lnTo>
                    <a:lnTo>
                      <a:pt x="92" y="689"/>
                    </a:lnTo>
                    <a:lnTo>
                      <a:pt x="104" y="694"/>
                    </a:lnTo>
                    <a:lnTo>
                      <a:pt x="109" y="698"/>
                    </a:lnTo>
                    <a:lnTo>
                      <a:pt x="121" y="709"/>
                    </a:lnTo>
                    <a:lnTo>
                      <a:pt x="122" y="709"/>
                    </a:lnTo>
                    <a:lnTo>
                      <a:pt x="141" y="709"/>
                    </a:lnTo>
                    <a:lnTo>
                      <a:pt x="160" y="709"/>
                    </a:lnTo>
                    <a:lnTo>
                      <a:pt x="168" y="709"/>
                    </a:lnTo>
                    <a:lnTo>
                      <a:pt x="188" y="709"/>
                    </a:lnTo>
                    <a:lnTo>
                      <a:pt x="208" y="709"/>
                    </a:lnTo>
                    <a:lnTo>
                      <a:pt x="228" y="709"/>
                    </a:lnTo>
                    <a:lnTo>
                      <a:pt x="247" y="709"/>
                    </a:lnTo>
                    <a:lnTo>
                      <a:pt x="270" y="709"/>
                    </a:lnTo>
                    <a:lnTo>
                      <a:pt x="293" y="709"/>
                    </a:lnTo>
                    <a:lnTo>
                      <a:pt x="308" y="709"/>
                    </a:lnTo>
                    <a:lnTo>
                      <a:pt x="308" y="704"/>
                    </a:lnTo>
                    <a:lnTo>
                      <a:pt x="310" y="704"/>
                    </a:lnTo>
                    <a:lnTo>
                      <a:pt x="311" y="710"/>
                    </a:lnTo>
                    <a:lnTo>
                      <a:pt x="313" y="711"/>
                    </a:lnTo>
                    <a:lnTo>
                      <a:pt x="317" y="712"/>
                    </a:lnTo>
                    <a:lnTo>
                      <a:pt x="325" y="713"/>
                    </a:lnTo>
                    <a:lnTo>
                      <a:pt x="331" y="717"/>
                    </a:lnTo>
                    <a:lnTo>
                      <a:pt x="337" y="716"/>
                    </a:lnTo>
                    <a:lnTo>
                      <a:pt x="345" y="718"/>
                    </a:lnTo>
                    <a:lnTo>
                      <a:pt x="348" y="715"/>
                    </a:lnTo>
                    <a:lnTo>
                      <a:pt x="351" y="712"/>
                    </a:lnTo>
                    <a:lnTo>
                      <a:pt x="352" y="710"/>
                    </a:lnTo>
                    <a:lnTo>
                      <a:pt x="355" y="709"/>
                    </a:lnTo>
                    <a:lnTo>
                      <a:pt x="361" y="711"/>
                    </a:lnTo>
                    <a:lnTo>
                      <a:pt x="366" y="711"/>
                    </a:lnTo>
                    <a:lnTo>
                      <a:pt x="367" y="712"/>
                    </a:lnTo>
                    <a:lnTo>
                      <a:pt x="369" y="718"/>
                    </a:lnTo>
                    <a:lnTo>
                      <a:pt x="377" y="719"/>
                    </a:lnTo>
                    <a:lnTo>
                      <a:pt x="375" y="723"/>
                    </a:lnTo>
                    <a:lnTo>
                      <a:pt x="378" y="726"/>
                    </a:lnTo>
                    <a:lnTo>
                      <a:pt x="377" y="729"/>
                    </a:lnTo>
                    <a:lnTo>
                      <a:pt x="380" y="730"/>
                    </a:lnTo>
                    <a:lnTo>
                      <a:pt x="378" y="734"/>
                    </a:lnTo>
                    <a:lnTo>
                      <a:pt x="380" y="734"/>
                    </a:lnTo>
                    <a:lnTo>
                      <a:pt x="381" y="733"/>
                    </a:lnTo>
                    <a:lnTo>
                      <a:pt x="383" y="735"/>
                    </a:lnTo>
                    <a:lnTo>
                      <a:pt x="388" y="736"/>
                    </a:lnTo>
                    <a:lnTo>
                      <a:pt x="392" y="736"/>
                    </a:lnTo>
                    <a:lnTo>
                      <a:pt x="398" y="738"/>
                    </a:lnTo>
                    <a:lnTo>
                      <a:pt x="404" y="739"/>
                    </a:lnTo>
                    <a:lnTo>
                      <a:pt x="407" y="742"/>
                    </a:lnTo>
                    <a:lnTo>
                      <a:pt x="410" y="750"/>
                    </a:lnTo>
                    <a:lnTo>
                      <a:pt x="409" y="752"/>
                    </a:lnTo>
                    <a:lnTo>
                      <a:pt x="403" y="751"/>
                    </a:lnTo>
                    <a:lnTo>
                      <a:pt x="400" y="745"/>
                    </a:lnTo>
                    <a:lnTo>
                      <a:pt x="401" y="751"/>
                    </a:lnTo>
                    <a:lnTo>
                      <a:pt x="397" y="756"/>
                    </a:lnTo>
                    <a:lnTo>
                      <a:pt x="398" y="761"/>
                    </a:lnTo>
                    <a:lnTo>
                      <a:pt x="397" y="763"/>
                    </a:lnTo>
                    <a:lnTo>
                      <a:pt x="394" y="767"/>
                    </a:lnTo>
                    <a:lnTo>
                      <a:pt x="390" y="771"/>
                    </a:lnTo>
                    <a:lnTo>
                      <a:pt x="389" y="775"/>
                    </a:lnTo>
                    <a:lnTo>
                      <a:pt x="392" y="775"/>
                    </a:lnTo>
                    <a:lnTo>
                      <a:pt x="397" y="773"/>
                    </a:lnTo>
                    <a:lnTo>
                      <a:pt x="400" y="770"/>
                    </a:lnTo>
                    <a:lnTo>
                      <a:pt x="402" y="769"/>
                    </a:lnTo>
                    <a:lnTo>
                      <a:pt x="406" y="770"/>
                    </a:lnTo>
                    <a:lnTo>
                      <a:pt x="407" y="769"/>
                    </a:lnTo>
                    <a:lnTo>
                      <a:pt x="410" y="768"/>
                    </a:lnTo>
                    <a:lnTo>
                      <a:pt x="416" y="767"/>
                    </a:lnTo>
                    <a:lnTo>
                      <a:pt x="416" y="767"/>
                    </a:lnTo>
                    <a:lnTo>
                      <a:pt x="416" y="767"/>
                    </a:lnTo>
                    <a:lnTo>
                      <a:pt x="416" y="764"/>
                    </a:lnTo>
                    <a:lnTo>
                      <a:pt x="415" y="764"/>
                    </a:lnTo>
                    <a:lnTo>
                      <a:pt x="414" y="764"/>
                    </a:lnTo>
                    <a:lnTo>
                      <a:pt x="410" y="763"/>
                    </a:lnTo>
                    <a:lnTo>
                      <a:pt x="413" y="761"/>
                    </a:lnTo>
                    <a:lnTo>
                      <a:pt x="415" y="759"/>
                    </a:lnTo>
                    <a:lnTo>
                      <a:pt x="420" y="758"/>
                    </a:lnTo>
                    <a:lnTo>
                      <a:pt x="425" y="757"/>
                    </a:lnTo>
                    <a:lnTo>
                      <a:pt x="429" y="758"/>
                    </a:lnTo>
                    <a:lnTo>
                      <a:pt x="430" y="756"/>
                    </a:lnTo>
                    <a:lnTo>
                      <a:pt x="432" y="755"/>
                    </a:lnTo>
                    <a:lnTo>
                      <a:pt x="433" y="756"/>
                    </a:lnTo>
                    <a:lnTo>
                      <a:pt x="433" y="756"/>
                    </a:lnTo>
                    <a:lnTo>
                      <a:pt x="441" y="750"/>
                    </a:lnTo>
                    <a:lnTo>
                      <a:pt x="443" y="747"/>
                    </a:lnTo>
                    <a:lnTo>
                      <a:pt x="454" y="747"/>
                    </a:lnTo>
                    <a:lnTo>
                      <a:pt x="466" y="747"/>
                    </a:lnTo>
                    <a:lnTo>
                      <a:pt x="467" y="745"/>
                    </a:lnTo>
                    <a:lnTo>
                      <a:pt x="468" y="745"/>
                    </a:lnTo>
                    <a:lnTo>
                      <a:pt x="472" y="744"/>
                    </a:lnTo>
                    <a:lnTo>
                      <a:pt x="474" y="739"/>
                    </a:lnTo>
                    <a:lnTo>
                      <a:pt x="477" y="732"/>
                    </a:lnTo>
                    <a:lnTo>
                      <a:pt x="482" y="724"/>
                    </a:lnTo>
                    <a:lnTo>
                      <a:pt x="484" y="727"/>
                    </a:lnTo>
                    <a:lnTo>
                      <a:pt x="488" y="724"/>
                    </a:lnTo>
                    <a:lnTo>
                      <a:pt x="491" y="728"/>
                    </a:lnTo>
                    <a:lnTo>
                      <a:pt x="491" y="741"/>
                    </a:lnTo>
                    <a:lnTo>
                      <a:pt x="495" y="746"/>
                    </a:lnTo>
                    <a:lnTo>
                      <a:pt x="503" y="745"/>
                    </a:lnTo>
                    <a:lnTo>
                      <a:pt x="513" y="745"/>
                    </a:lnTo>
                    <a:lnTo>
                      <a:pt x="502" y="752"/>
                    </a:lnTo>
                    <a:lnTo>
                      <a:pt x="502" y="761"/>
                    </a:lnTo>
                    <a:lnTo>
                      <a:pt x="507" y="761"/>
                    </a:lnTo>
                    <a:lnTo>
                      <a:pt x="514" y="755"/>
                    </a:lnTo>
                    <a:lnTo>
                      <a:pt x="522" y="751"/>
                    </a:lnTo>
                    <a:lnTo>
                      <a:pt x="536" y="745"/>
                    </a:lnTo>
                    <a:lnTo>
                      <a:pt x="545" y="739"/>
                    </a:lnTo>
                    <a:lnTo>
                      <a:pt x="541" y="735"/>
                    </a:lnTo>
                    <a:lnTo>
                      <a:pt x="540" y="728"/>
                    </a:lnTo>
                    <a:close/>
                    <a:moveTo>
                      <a:pt x="412" y="558"/>
                    </a:moveTo>
                    <a:lnTo>
                      <a:pt x="414" y="550"/>
                    </a:lnTo>
                    <a:lnTo>
                      <a:pt x="413" y="548"/>
                    </a:lnTo>
                    <a:lnTo>
                      <a:pt x="409" y="548"/>
                    </a:lnTo>
                    <a:lnTo>
                      <a:pt x="407" y="552"/>
                    </a:lnTo>
                    <a:lnTo>
                      <a:pt x="407" y="553"/>
                    </a:lnTo>
                    <a:lnTo>
                      <a:pt x="408" y="556"/>
                    </a:lnTo>
                    <a:lnTo>
                      <a:pt x="412" y="558"/>
                    </a:lnTo>
                    <a:close/>
                    <a:moveTo>
                      <a:pt x="70" y="646"/>
                    </a:moveTo>
                    <a:lnTo>
                      <a:pt x="70" y="646"/>
                    </a:lnTo>
                    <a:lnTo>
                      <a:pt x="74" y="640"/>
                    </a:lnTo>
                    <a:lnTo>
                      <a:pt x="70" y="64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4" name="Group 193"/>
              <p:cNvGrpSpPr/>
              <p:nvPr/>
            </p:nvGrpSpPr>
            <p:grpSpPr>
              <a:xfrm>
                <a:off x="1136650" y="4668838"/>
                <a:ext cx="1090613" cy="944563"/>
                <a:chOff x="1136650" y="4668838"/>
                <a:chExt cx="1090613" cy="944563"/>
              </a:xfrm>
              <a:grpFill/>
            </p:grpSpPr>
            <p:sp>
              <p:nvSpPr>
                <p:cNvPr id="26" name="Freeform 24"/>
                <p:cNvSpPr>
                  <a:spLocks noEditPoints="1"/>
                </p:cNvSpPr>
                <p:nvPr/>
              </p:nvSpPr>
              <p:spPr bwMode="auto">
                <a:xfrm>
                  <a:off x="2100263" y="5470525"/>
                  <a:ext cx="22225" cy="38100"/>
                </a:xfrm>
                <a:custGeom>
                  <a:avLst/>
                  <a:gdLst>
                    <a:gd name="T0" fmla="*/ 10 w 14"/>
                    <a:gd name="T1" fmla="*/ 24 h 24"/>
                    <a:gd name="T2" fmla="*/ 8 w 14"/>
                    <a:gd name="T3" fmla="*/ 24 h 24"/>
                    <a:gd name="T4" fmla="*/ 7 w 14"/>
                    <a:gd name="T5" fmla="*/ 21 h 24"/>
                    <a:gd name="T6" fmla="*/ 4 w 14"/>
                    <a:gd name="T7" fmla="*/ 18 h 24"/>
                    <a:gd name="T8" fmla="*/ 5 w 14"/>
                    <a:gd name="T9" fmla="*/ 13 h 24"/>
                    <a:gd name="T10" fmla="*/ 8 w 14"/>
                    <a:gd name="T11" fmla="*/ 15 h 24"/>
                    <a:gd name="T12" fmla="*/ 9 w 14"/>
                    <a:gd name="T13" fmla="*/ 21 h 24"/>
                    <a:gd name="T14" fmla="*/ 10 w 14"/>
                    <a:gd name="T15" fmla="*/ 24 h 24"/>
                    <a:gd name="T16" fmla="*/ 8 w 14"/>
                    <a:gd name="T17" fmla="*/ 4 h 24"/>
                    <a:gd name="T18" fmla="*/ 0 w 14"/>
                    <a:gd name="T19" fmla="*/ 5 h 24"/>
                    <a:gd name="T20" fmla="*/ 0 w 14"/>
                    <a:gd name="T21" fmla="*/ 3 h 24"/>
                    <a:gd name="T22" fmla="*/ 3 w 14"/>
                    <a:gd name="T23" fmla="*/ 1 h 24"/>
                    <a:gd name="T24" fmla="*/ 8 w 14"/>
                    <a:gd name="T25" fmla="*/ 1 h 24"/>
                    <a:gd name="T26" fmla="*/ 8 w 14"/>
                    <a:gd name="T27" fmla="*/ 4 h 24"/>
                    <a:gd name="T28" fmla="*/ 14 w 14"/>
                    <a:gd name="T29" fmla="*/ 4 h 24"/>
                    <a:gd name="T30" fmla="*/ 13 w 14"/>
                    <a:gd name="T31" fmla="*/ 9 h 24"/>
                    <a:gd name="T32" fmla="*/ 11 w 14"/>
                    <a:gd name="T33" fmla="*/ 7 h 24"/>
                    <a:gd name="T34" fmla="*/ 11 w 14"/>
                    <a:gd name="T35" fmla="*/ 4 h 24"/>
                    <a:gd name="T36" fmla="*/ 8 w 14"/>
                    <a:gd name="T37" fmla="*/ 1 h 24"/>
                    <a:gd name="T38" fmla="*/ 8 w 14"/>
                    <a:gd name="T39" fmla="*/ 0 h 24"/>
                    <a:gd name="T40" fmla="*/ 14 w 14"/>
                    <a:gd name="T41" fmla="*/ 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" h="24">
                      <a:moveTo>
                        <a:pt x="10" y="24"/>
                      </a:moveTo>
                      <a:lnTo>
                        <a:pt x="8" y="24"/>
                      </a:lnTo>
                      <a:lnTo>
                        <a:pt x="7" y="21"/>
                      </a:lnTo>
                      <a:lnTo>
                        <a:pt x="4" y="18"/>
                      </a:lnTo>
                      <a:lnTo>
                        <a:pt x="5" y="13"/>
                      </a:lnTo>
                      <a:lnTo>
                        <a:pt x="8" y="15"/>
                      </a:lnTo>
                      <a:lnTo>
                        <a:pt x="9" y="21"/>
                      </a:lnTo>
                      <a:lnTo>
                        <a:pt x="10" y="24"/>
                      </a:lnTo>
                      <a:close/>
                      <a:moveTo>
                        <a:pt x="8" y="4"/>
                      </a:moveTo>
                      <a:lnTo>
                        <a:pt x="0" y="5"/>
                      </a:lnTo>
                      <a:lnTo>
                        <a:pt x="0" y="3"/>
                      </a:lnTo>
                      <a:lnTo>
                        <a:pt x="3" y="1"/>
                      </a:lnTo>
                      <a:lnTo>
                        <a:pt x="8" y="1"/>
                      </a:lnTo>
                      <a:lnTo>
                        <a:pt x="8" y="4"/>
                      </a:lnTo>
                      <a:close/>
                      <a:moveTo>
                        <a:pt x="14" y="4"/>
                      </a:moveTo>
                      <a:lnTo>
                        <a:pt x="13" y="9"/>
                      </a:lnTo>
                      <a:lnTo>
                        <a:pt x="11" y="7"/>
                      </a:lnTo>
                      <a:lnTo>
                        <a:pt x="11" y="4"/>
                      </a:lnTo>
                      <a:lnTo>
                        <a:pt x="8" y="1"/>
                      </a:lnTo>
                      <a:lnTo>
                        <a:pt x="8" y="0"/>
                      </a:lnTo>
                      <a:lnTo>
                        <a:pt x="14" y="4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1" name="Freeform 113"/>
                <p:cNvSpPr>
                  <a:spLocks/>
                </p:cNvSpPr>
                <p:nvPr/>
              </p:nvSpPr>
              <p:spPr bwMode="auto">
                <a:xfrm>
                  <a:off x="1693863" y="5402263"/>
                  <a:ext cx="322263" cy="211138"/>
                </a:xfrm>
                <a:custGeom>
                  <a:avLst/>
                  <a:gdLst>
                    <a:gd name="T0" fmla="*/ 131 w 203"/>
                    <a:gd name="T1" fmla="*/ 64 h 133"/>
                    <a:gd name="T2" fmla="*/ 131 w 203"/>
                    <a:gd name="T3" fmla="*/ 81 h 133"/>
                    <a:gd name="T4" fmla="*/ 138 w 203"/>
                    <a:gd name="T5" fmla="*/ 95 h 133"/>
                    <a:gd name="T6" fmla="*/ 149 w 203"/>
                    <a:gd name="T7" fmla="*/ 105 h 133"/>
                    <a:gd name="T8" fmla="*/ 164 w 203"/>
                    <a:gd name="T9" fmla="*/ 105 h 133"/>
                    <a:gd name="T10" fmla="*/ 177 w 203"/>
                    <a:gd name="T11" fmla="*/ 100 h 133"/>
                    <a:gd name="T12" fmla="*/ 180 w 203"/>
                    <a:gd name="T13" fmla="*/ 88 h 133"/>
                    <a:gd name="T14" fmla="*/ 197 w 203"/>
                    <a:gd name="T15" fmla="*/ 84 h 133"/>
                    <a:gd name="T16" fmla="*/ 203 w 203"/>
                    <a:gd name="T17" fmla="*/ 88 h 133"/>
                    <a:gd name="T18" fmla="*/ 200 w 203"/>
                    <a:gd name="T19" fmla="*/ 99 h 133"/>
                    <a:gd name="T20" fmla="*/ 195 w 203"/>
                    <a:gd name="T21" fmla="*/ 105 h 133"/>
                    <a:gd name="T22" fmla="*/ 190 w 203"/>
                    <a:gd name="T23" fmla="*/ 110 h 133"/>
                    <a:gd name="T24" fmla="*/ 188 w 203"/>
                    <a:gd name="T25" fmla="*/ 110 h 133"/>
                    <a:gd name="T26" fmla="*/ 176 w 203"/>
                    <a:gd name="T27" fmla="*/ 113 h 133"/>
                    <a:gd name="T28" fmla="*/ 177 w 203"/>
                    <a:gd name="T29" fmla="*/ 118 h 133"/>
                    <a:gd name="T30" fmla="*/ 179 w 203"/>
                    <a:gd name="T31" fmla="*/ 122 h 133"/>
                    <a:gd name="T32" fmla="*/ 168 w 203"/>
                    <a:gd name="T33" fmla="*/ 129 h 133"/>
                    <a:gd name="T34" fmla="*/ 160 w 203"/>
                    <a:gd name="T35" fmla="*/ 125 h 133"/>
                    <a:gd name="T36" fmla="*/ 147 w 203"/>
                    <a:gd name="T37" fmla="*/ 122 h 133"/>
                    <a:gd name="T38" fmla="*/ 133 w 203"/>
                    <a:gd name="T39" fmla="*/ 123 h 133"/>
                    <a:gd name="T40" fmla="*/ 118 w 203"/>
                    <a:gd name="T41" fmla="*/ 118 h 133"/>
                    <a:gd name="T42" fmla="*/ 102 w 203"/>
                    <a:gd name="T43" fmla="*/ 110 h 133"/>
                    <a:gd name="T44" fmla="*/ 89 w 203"/>
                    <a:gd name="T45" fmla="*/ 104 h 133"/>
                    <a:gd name="T46" fmla="*/ 77 w 203"/>
                    <a:gd name="T47" fmla="*/ 91 h 133"/>
                    <a:gd name="T48" fmla="*/ 80 w 203"/>
                    <a:gd name="T49" fmla="*/ 87 h 133"/>
                    <a:gd name="T50" fmla="*/ 77 w 203"/>
                    <a:gd name="T51" fmla="*/ 78 h 133"/>
                    <a:gd name="T52" fmla="*/ 62 w 203"/>
                    <a:gd name="T53" fmla="*/ 61 h 133"/>
                    <a:gd name="T54" fmla="*/ 51 w 203"/>
                    <a:gd name="T55" fmla="*/ 53 h 133"/>
                    <a:gd name="T56" fmla="*/ 45 w 203"/>
                    <a:gd name="T57" fmla="*/ 42 h 133"/>
                    <a:gd name="T58" fmla="*/ 37 w 203"/>
                    <a:gd name="T59" fmla="*/ 32 h 133"/>
                    <a:gd name="T60" fmla="*/ 29 w 203"/>
                    <a:gd name="T61" fmla="*/ 20 h 133"/>
                    <a:gd name="T62" fmla="*/ 22 w 203"/>
                    <a:gd name="T63" fmla="*/ 8 h 133"/>
                    <a:gd name="T64" fmla="*/ 15 w 203"/>
                    <a:gd name="T65" fmla="*/ 9 h 133"/>
                    <a:gd name="T66" fmla="*/ 19 w 203"/>
                    <a:gd name="T67" fmla="*/ 23 h 133"/>
                    <a:gd name="T68" fmla="*/ 26 w 203"/>
                    <a:gd name="T69" fmla="*/ 30 h 133"/>
                    <a:gd name="T70" fmla="*/ 29 w 203"/>
                    <a:gd name="T71" fmla="*/ 37 h 133"/>
                    <a:gd name="T72" fmla="*/ 37 w 203"/>
                    <a:gd name="T73" fmla="*/ 46 h 133"/>
                    <a:gd name="T74" fmla="*/ 43 w 203"/>
                    <a:gd name="T75" fmla="*/ 60 h 133"/>
                    <a:gd name="T76" fmla="*/ 50 w 203"/>
                    <a:gd name="T77" fmla="*/ 67 h 133"/>
                    <a:gd name="T78" fmla="*/ 49 w 203"/>
                    <a:gd name="T79" fmla="*/ 75 h 133"/>
                    <a:gd name="T80" fmla="*/ 42 w 203"/>
                    <a:gd name="T81" fmla="*/ 66 h 133"/>
                    <a:gd name="T82" fmla="*/ 33 w 203"/>
                    <a:gd name="T83" fmla="*/ 55 h 133"/>
                    <a:gd name="T84" fmla="*/ 25 w 203"/>
                    <a:gd name="T85" fmla="*/ 46 h 133"/>
                    <a:gd name="T86" fmla="*/ 19 w 203"/>
                    <a:gd name="T87" fmla="*/ 42 h 133"/>
                    <a:gd name="T88" fmla="*/ 17 w 203"/>
                    <a:gd name="T89" fmla="*/ 38 h 133"/>
                    <a:gd name="T90" fmla="*/ 15 w 203"/>
                    <a:gd name="T91" fmla="*/ 26 h 133"/>
                    <a:gd name="T92" fmla="*/ 7 w 203"/>
                    <a:gd name="T93" fmla="*/ 14 h 133"/>
                    <a:gd name="T94" fmla="*/ 8 w 203"/>
                    <a:gd name="T95" fmla="*/ 1 h 133"/>
                    <a:gd name="T96" fmla="*/ 26 w 203"/>
                    <a:gd name="T97" fmla="*/ 4 h 133"/>
                    <a:gd name="T98" fmla="*/ 60 w 203"/>
                    <a:gd name="T99" fmla="*/ 11 h 133"/>
                    <a:gd name="T100" fmla="*/ 74 w 203"/>
                    <a:gd name="T101" fmla="*/ 9 h 133"/>
                    <a:gd name="T102" fmla="*/ 84 w 203"/>
                    <a:gd name="T103" fmla="*/ 20 h 133"/>
                    <a:gd name="T104" fmla="*/ 95 w 203"/>
                    <a:gd name="T105" fmla="*/ 29 h 133"/>
                    <a:gd name="T106" fmla="*/ 108 w 203"/>
                    <a:gd name="T107" fmla="*/ 25 h 133"/>
                    <a:gd name="T108" fmla="*/ 118 w 203"/>
                    <a:gd name="T109" fmla="*/ 40 h 133"/>
                    <a:gd name="T110" fmla="*/ 127 w 203"/>
                    <a:gd name="T111" fmla="*/ 50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03" h="133">
                      <a:moveTo>
                        <a:pt x="135" y="52"/>
                      </a:moveTo>
                      <a:lnTo>
                        <a:pt x="132" y="59"/>
                      </a:lnTo>
                      <a:lnTo>
                        <a:pt x="131" y="64"/>
                      </a:lnTo>
                      <a:lnTo>
                        <a:pt x="130" y="73"/>
                      </a:lnTo>
                      <a:lnTo>
                        <a:pt x="130" y="77"/>
                      </a:lnTo>
                      <a:lnTo>
                        <a:pt x="131" y="81"/>
                      </a:lnTo>
                      <a:lnTo>
                        <a:pt x="132" y="84"/>
                      </a:lnTo>
                      <a:lnTo>
                        <a:pt x="133" y="90"/>
                      </a:lnTo>
                      <a:lnTo>
                        <a:pt x="138" y="95"/>
                      </a:lnTo>
                      <a:lnTo>
                        <a:pt x="139" y="99"/>
                      </a:lnTo>
                      <a:lnTo>
                        <a:pt x="143" y="102"/>
                      </a:lnTo>
                      <a:lnTo>
                        <a:pt x="149" y="105"/>
                      </a:lnTo>
                      <a:lnTo>
                        <a:pt x="153" y="107"/>
                      </a:lnTo>
                      <a:lnTo>
                        <a:pt x="159" y="106"/>
                      </a:lnTo>
                      <a:lnTo>
                        <a:pt x="164" y="105"/>
                      </a:lnTo>
                      <a:lnTo>
                        <a:pt x="168" y="104"/>
                      </a:lnTo>
                      <a:lnTo>
                        <a:pt x="173" y="102"/>
                      </a:lnTo>
                      <a:lnTo>
                        <a:pt x="177" y="100"/>
                      </a:lnTo>
                      <a:lnTo>
                        <a:pt x="178" y="95"/>
                      </a:lnTo>
                      <a:lnTo>
                        <a:pt x="179" y="89"/>
                      </a:lnTo>
                      <a:lnTo>
                        <a:pt x="180" y="88"/>
                      </a:lnTo>
                      <a:lnTo>
                        <a:pt x="185" y="85"/>
                      </a:lnTo>
                      <a:lnTo>
                        <a:pt x="191" y="84"/>
                      </a:lnTo>
                      <a:lnTo>
                        <a:pt x="197" y="84"/>
                      </a:lnTo>
                      <a:lnTo>
                        <a:pt x="202" y="83"/>
                      </a:lnTo>
                      <a:lnTo>
                        <a:pt x="203" y="85"/>
                      </a:lnTo>
                      <a:lnTo>
                        <a:pt x="203" y="88"/>
                      </a:lnTo>
                      <a:lnTo>
                        <a:pt x="200" y="93"/>
                      </a:lnTo>
                      <a:lnTo>
                        <a:pt x="199" y="98"/>
                      </a:lnTo>
                      <a:lnTo>
                        <a:pt x="200" y="99"/>
                      </a:lnTo>
                      <a:lnTo>
                        <a:pt x="199" y="101"/>
                      </a:lnTo>
                      <a:lnTo>
                        <a:pt x="196" y="107"/>
                      </a:lnTo>
                      <a:lnTo>
                        <a:pt x="195" y="105"/>
                      </a:lnTo>
                      <a:lnTo>
                        <a:pt x="194" y="105"/>
                      </a:lnTo>
                      <a:lnTo>
                        <a:pt x="192" y="105"/>
                      </a:lnTo>
                      <a:lnTo>
                        <a:pt x="190" y="110"/>
                      </a:lnTo>
                      <a:lnTo>
                        <a:pt x="189" y="108"/>
                      </a:lnTo>
                      <a:lnTo>
                        <a:pt x="188" y="108"/>
                      </a:lnTo>
                      <a:lnTo>
                        <a:pt x="188" y="110"/>
                      </a:lnTo>
                      <a:lnTo>
                        <a:pt x="182" y="110"/>
                      </a:lnTo>
                      <a:lnTo>
                        <a:pt x="176" y="110"/>
                      </a:lnTo>
                      <a:lnTo>
                        <a:pt x="176" y="113"/>
                      </a:lnTo>
                      <a:lnTo>
                        <a:pt x="172" y="113"/>
                      </a:lnTo>
                      <a:lnTo>
                        <a:pt x="174" y="116"/>
                      </a:lnTo>
                      <a:lnTo>
                        <a:pt x="177" y="118"/>
                      </a:lnTo>
                      <a:lnTo>
                        <a:pt x="178" y="119"/>
                      </a:lnTo>
                      <a:lnTo>
                        <a:pt x="179" y="119"/>
                      </a:lnTo>
                      <a:lnTo>
                        <a:pt x="179" y="122"/>
                      </a:lnTo>
                      <a:lnTo>
                        <a:pt x="171" y="122"/>
                      </a:lnTo>
                      <a:lnTo>
                        <a:pt x="167" y="128"/>
                      </a:lnTo>
                      <a:lnTo>
                        <a:pt x="168" y="129"/>
                      </a:lnTo>
                      <a:lnTo>
                        <a:pt x="167" y="130"/>
                      </a:lnTo>
                      <a:lnTo>
                        <a:pt x="167" y="133"/>
                      </a:lnTo>
                      <a:lnTo>
                        <a:pt x="160" y="125"/>
                      </a:lnTo>
                      <a:lnTo>
                        <a:pt x="156" y="123"/>
                      </a:lnTo>
                      <a:lnTo>
                        <a:pt x="150" y="122"/>
                      </a:lnTo>
                      <a:lnTo>
                        <a:pt x="147" y="122"/>
                      </a:lnTo>
                      <a:lnTo>
                        <a:pt x="142" y="124"/>
                      </a:lnTo>
                      <a:lnTo>
                        <a:pt x="138" y="125"/>
                      </a:lnTo>
                      <a:lnTo>
                        <a:pt x="133" y="123"/>
                      </a:lnTo>
                      <a:lnTo>
                        <a:pt x="128" y="122"/>
                      </a:lnTo>
                      <a:lnTo>
                        <a:pt x="122" y="118"/>
                      </a:lnTo>
                      <a:lnTo>
                        <a:pt x="118" y="118"/>
                      </a:lnTo>
                      <a:lnTo>
                        <a:pt x="109" y="114"/>
                      </a:lnTo>
                      <a:lnTo>
                        <a:pt x="104" y="111"/>
                      </a:lnTo>
                      <a:lnTo>
                        <a:pt x="102" y="110"/>
                      </a:lnTo>
                      <a:lnTo>
                        <a:pt x="98" y="108"/>
                      </a:lnTo>
                      <a:lnTo>
                        <a:pt x="91" y="106"/>
                      </a:lnTo>
                      <a:lnTo>
                        <a:pt x="89" y="104"/>
                      </a:lnTo>
                      <a:lnTo>
                        <a:pt x="81" y="99"/>
                      </a:lnTo>
                      <a:lnTo>
                        <a:pt x="78" y="95"/>
                      </a:lnTo>
                      <a:lnTo>
                        <a:pt x="77" y="91"/>
                      </a:lnTo>
                      <a:lnTo>
                        <a:pt x="79" y="90"/>
                      </a:lnTo>
                      <a:lnTo>
                        <a:pt x="78" y="89"/>
                      </a:lnTo>
                      <a:lnTo>
                        <a:pt x="80" y="87"/>
                      </a:lnTo>
                      <a:lnTo>
                        <a:pt x="80" y="84"/>
                      </a:lnTo>
                      <a:lnTo>
                        <a:pt x="78" y="81"/>
                      </a:lnTo>
                      <a:lnTo>
                        <a:pt x="77" y="78"/>
                      </a:lnTo>
                      <a:lnTo>
                        <a:pt x="74" y="75"/>
                      </a:lnTo>
                      <a:lnTo>
                        <a:pt x="68" y="67"/>
                      </a:lnTo>
                      <a:lnTo>
                        <a:pt x="62" y="61"/>
                      </a:lnTo>
                      <a:lnTo>
                        <a:pt x="58" y="58"/>
                      </a:lnTo>
                      <a:lnTo>
                        <a:pt x="52" y="54"/>
                      </a:lnTo>
                      <a:lnTo>
                        <a:pt x="51" y="53"/>
                      </a:lnTo>
                      <a:lnTo>
                        <a:pt x="52" y="48"/>
                      </a:lnTo>
                      <a:lnTo>
                        <a:pt x="49" y="46"/>
                      </a:lnTo>
                      <a:lnTo>
                        <a:pt x="45" y="42"/>
                      </a:lnTo>
                      <a:lnTo>
                        <a:pt x="44" y="37"/>
                      </a:lnTo>
                      <a:lnTo>
                        <a:pt x="40" y="36"/>
                      </a:lnTo>
                      <a:lnTo>
                        <a:pt x="37" y="32"/>
                      </a:lnTo>
                      <a:lnTo>
                        <a:pt x="33" y="29"/>
                      </a:lnTo>
                      <a:lnTo>
                        <a:pt x="33" y="26"/>
                      </a:lnTo>
                      <a:lnTo>
                        <a:pt x="29" y="20"/>
                      </a:lnTo>
                      <a:lnTo>
                        <a:pt x="27" y="14"/>
                      </a:lnTo>
                      <a:lnTo>
                        <a:pt x="27" y="12"/>
                      </a:lnTo>
                      <a:lnTo>
                        <a:pt x="22" y="8"/>
                      </a:lnTo>
                      <a:lnTo>
                        <a:pt x="20" y="9"/>
                      </a:lnTo>
                      <a:lnTo>
                        <a:pt x="16" y="7"/>
                      </a:lnTo>
                      <a:lnTo>
                        <a:pt x="15" y="9"/>
                      </a:lnTo>
                      <a:lnTo>
                        <a:pt x="16" y="14"/>
                      </a:lnTo>
                      <a:lnTo>
                        <a:pt x="16" y="19"/>
                      </a:lnTo>
                      <a:lnTo>
                        <a:pt x="19" y="23"/>
                      </a:lnTo>
                      <a:lnTo>
                        <a:pt x="23" y="27"/>
                      </a:lnTo>
                      <a:lnTo>
                        <a:pt x="25" y="30"/>
                      </a:lnTo>
                      <a:lnTo>
                        <a:pt x="26" y="30"/>
                      </a:lnTo>
                      <a:lnTo>
                        <a:pt x="27" y="32"/>
                      </a:lnTo>
                      <a:lnTo>
                        <a:pt x="28" y="32"/>
                      </a:lnTo>
                      <a:lnTo>
                        <a:pt x="29" y="37"/>
                      </a:lnTo>
                      <a:lnTo>
                        <a:pt x="32" y="40"/>
                      </a:lnTo>
                      <a:lnTo>
                        <a:pt x="33" y="42"/>
                      </a:lnTo>
                      <a:lnTo>
                        <a:pt x="37" y="46"/>
                      </a:lnTo>
                      <a:lnTo>
                        <a:pt x="39" y="53"/>
                      </a:lnTo>
                      <a:lnTo>
                        <a:pt x="42" y="56"/>
                      </a:lnTo>
                      <a:lnTo>
                        <a:pt x="43" y="60"/>
                      </a:lnTo>
                      <a:lnTo>
                        <a:pt x="44" y="64"/>
                      </a:lnTo>
                      <a:lnTo>
                        <a:pt x="46" y="64"/>
                      </a:lnTo>
                      <a:lnTo>
                        <a:pt x="50" y="67"/>
                      </a:lnTo>
                      <a:lnTo>
                        <a:pt x="52" y="70"/>
                      </a:lnTo>
                      <a:lnTo>
                        <a:pt x="51" y="72"/>
                      </a:lnTo>
                      <a:lnTo>
                        <a:pt x="49" y="75"/>
                      </a:lnTo>
                      <a:lnTo>
                        <a:pt x="48" y="75"/>
                      </a:lnTo>
                      <a:lnTo>
                        <a:pt x="46" y="70"/>
                      </a:lnTo>
                      <a:lnTo>
                        <a:pt x="42" y="66"/>
                      </a:lnTo>
                      <a:lnTo>
                        <a:pt x="37" y="62"/>
                      </a:lnTo>
                      <a:lnTo>
                        <a:pt x="33" y="60"/>
                      </a:lnTo>
                      <a:lnTo>
                        <a:pt x="33" y="55"/>
                      </a:lnTo>
                      <a:lnTo>
                        <a:pt x="33" y="50"/>
                      </a:lnTo>
                      <a:lnTo>
                        <a:pt x="29" y="48"/>
                      </a:lnTo>
                      <a:lnTo>
                        <a:pt x="25" y="46"/>
                      </a:lnTo>
                      <a:lnTo>
                        <a:pt x="23" y="47"/>
                      </a:lnTo>
                      <a:lnTo>
                        <a:pt x="22" y="44"/>
                      </a:lnTo>
                      <a:lnTo>
                        <a:pt x="19" y="42"/>
                      </a:lnTo>
                      <a:lnTo>
                        <a:pt x="14" y="38"/>
                      </a:lnTo>
                      <a:lnTo>
                        <a:pt x="15" y="37"/>
                      </a:lnTo>
                      <a:lnTo>
                        <a:pt x="17" y="38"/>
                      </a:lnTo>
                      <a:lnTo>
                        <a:pt x="20" y="35"/>
                      </a:lnTo>
                      <a:lnTo>
                        <a:pt x="20" y="32"/>
                      </a:lnTo>
                      <a:lnTo>
                        <a:pt x="15" y="26"/>
                      </a:lnTo>
                      <a:lnTo>
                        <a:pt x="11" y="24"/>
                      </a:lnTo>
                      <a:lnTo>
                        <a:pt x="9" y="19"/>
                      </a:lnTo>
                      <a:lnTo>
                        <a:pt x="7" y="14"/>
                      </a:lnTo>
                      <a:lnTo>
                        <a:pt x="3" y="8"/>
                      </a:lnTo>
                      <a:lnTo>
                        <a:pt x="0" y="1"/>
                      </a:lnTo>
                      <a:lnTo>
                        <a:pt x="8" y="1"/>
                      </a:lnTo>
                      <a:lnTo>
                        <a:pt x="16" y="0"/>
                      </a:lnTo>
                      <a:lnTo>
                        <a:pt x="16" y="1"/>
                      </a:lnTo>
                      <a:lnTo>
                        <a:pt x="26" y="4"/>
                      </a:lnTo>
                      <a:lnTo>
                        <a:pt x="42" y="11"/>
                      </a:lnTo>
                      <a:lnTo>
                        <a:pt x="55" y="11"/>
                      </a:lnTo>
                      <a:lnTo>
                        <a:pt x="60" y="11"/>
                      </a:lnTo>
                      <a:lnTo>
                        <a:pt x="60" y="7"/>
                      </a:lnTo>
                      <a:lnTo>
                        <a:pt x="72" y="7"/>
                      </a:lnTo>
                      <a:lnTo>
                        <a:pt x="74" y="9"/>
                      </a:lnTo>
                      <a:lnTo>
                        <a:pt x="78" y="12"/>
                      </a:lnTo>
                      <a:lnTo>
                        <a:pt x="81" y="15"/>
                      </a:lnTo>
                      <a:lnTo>
                        <a:pt x="84" y="20"/>
                      </a:lnTo>
                      <a:lnTo>
                        <a:pt x="85" y="24"/>
                      </a:lnTo>
                      <a:lnTo>
                        <a:pt x="89" y="26"/>
                      </a:lnTo>
                      <a:lnTo>
                        <a:pt x="95" y="29"/>
                      </a:lnTo>
                      <a:lnTo>
                        <a:pt x="98" y="23"/>
                      </a:lnTo>
                      <a:lnTo>
                        <a:pt x="104" y="23"/>
                      </a:lnTo>
                      <a:lnTo>
                        <a:pt x="108" y="25"/>
                      </a:lnTo>
                      <a:lnTo>
                        <a:pt x="112" y="31"/>
                      </a:lnTo>
                      <a:lnTo>
                        <a:pt x="114" y="35"/>
                      </a:lnTo>
                      <a:lnTo>
                        <a:pt x="118" y="40"/>
                      </a:lnTo>
                      <a:lnTo>
                        <a:pt x="120" y="44"/>
                      </a:lnTo>
                      <a:lnTo>
                        <a:pt x="121" y="48"/>
                      </a:lnTo>
                      <a:lnTo>
                        <a:pt x="127" y="50"/>
                      </a:lnTo>
                      <a:lnTo>
                        <a:pt x="132" y="52"/>
                      </a:lnTo>
                      <a:lnTo>
                        <a:pt x="135" y="52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171"/>
                <p:cNvSpPr>
                  <a:spLocks noEditPoints="1"/>
                </p:cNvSpPr>
                <p:nvPr/>
              </p:nvSpPr>
              <p:spPr bwMode="auto">
                <a:xfrm>
                  <a:off x="1136650" y="4668838"/>
                  <a:ext cx="1090613" cy="895350"/>
                </a:xfrm>
                <a:custGeom>
                  <a:avLst/>
                  <a:gdLst>
                    <a:gd name="T0" fmla="*/ 231 w 687"/>
                    <a:gd name="T1" fmla="*/ 213 h 564"/>
                    <a:gd name="T2" fmla="*/ 150 w 687"/>
                    <a:gd name="T3" fmla="*/ 176 h 564"/>
                    <a:gd name="T4" fmla="*/ 121 w 687"/>
                    <a:gd name="T5" fmla="*/ 179 h 564"/>
                    <a:gd name="T6" fmla="*/ 95 w 687"/>
                    <a:gd name="T7" fmla="*/ 218 h 564"/>
                    <a:gd name="T8" fmla="*/ 48 w 687"/>
                    <a:gd name="T9" fmla="*/ 251 h 564"/>
                    <a:gd name="T10" fmla="*/ 63 w 687"/>
                    <a:gd name="T11" fmla="*/ 234 h 564"/>
                    <a:gd name="T12" fmla="*/ 70 w 687"/>
                    <a:gd name="T13" fmla="*/ 209 h 564"/>
                    <a:gd name="T14" fmla="*/ 47 w 687"/>
                    <a:gd name="T15" fmla="*/ 189 h 564"/>
                    <a:gd name="T16" fmla="*/ 33 w 687"/>
                    <a:gd name="T17" fmla="*/ 144 h 564"/>
                    <a:gd name="T18" fmla="*/ 59 w 687"/>
                    <a:gd name="T19" fmla="*/ 120 h 564"/>
                    <a:gd name="T20" fmla="*/ 10 w 687"/>
                    <a:gd name="T21" fmla="*/ 105 h 564"/>
                    <a:gd name="T22" fmla="*/ 34 w 687"/>
                    <a:gd name="T23" fmla="*/ 73 h 564"/>
                    <a:gd name="T24" fmla="*/ 58 w 687"/>
                    <a:gd name="T25" fmla="*/ 19 h 564"/>
                    <a:gd name="T26" fmla="*/ 116 w 687"/>
                    <a:gd name="T27" fmla="*/ 16 h 564"/>
                    <a:gd name="T28" fmla="*/ 191 w 687"/>
                    <a:gd name="T29" fmla="*/ 34 h 564"/>
                    <a:gd name="T30" fmla="*/ 228 w 687"/>
                    <a:gd name="T31" fmla="*/ 192 h 564"/>
                    <a:gd name="T32" fmla="*/ 261 w 687"/>
                    <a:gd name="T33" fmla="*/ 254 h 564"/>
                    <a:gd name="T34" fmla="*/ 659 w 687"/>
                    <a:gd name="T35" fmla="*/ 353 h 564"/>
                    <a:gd name="T36" fmla="*/ 626 w 687"/>
                    <a:gd name="T37" fmla="*/ 369 h 564"/>
                    <a:gd name="T38" fmla="*/ 601 w 687"/>
                    <a:gd name="T39" fmla="*/ 381 h 564"/>
                    <a:gd name="T40" fmla="*/ 581 w 687"/>
                    <a:gd name="T41" fmla="*/ 379 h 564"/>
                    <a:gd name="T42" fmla="*/ 577 w 687"/>
                    <a:gd name="T43" fmla="*/ 363 h 564"/>
                    <a:gd name="T44" fmla="*/ 563 w 687"/>
                    <a:gd name="T45" fmla="*/ 354 h 564"/>
                    <a:gd name="T46" fmla="*/ 554 w 687"/>
                    <a:gd name="T47" fmla="*/ 385 h 564"/>
                    <a:gd name="T48" fmla="*/ 548 w 687"/>
                    <a:gd name="T49" fmla="*/ 367 h 564"/>
                    <a:gd name="T50" fmla="*/ 558 w 687"/>
                    <a:gd name="T51" fmla="*/ 348 h 564"/>
                    <a:gd name="T52" fmla="*/ 565 w 687"/>
                    <a:gd name="T53" fmla="*/ 338 h 564"/>
                    <a:gd name="T54" fmla="*/ 530 w 687"/>
                    <a:gd name="T55" fmla="*/ 341 h 564"/>
                    <a:gd name="T56" fmla="*/ 522 w 687"/>
                    <a:gd name="T57" fmla="*/ 325 h 564"/>
                    <a:gd name="T58" fmla="*/ 484 w 687"/>
                    <a:gd name="T59" fmla="*/ 317 h 564"/>
                    <a:gd name="T60" fmla="*/ 332 w 687"/>
                    <a:gd name="T61" fmla="*/ 317 h 564"/>
                    <a:gd name="T62" fmla="*/ 302 w 687"/>
                    <a:gd name="T63" fmla="*/ 330 h 564"/>
                    <a:gd name="T64" fmla="*/ 302 w 687"/>
                    <a:gd name="T65" fmla="*/ 399 h 564"/>
                    <a:gd name="T66" fmla="*/ 327 w 687"/>
                    <a:gd name="T67" fmla="*/ 446 h 564"/>
                    <a:gd name="T68" fmla="*/ 351 w 687"/>
                    <a:gd name="T69" fmla="*/ 463 h 564"/>
                    <a:gd name="T70" fmla="*/ 411 w 687"/>
                    <a:gd name="T71" fmla="*/ 469 h 564"/>
                    <a:gd name="T72" fmla="*/ 446 w 687"/>
                    <a:gd name="T73" fmla="*/ 491 h 564"/>
                    <a:gd name="T74" fmla="*/ 472 w 687"/>
                    <a:gd name="T75" fmla="*/ 510 h 564"/>
                    <a:gd name="T76" fmla="*/ 489 w 687"/>
                    <a:gd name="T77" fmla="*/ 495 h 564"/>
                    <a:gd name="T78" fmla="*/ 533 w 687"/>
                    <a:gd name="T79" fmla="*/ 489 h 564"/>
                    <a:gd name="T80" fmla="*/ 543 w 687"/>
                    <a:gd name="T81" fmla="*/ 480 h 564"/>
                    <a:gd name="T82" fmla="*/ 581 w 687"/>
                    <a:gd name="T83" fmla="*/ 489 h 564"/>
                    <a:gd name="T84" fmla="*/ 595 w 687"/>
                    <a:gd name="T85" fmla="*/ 520 h 564"/>
                    <a:gd name="T86" fmla="*/ 592 w 687"/>
                    <a:gd name="T87" fmla="*/ 482 h 564"/>
                    <a:gd name="T88" fmla="*/ 614 w 687"/>
                    <a:gd name="T89" fmla="*/ 452 h 564"/>
                    <a:gd name="T90" fmla="*/ 621 w 687"/>
                    <a:gd name="T91" fmla="*/ 416 h 564"/>
                    <a:gd name="T92" fmla="*/ 632 w 687"/>
                    <a:gd name="T93" fmla="*/ 418 h 564"/>
                    <a:gd name="T94" fmla="*/ 639 w 687"/>
                    <a:gd name="T95" fmla="*/ 404 h 564"/>
                    <a:gd name="T96" fmla="*/ 643 w 687"/>
                    <a:gd name="T97" fmla="*/ 393 h 564"/>
                    <a:gd name="T98" fmla="*/ 665 w 687"/>
                    <a:gd name="T99" fmla="*/ 382 h 564"/>
                    <a:gd name="T100" fmla="*/ 680 w 687"/>
                    <a:gd name="T101" fmla="*/ 363 h 564"/>
                    <a:gd name="T102" fmla="*/ 100 w 687"/>
                    <a:gd name="T103" fmla="*/ 227 h 564"/>
                    <a:gd name="T104" fmla="*/ 5 w 687"/>
                    <a:gd name="T105" fmla="*/ 141 h 564"/>
                    <a:gd name="T106" fmla="*/ 25 w 687"/>
                    <a:gd name="T107" fmla="*/ 185 h 564"/>
                    <a:gd name="T108" fmla="*/ 250 w 687"/>
                    <a:gd name="T109" fmla="*/ 278 h 564"/>
                    <a:gd name="T110" fmla="*/ 86 w 687"/>
                    <a:gd name="T111" fmla="*/ 550 h 564"/>
                    <a:gd name="T112" fmla="*/ 86 w 687"/>
                    <a:gd name="T113" fmla="*/ 549 h 564"/>
                    <a:gd name="T114" fmla="*/ 92 w 687"/>
                    <a:gd name="T115" fmla="*/ 557 h 564"/>
                    <a:gd name="T116" fmla="*/ 98 w 687"/>
                    <a:gd name="T117" fmla="*/ 561 h 564"/>
                    <a:gd name="T118" fmla="*/ 79 w 687"/>
                    <a:gd name="T119" fmla="*/ 547 h 564"/>
                    <a:gd name="T120" fmla="*/ 68 w 687"/>
                    <a:gd name="T121" fmla="*/ 543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87" h="564">
                      <a:moveTo>
                        <a:pt x="261" y="254"/>
                      </a:moveTo>
                      <a:lnTo>
                        <a:pt x="261" y="254"/>
                      </a:lnTo>
                      <a:lnTo>
                        <a:pt x="257" y="249"/>
                      </a:lnTo>
                      <a:lnTo>
                        <a:pt x="251" y="245"/>
                      </a:lnTo>
                      <a:lnTo>
                        <a:pt x="250" y="234"/>
                      </a:lnTo>
                      <a:lnTo>
                        <a:pt x="242" y="225"/>
                      </a:lnTo>
                      <a:lnTo>
                        <a:pt x="238" y="213"/>
                      </a:lnTo>
                      <a:lnTo>
                        <a:pt x="231" y="213"/>
                      </a:lnTo>
                      <a:lnTo>
                        <a:pt x="221" y="211"/>
                      </a:lnTo>
                      <a:lnTo>
                        <a:pt x="213" y="208"/>
                      </a:lnTo>
                      <a:lnTo>
                        <a:pt x="199" y="195"/>
                      </a:lnTo>
                      <a:lnTo>
                        <a:pt x="192" y="192"/>
                      </a:lnTo>
                      <a:lnTo>
                        <a:pt x="181" y="187"/>
                      </a:lnTo>
                      <a:lnTo>
                        <a:pt x="172" y="189"/>
                      </a:lnTo>
                      <a:lnTo>
                        <a:pt x="158" y="182"/>
                      </a:lnTo>
                      <a:lnTo>
                        <a:pt x="150" y="176"/>
                      </a:lnTo>
                      <a:lnTo>
                        <a:pt x="143" y="180"/>
                      </a:lnTo>
                      <a:lnTo>
                        <a:pt x="144" y="189"/>
                      </a:lnTo>
                      <a:lnTo>
                        <a:pt x="140" y="190"/>
                      </a:lnTo>
                      <a:lnTo>
                        <a:pt x="133" y="192"/>
                      </a:lnTo>
                      <a:lnTo>
                        <a:pt x="127" y="197"/>
                      </a:lnTo>
                      <a:lnTo>
                        <a:pt x="120" y="199"/>
                      </a:lnTo>
                      <a:lnTo>
                        <a:pt x="118" y="192"/>
                      </a:lnTo>
                      <a:lnTo>
                        <a:pt x="121" y="179"/>
                      </a:lnTo>
                      <a:lnTo>
                        <a:pt x="128" y="174"/>
                      </a:lnTo>
                      <a:lnTo>
                        <a:pt x="127" y="172"/>
                      </a:lnTo>
                      <a:lnTo>
                        <a:pt x="118" y="179"/>
                      </a:lnTo>
                      <a:lnTo>
                        <a:pt x="114" y="187"/>
                      </a:lnTo>
                      <a:lnTo>
                        <a:pt x="104" y="197"/>
                      </a:lnTo>
                      <a:lnTo>
                        <a:pt x="109" y="203"/>
                      </a:lnTo>
                      <a:lnTo>
                        <a:pt x="103" y="213"/>
                      </a:lnTo>
                      <a:lnTo>
                        <a:pt x="95" y="218"/>
                      </a:lnTo>
                      <a:lnTo>
                        <a:pt x="88" y="222"/>
                      </a:lnTo>
                      <a:lnTo>
                        <a:pt x="87" y="227"/>
                      </a:lnTo>
                      <a:lnTo>
                        <a:pt x="76" y="233"/>
                      </a:lnTo>
                      <a:lnTo>
                        <a:pt x="74" y="239"/>
                      </a:lnTo>
                      <a:lnTo>
                        <a:pt x="66" y="244"/>
                      </a:lnTo>
                      <a:lnTo>
                        <a:pt x="62" y="243"/>
                      </a:lnTo>
                      <a:lnTo>
                        <a:pt x="56" y="247"/>
                      </a:lnTo>
                      <a:lnTo>
                        <a:pt x="48" y="251"/>
                      </a:lnTo>
                      <a:lnTo>
                        <a:pt x="44" y="255"/>
                      </a:lnTo>
                      <a:lnTo>
                        <a:pt x="31" y="257"/>
                      </a:lnTo>
                      <a:lnTo>
                        <a:pt x="30" y="256"/>
                      </a:lnTo>
                      <a:lnTo>
                        <a:pt x="37" y="250"/>
                      </a:lnTo>
                      <a:lnTo>
                        <a:pt x="45" y="247"/>
                      </a:lnTo>
                      <a:lnTo>
                        <a:pt x="52" y="240"/>
                      </a:lnTo>
                      <a:lnTo>
                        <a:pt x="60" y="239"/>
                      </a:lnTo>
                      <a:lnTo>
                        <a:pt x="63" y="234"/>
                      </a:lnTo>
                      <a:lnTo>
                        <a:pt x="72" y="227"/>
                      </a:lnTo>
                      <a:lnTo>
                        <a:pt x="74" y="225"/>
                      </a:lnTo>
                      <a:lnTo>
                        <a:pt x="79" y="220"/>
                      </a:lnTo>
                      <a:lnTo>
                        <a:pt x="80" y="210"/>
                      </a:lnTo>
                      <a:lnTo>
                        <a:pt x="83" y="203"/>
                      </a:lnTo>
                      <a:lnTo>
                        <a:pt x="76" y="207"/>
                      </a:lnTo>
                      <a:lnTo>
                        <a:pt x="74" y="204"/>
                      </a:lnTo>
                      <a:lnTo>
                        <a:pt x="70" y="209"/>
                      </a:lnTo>
                      <a:lnTo>
                        <a:pt x="65" y="203"/>
                      </a:lnTo>
                      <a:lnTo>
                        <a:pt x="64" y="208"/>
                      </a:lnTo>
                      <a:lnTo>
                        <a:pt x="62" y="201"/>
                      </a:lnTo>
                      <a:lnTo>
                        <a:pt x="54" y="207"/>
                      </a:lnTo>
                      <a:lnTo>
                        <a:pt x="51" y="207"/>
                      </a:lnTo>
                      <a:lnTo>
                        <a:pt x="50" y="198"/>
                      </a:lnTo>
                      <a:lnTo>
                        <a:pt x="51" y="193"/>
                      </a:lnTo>
                      <a:lnTo>
                        <a:pt x="47" y="189"/>
                      </a:lnTo>
                      <a:lnTo>
                        <a:pt x="39" y="191"/>
                      </a:lnTo>
                      <a:lnTo>
                        <a:pt x="33" y="185"/>
                      </a:lnTo>
                      <a:lnTo>
                        <a:pt x="28" y="181"/>
                      </a:lnTo>
                      <a:lnTo>
                        <a:pt x="28" y="174"/>
                      </a:lnTo>
                      <a:lnTo>
                        <a:pt x="23" y="168"/>
                      </a:lnTo>
                      <a:lnTo>
                        <a:pt x="25" y="160"/>
                      </a:lnTo>
                      <a:lnTo>
                        <a:pt x="31" y="152"/>
                      </a:lnTo>
                      <a:lnTo>
                        <a:pt x="33" y="144"/>
                      </a:lnTo>
                      <a:lnTo>
                        <a:pt x="39" y="144"/>
                      </a:lnTo>
                      <a:lnTo>
                        <a:pt x="44" y="146"/>
                      </a:lnTo>
                      <a:lnTo>
                        <a:pt x="48" y="139"/>
                      </a:lnTo>
                      <a:lnTo>
                        <a:pt x="53" y="140"/>
                      </a:lnTo>
                      <a:lnTo>
                        <a:pt x="59" y="135"/>
                      </a:lnTo>
                      <a:lnTo>
                        <a:pt x="57" y="128"/>
                      </a:lnTo>
                      <a:lnTo>
                        <a:pt x="53" y="126"/>
                      </a:lnTo>
                      <a:lnTo>
                        <a:pt x="59" y="120"/>
                      </a:lnTo>
                      <a:lnTo>
                        <a:pt x="54" y="120"/>
                      </a:lnTo>
                      <a:lnTo>
                        <a:pt x="47" y="123"/>
                      </a:lnTo>
                      <a:lnTo>
                        <a:pt x="46" y="127"/>
                      </a:lnTo>
                      <a:lnTo>
                        <a:pt x="40" y="123"/>
                      </a:lnTo>
                      <a:lnTo>
                        <a:pt x="30" y="124"/>
                      </a:lnTo>
                      <a:lnTo>
                        <a:pt x="21" y="121"/>
                      </a:lnTo>
                      <a:lnTo>
                        <a:pt x="18" y="115"/>
                      </a:lnTo>
                      <a:lnTo>
                        <a:pt x="10" y="105"/>
                      </a:lnTo>
                      <a:lnTo>
                        <a:pt x="19" y="98"/>
                      </a:lnTo>
                      <a:lnTo>
                        <a:pt x="34" y="91"/>
                      </a:lnTo>
                      <a:lnTo>
                        <a:pt x="40" y="91"/>
                      </a:lnTo>
                      <a:lnTo>
                        <a:pt x="39" y="99"/>
                      </a:lnTo>
                      <a:lnTo>
                        <a:pt x="52" y="98"/>
                      </a:lnTo>
                      <a:lnTo>
                        <a:pt x="47" y="87"/>
                      </a:lnTo>
                      <a:lnTo>
                        <a:pt x="39" y="81"/>
                      </a:lnTo>
                      <a:lnTo>
                        <a:pt x="34" y="73"/>
                      </a:lnTo>
                      <a:lnTo>
                        <a:pt x="28" y="65"/>
                      </a:lnTo>
                      <a:lnTo>
                        <a:pt x="18" y="59"/>
                      </a:lnTo>
                      <a:lnTo>
                        <a:pt x="22" y="50"/>
                      </a:lnTo>
                      <a:lnTo>
                        <a:pt x="34" y="48"/>
                      </a:lnTo>
                      <a:lnTo>
                        <a:pt x="42" y="40"/>
                      </a:lnTo>
                      <a:lnTo>
                        <a:pt x="45" y="30"/>
                      </a:lnTo>
                      <a:lnTo>
                        <a:pt x="51" y="22"/>
                      </a:lnTo>
                      <a:lnTo>
                        <a:pt x="58" y="19"/>
                      </a:lnTo>
                      <a:lnTo>
                        <a:pt x="70" y="10"/>
                      </a:lnTo>
                      <a:lnTo>
                        <a:pt x="76" y="12"/>
                      </a:lnTo>
                      <a:lnTo>
                        <a:pt x="87" y="0"/>
                      </a:lnTo>
                      <a:lnTo>
                        <a:pt x="97" y="5"/>
                      </a:lnTo>
                      <a:lnTo>
                        <a:pt x="101" y="14"/>
                      </a:lnTo>
                      <a:lnTo>
                        <a:pt x="105" y="10"/>
                      </a:lnTo>
                      <a:lnTo>
                        <a:pt x="116" y="11"/>
                      </a:lnTo>
                      <a:lnTo>
                        <a:pt x="116" y="16"/>
                      </a:lnTo>
                      <a:lnTo>
                        <a:pt x="126" y="19"/>
                      </a:lnTo>
                      <a:lnTo>
                        <a:pt x="133" y="17"/>
                      </a:lnTo>
                      <a:lnTo>
                        <a:pt x="147" y="24"/>
                      </a:lnTo>
                      <a:lnTo>
                        <a:pt x="159" y="25"/>
                      </a:lnTo>
                      <a:lnTo>
                        <a:pt x="165" y="28"/>
                      </a:lnTo>
                      <a:lnTo>
                        <a:pt x="174" y="25"/>
                      </a:lnTo>
                      <a:lnTo>
                        <a:pt x="184" y="31"/>
                      </a:lnTo>
                      <a:lnTo>
                        <a:pt x="191" y="34"/>
                      </a:lnTo>
                      <a:lnTo>
                        <a:pt x="191" y="100"/>
                      </a:lnTo>
                      <a:lnTo>
                        <a:pt x="191" y="185"/>
                      </a:lnTo>
                      <a:lnTo>
                        <a:pt x="198" y="185"/>
                      </a:lnTo>
                      <a:lnTo>
                        <a:pt x="204" y="189"/>
                      </a:lnTo>
                      <a:lnTo>
                        <a:pt x="209" y="195"/>
                      </a:lnTo>
                      <a:lnTo>
                        <a:pt x="215" y="203"/>
                      </a:lnTo>
                      <a:lnTo>
                        <a:pt x="221" y="196"/>
                      </a:lnTo>
                      <a:lnTo>
                        <a:pt x="228" y="192"/>
                      </a:lnTo>
                      <a:lnTo>
                        <a:pt x="232" y="198"/>
                      </a:lnTo>
                      <a:lnTo>
                        <a:pt x="237" y="204"/>
                      </a:lnTo>
                      <a:lnTo>
                        <a:pt x="243" y="209"/>
                      </a:lnTo>
                      <a:lnTo>
                        <a:pt x="246" y="219"/>
                      </a:lnTo>
                      <a:lnTo>
                        <a:pt x="254" y="232"/>
                      </a:lnTo>
                      <a:lnTo>
                        <a:pt x="265" y="240"/>
                      </a:lnTo>
                      <a:lnTo>
                        <a:pt x="265" y="248"/>
                      </a:lnTo>
                      <a:lnTo>
                        <a:pt x="261" y="254"/>
                      </a:lnTo>
                      <a:close/>
                      <a:moveTo>
                        <a:pt x="682" y="336"/>
                      </a:moveTo>
                      <a:lnTo>
                        <a:pt x="679" y="332"/>
                      </a:lnTo>
                      <a:lnTo>
                        <a:pt x="674" y="335"/>
                      </a:lnTo>
                      <a:lnTo>
                        <a:pt x="673" y="332"/>
                      </a:lnTo>
                      <a:lnTo>
                        <a:pt x="667" y="340"/>
                      </a:lnTo>
                      <a:lnTo>
                        <a:pt x="665" y="347"/>
                      </a:lnTo>
                      <a:lnTo>
                        <a:pt x="663" y="352"/>
                      </a:lnTo>
                      <a:lnTo>
                        <a:pt x="659" y="353"/>
                      </a:lnTo>
                      <a:lnTo>
                        <a:pt x="658" y="353"/>
                      </a:lnTo>
                      <a:lnTo>
                        <a:pt x="657" y="355"/>
                      </a:lnTo>
                      <a:lnTo>
                        <a:pt x="645" y="355"/>
                      </a:lnTo>
                      <a:lnTo>
                        <a:pt x="634" y="355"/>
                      </a:lnTo>
                      <a:lnTo>
                        <a:pt x="632" y="358"/>
                      </a:lnTo>
                      <a:lnTo>
                        <a:pt x="624" y="364"/>
                      </a:lnTo>
                      <a:lnTo>
                        <a:pt x="626" y="365"/>
                      </a:lnTo>
                      <a:lnTo>
                        <a:pt x="626" y="369"/>
                      </a:lnTo>
                      <a:lnTo>
                        <a:pt x="621" y="372"/>
                      </a:lnTo>
                      <a:lnTo>
                        <a:pt x="615" y="371"/>
                      </a:lnTo>
                      <a:lnTo>
                        <a:pt x="610" y="371"/>
                      </a:lnTo>
                      <a:lnTo>
                        <a:pt x="606" y="372"/>
                      </a:lnTo>
                      <a:lnTo>
                        <a:pt x="607" y="375"/>
                      </a:lnTo>
                      <a:lnTo>
                        <a:pt x="607" y="375"/>
                      </a:lnTo>
                      <a:lnTo>
                        <a:pt x="607" y="376"/>
                      </a:lnTo>
                      <a:lnTo>
                        <a:pt x="601" y="381"/>
                      </a:lnTo>
                      <a:lnTo>
                        <a:pt x="597" y="383"/>
                      </a:lnTo>
                      <a:lnTo>
                        <a:pt x="593" y="384"/>
                      </a:lnTo>
                      <a:lnTo>
                        <a:pt x="589" y="387"/>
                      </a:lnTo>
                      <a:lnTo>
                        <a:pt x="585" y="388"/>
                      </a:lnTo>
                      <a:lnTo>
                        <a:pt x="581" y="388"/>
                      </a:lnTo>
                      <a:lnTo>
                        <a:pt x="577" y="385"/>
                      </a:lnTo>
                      <a:lnTo>
                        <a:pt x="579" y="383"/>
                      </a:lnTo>
                      <a:lnTo>
                        <a:pt x="581" y="379"/>
                      </a:lnTo>
                      <a:lnTo>
                        <a:pt x="583" y="375"/>
                      </a:lnTo>
                      <a:lnTo>
                        <a:pt x="583" y="371"/>
                      </a:lnTo>
                      <a:lnTo>
                        <a:pt x="582" y="365"/>
                      </a:lnTo>
                      <a:lnTo>
                        <a:pt x="580" y="365"/>
                      </a:lnTo>
                      <a:lnTo>
                        <a:pt x="576" y="369"/>
                      </a:lnTo>
                      <a:lnTo>
                        <a:pt x="574" y="369"/>
                      </a:lnTo>
                      <a:lnTo>
                        <a:pt x="574" y="366"/>
                      </a:lnTo>
                      <a:lnTo>
                        <a:pt x="577" y="363"/>
                      </a:lnTo>
                      <a:lnTo>
                        <a:pt x="579" y="358"/>
                      </a:lnTo>
                      <a:lnTo>
                        <a:pt x="577" y="354"/>
                      </a:lnTo>
                      <a:lnTo>
                        <a:pt x="572" y="350"/>
                      </a:lnTo>
                      <a:lnTo>
                        <a:pt x="566" y="348"/>
                      </a:lnTo>
                      <a:lnTo>
                        <a:pt x="566" y="352"/>
                      </a:lnTo>
                      <a:lnTo>
                        <a:pt x="564" y="353"/>
                      </a:lnTo>
                      <a:lnTo>
                        <a:pt x="563" y="358"/>
                      </a:lnTo>
                      <a:lnTo>
                        <a:pt x="563" y="354"/>
                      </a:lnTo>
                      <a:lnTo>
                        <a:pt x="560" y="356"/>
                      </a:lnTo>
                      <a:lnTo>
                        <a:pt x="558" y="360"/>
                      </a:lnTo>
                      <a:lnTo>
                        <a:pt x="557" y="364"/>
                      </a:lnTo>
                      <a:lnTo>
                        <a:pt x="557" y="369"/>
                      </a:lnTo>
                      <a:lnTo>
                        <a:pt x="558" y="373"/>
                      </a:lnTo>
                      <a:lnTo>
                        <a:pt x="558" y="379"/>
                      </a:lnTo>
                      <a:lnTo>
                        <a:pt x="556" y="384"/>
                      </a:lnTo>
                      <a:lnTo>
                        <a:pt x="554" y="385"/>
                      </a:lnTo>
                      <a:lnTo>
                        <a:pt x="552" y="387"/>
                      </a:lnTo>
                      <a:lnTo>
                        <a:pt x="551" y="387"/>
                      </a:lnTo>
                      <a:lnTo>
                        <a:pt x="550" y="385"/>
                      </a:lnTo>
                      <a:lnTo>
                        <a:pt x="548" y="381"/>
                      </a:lnTo>
                      <a:lnTo>
                        <a:pt x="547" y="378"/>
                      </a:lnTo>
                      <a:lnTo>
                        <a:pt x="548" y="377"/>
                      </a:lnTo>
                      <a:lnTo>
                        <a:pt x="547" y="372"/>
                      </a:lnTo>
                      <a:lnTo>
                        <a:pt x="548" y="367"/>
                      </a:lnTo>
                      <a:lnTo>
                        <a:pt x="550" y="360"/>
                      </a:lnTo>
                      <a:lnTo>
                        <a:pt x="553" y="353"/>
                      </a:lnTo>
                      <a:lnTo>
                        <a:pt x="552" y="353"/>
                      </a:lnTo>
                      <a:lnTo>
                        <a:pt x="547" y="359"/>
                      </a:lnTo>
                      <a:lnTo>
                        <a:pt x="546" y="358"/>
                      </a:lnTo>
                      <a:lnTo>
                        <a:pt x="550" y="355"/>
                      </a:lnTo>
                      <a:lnTo>
                        <a:pt x="553" y="348"/>
                      </a:lnTo>
                      <a:lnTo>
                        <a:pt x="558" y="348"/>
                      </a:lnTo>
                      <a:lnTo>
                        <a:pt x="563" y="346"/>
                      </a:lnTo>
                      <a:lnTo>
                        <a:pt x="568" y="347"/>
                      </a:lnTo>
                      <a:lnTo>
                        <a:pt x="569" y="347"/>
                      </a:lnTo>
                      <a:lnTo>
                        <a:pt x="575" y="346"/>
                      </a:lnTo>
                      <a:lnTo>
                        <a:pt x="571" y="342"/>
                      </a:lnTo>
                      <a:lnTo>
                        <a:pt x="569" y="342"/>
                      </a:lnTo>
                      <a:lnTo>
                        <a:pt x="568" y="342"/>
                      </a:lnTo>
                      <a:lnTo>
                        <a:pt x="565" y="338"/>
                      </a:lnTo>
                      <a:lnTo>
                        <a:pt x="559" y="340"/>
                      </a:lnTo>
                      <a:lnTo>
                        <a:pt x="553" y="342"/>
                      </a:lnTo>
                      <a:lnTo>
                        <a:pt x="548" y="338"/>
                      </a:lnTo>
                      <a:lnTo>
                        <a:pt x="545" y="337"/>
                      </a:lnTo>
                      <a:lnTo>
                        <a:pt x="547" y="331"/>
                      </a:lnTo>
                      <a:lnTo>
                        <a:pt x="541" y="335"/>
                      </a:lnTo>
                      <a:lnTo>
                        <a:pt x="535" y="338"/>
                      </a:lnTo>
                      <a:lnTo>
                        <a:pt x="530" y="341"/>
                      </a:lnTo>
                      <a:lnTo>
                        <a:pt x="527" y="337"/>
                      </a:lnTo>
                      <a:lnTo>
                        <a:pt x="519" y="340"/>
                      </a:lnTo>
                      <a:lnTo>
                        <a:pt x="519" y="338"/>
                      </a:lnTo>
                      <a:lnTo>
                        <a:pt x="524" y="334"/>
                      </a:lnTo>
                      <a:lnTo>
                        <a:pt x="529" y="330"/>
                      </a:lnTo>
                      <a:lnTo>
                        <a:pt x="536" y="326"/>
                      </a:lnTo>
                      <a:lnTo>
                        <a:pt x="528" y="324"/>
                      </a:lnTo>
                      <a:lnTo>
                        <a:pt x="522" y="325"/>
                      </a:lnTo>
                      <a:lnTo>
                        <a:pt x="516" y="323"/>
                      </a:lnTo>
                      <a:lnTo>
                        <a:pt x="508" y="320"/>
                      </a:lnTo>
                      <a:lnTo>
                        <a:pt x="504" y="320"/>
                      </a:lnTo>
                      <a:lnTo>
                        <a:pt x="502" y="318"/>
                      </a:lnTo>
                      <a:lnTo>
                        <a:pt x="501" y="313"/>
                      </a:lnTo>
                      <a:lnTo>
                        <a:pt x="499" y="313"/>
                      </a:lnTo>
                      <a:lnTo>
                        <a:pt x="499" y="317"/>
                      </a:lnTo>
                      <a:lnTo>
                        <a:pt x="484" y="317"/>
                      </a:lnTo>
                      <a:lnTo>
                        <a:pt x="461" y="317"/>
                      </a:lnTo>
                      <a:lnTo>
                        <a:pt x="438" y="317"/>
                      </a:lnTo>
                      <a:lnTo>
                        <a:pt x="419" y="317"/>
                      </a:lnTo>
                      <a:lnTo>
                        <a:pt x="399" y="317"/>
                      </a:lnTo>
                      <a:lnTo>
                        <a:pt x="379" y="317"/>
                      </a:lnTo>
                      <a:lnTo>
                        <a:pt x="359" y="317"/>
                      </a:lnTo>
                      <a:lnTo>
                        <a:pt x="351" y="317"/>
                      </a:lnTo>
                      <a:lnTo>
                        <a:pt x="332" y="317"/>
                      </a:lnTo>
                      <a:lnTo>
                        <a:pt x="313" y="317"/>
                      </a:lnTo>
                      <a:lnTo>
                        <a:pt x="315" y="325"/>
                      </a:lnTo>
                      <a:lnTo>
                        <a:pt x="316" y="332"/>
                      </a:lnTo>
                      <a:lnTo>
                        <a:pt x="314" y="336"/>
                      </a:lnTo>
                      <a:lnTo>
                        <a:pt x="310" y="326"/>
                      </a:lnTo>
                      <a:lnTo>
                        <a:pt x="301" y="323"/>
                      </a:lnTo>
                      <a:lnTo>
                        <a:pt x="301" y="325"/>
                      </a:lnTo>
                      <a:lnTo>
                        <a:pt x="302" y="330"/>
                      </a:lnTo>
                      <a:lnTo>
                        <a:pt x="304" y="338"/>
                      </a:lnTo>
                      <a:lnTo>
                        <a:pt x="306" y="350"/>
                      </a:lnTo>
                      <a:lnTo>
                        <a:pt x="304" y="359"/>
                      </a:lnTo>
                      <a:lnTo>
                        <a:pt x="304" y="367"/>
                      </a:lnTo>
                      <a:lnTo>
                        <a:pt x="302" y="377"/>
                      </a:lnTo>
                      <a:lnTo>
                        <a:pt x="303" y="383"/>
                      </a:lnTo>
                      <a:lnTo>
                        <a:pt x="304" y="392"/>
                      </a:lnTo>
                      <a:lnTo>
                        <a:pt x="302" y="399"/>
                      </a:lnTo>
                      <a:lnTo>
                        <a:pt x="306" y="404"/>
                      </a:lnTo>
                      <a:lnTo>
                        <a:pt x="307" y="410"/>
                      </a:lnTo>
                      <a:lnTo>
                        <a:pt x="312" y="417"/>
                      </a:lnTo>
                      <a:lnTo>
                        <a:pt x="315" y="421"/>
                      </a:lnTo>
                      <a:lnTo>
                        <a:pt x="315" y="422"/>
                      </a:lnTo>
                      <a:lnTo>
                        <a:pt x="320" y="434"/>
                      </a:lnTo>
                      <a:lnTo>
                        <a:pt x="327" y="442"/>
                      </a:lnTo>
                      <a:lnTo>
                        <a:pt x="327" y="446"/>
                      </a:lnTo>
                      <a:lnTo>
                        <a:pt x="330" y="448"/>
                      </a:lnTo>
                      <a:lnTo>
                        <a:pt x="336" y="448"/>
                      </a:lnTo>
                      <a:lnTo>
                        <a:pt x="338" y="451"/>
                      </a:lnTo>
                      <a:lnTo>
                        <a:pt x="342" y="451"/>
                      </a:lnTo>
                      <a:lnTo>
                        <a:pt x="343" y="453"/>
                      </a:lnTo>
                      <a:lnTo>
                        <a:pt x="345" y="454"/>
                      </a:lnTo>
                      <a:lnTo>
                        <a:pt x="350" y="459"/>
                      </a:lnTo>
                      <a:lnTo>
                        <a:pt x="351" y="463"/>
                      </a:lnTo>
                      <a:lnTo>
                        <a:pt x="359" y="463"/>
                      </a:lnTo>
                      <a:lnTo>
                        <a:pt x="367" y="462"/>
                      </a:lnTo>
                      <a:lnTo>
                        <a:pt x="367" y="463"/>
                      </a:lnTo>
                      <a:lnTo>
                        <a:pt x="377" y="466"/>
                      </a:lnTo>
                      <a:lnTo>
                        <a:pt x="393" y="473"/>
                      </a:lnTo>
                      <a:lnTo>
                        <a:pt x="406" y="473"/>
                      </a:lnTo>
                      <a:lnTo>
                        <a:pt x="411" y="473"/>
                      </a:lnTo>
                      <a:lnTo>
                        <a:pt x="411" y="469"/>
                      </a:lnTo>
                      <a:lnTo>
                        <a:pt x="423" y="469"/>
                      </a:lnTo>
                      <a:lnTo>
                        <a:pt x="425" y="473"/>
                      </a:lnTo>
                      <a:lnTo>
                        <a:pt x="429" y="475"/>
                      </a:lnTo>
                      <a:lnTo>
                        <a:pt x="432" y="477"/>
                      </a:lnTo>
                      <a:lnTo>
                        <a:pt x="435" y="482"/>
                      </a:lnTo>
                      <a:lnTo>
                        <a:pt x="436" y="486"/>
                      </a:lnTo>
                      <a:lnTo>
                        <a:pt x="440" y="488"/>
                      </a:lnTo>
                      <a:lnTo>
                        <a:pt x="446" y="491"/>
                      </a:lnTo>
                      <a:lnTo>
                        <a:pt x="449" y="485"/>
                      </a:lnTo>
                      <a:lnTo>
                        <a:pt x="455" y="485"/>
                      </a:lnTo>
                      <a:lnTo>
                        <a:pt x="460" y="488"/>
                      </a:lnTo>
                      <a:lnTo>
                        <a:pt x="463" y="493"/>
                      </a:lnTo>
                      <a:lnTo>
                        <a:pt x="465" y="498"/>
                      </a:lnTo>
                      <a:lnTo>
                        <a:pt x="470" y="502"/>
                      </a:lnTo>
                      <a:lnTo>
                        <a:pt x="471" y="506"/>
                      </a:lnTo>
                      <a:lnTo>
                        <a:pt x="472" y="510"/>
                      </a:lnTo>
                      <a:lnTo>
                        <a:pt x="478" y="512"/>
                      </a:lnTo>
                      <a:lnTo>
                        <a:pt x="483" y="515"/>
                      </a:lnTo>
                      <a:lnTo>
                        <a:pt x="486" y="514"/>
                      </a:lnTo>
                      <a:lnTo>
                        <a:pt x="484" y="511"/>
                      </a:lnTo>
                      <a:lnTo>
                        <a:pt x="483" y="508"/>
                      </a:lnTo>
                      <a:lnTo>
                        <a:pt x="483" y="503"/>
                      </a:lnTo>
                      <a:lnTo>
                        <a:pt x="486" y="499"/>
                      </a:lnTo>
                      <a:lnTo>
                        <a:pt x="489" y="495"/>
                      </a:lnTo>
                      <a:lnTo>
                        <a:pt x="495" y="493"/>
                      </a:lnTo>
                      <a:lnTo>
                        <a:pt x="501" y="487"/>
                      </a:lnTo>
                      <a:lnTo>
                        <a:pt x="507" y="485"/>
                      </a:lnTo>
                      <a:lnTo>
                        <a:pt x="512" y="485"/>
                      </a:lnTo>
                      <a:lnTo>
                        <a:pt x="517" y="486"/>
                      </a:lnTo>
                      <a:lnTo>
                        <a:pt x="522" y="486"/>
                      </a:lnTo>
                      <a:lnTo>
                        <a:pt x="528" y="489"/>
                      </a:lnTo>
                      <a:lnTo>
                        <a:pt x="533" y="489"/>
                      </a:lnTo>
                      <a:lnTo>
                        <a:pt x="535" y="488"/>
                      </a:lnTo>
                      <a:lnTo>
                        <a:pt x="537" y="489"/>
                      </a:lnTo>
                      <a:lnTo>
                        <a:pt x="539" y="488"/>
                      </a:lnTo>
                      <a:lnTo>
                        <a:pt x="537" y="487"/>
                      </a:lnTo>
                      <a:lnTo>
                        <a:pt x="537" y="483"/>
                      </a:lnTo>
                      <a:lnTo>
                        <a:pt x="536" y="482"/>
                      </a:lnTo>
                      <a:lnTo>
                        <a:pt x="539" y="481"/>
                      </a:lnTo>
                      <a:lnTo>
                        <a:pt x="543" y="480"/>
                      </a:lnTo>
                      <a:lnTo>
                        <a:pt x="550" y="481"/>
                      </a:lnTo>
                      <a:lnTo>
                        <a:pt x="557" y="480"/>
                      </a:lnTo>
                      <a:lnTo>
                        <a:pt x="562" y="482"/>
                      </a:lnTo>
                      <a:lnTo>
                        <a:pt x="565" y="486"/>
                      </a:lnTo>
                      <a:lnTo>
                        <a:pt x="566" y="486"/>
                      </a:lnTo>
                      <a:lnTo>
                        <a:pt x="572" y="482"/>
                      </a:lnTo>
                      <a:lnTo>
                        <a:pt x="575" y="483"/>
                      </a:lnTo>
                      <a:lnTo>
                        <a:pt x="581" y="489"/>
                      </a:lnTo>
                      <a:lnTo>
                        <a:pt x="582" y="494"/>
                      </a:lnTo>
                      <a:lnTo>
                        <a:pt x="581" y="499"/>
                      </a:lnTo>
                      <a:lnTo>
                        <a:pt x="582" y="502"/>
                      </a:lnTo>
                      <a:lnTo>
                        <a:pt x="585" y="508"/>
                      </a:lnTo>
                      <a:lnTo>
                        <a:pt x="588" y="514"/>
                      </a:lnTo>
                      <a:lnTo>
                        <a:pt x="592" y="516"/>
                      </a:lnTo>
                      <a:lnTo>
                        <a:pt x="592" y="518"/>
                      </a:lnTo>
                      <a:lnTo>
                        <a:pt x="595" y="520"/>
                      </a:lnTo>
                      <a:lnTo>
                        <a:pt x="598" y="518"/>
                      </a:lnTo>
                      <a:lnTo>
                        <a:pt x="599" y="515"/>
                      </a:lnTo>
                      <a:lnTo>
                        <a:pt x="599" y="511"/>
                      </a:lnTo>
                      <a:lnTo>
                        <a:pt x="600" y="506"/>
                      </a:lnTo>
                      <a:lnTo>
                        <a:pt x="597" y="498"/>
                      </a:lnTo>
                      <a:lnTo>
                        <a:pt x="597" y="494"/>
                      </a:lnTo>
                      <a:lnTo>
                        <a:pt x="593" y="489"/>
                      </a:lnTo>
                      <a:lnTo>
                        <a:pt x="592" y="482"/>
                      </a:lnTo>
                      <a:lnTo>
                        <a:pt x="591" y="477"/>
                      </a:lnTo>
                      <a:lnTo>
                        <a:pt x="591" y="471"/>
                      </a:lnTo>
                      <a:lnTo>
                        <a:pt x="594" y="466"/>
                      </a:lnTo>
                      <a:lnTo>
                        <a:pt x="598" y="463"/>
                      </a:lnTo>
                      <a:lnTo>
                        <a:pt x="605" y="458"/>
                      </a:lnTo>
                      <a:lnTo>
                        <a:pt x="606" y="456"/>
                      </a:lnTo>
                      <a:lnTo>
                        <a:pt x="610" y="452"/>
                      </a:lnTo>
                      <a:lnTo>
                        <a:pt x="614" y="452"/>
                      </a:lnTo>
                      <a:lnTo>
                        <a:pt x="617" y="447"/>
                      </a:lnTo>
                      <a:lnTo>
                        <a:pt x="624" y="445"/>
                      </a:lnTo>
                      <a:lnTo>
                        <a:pt x="629" y="439"/>
                      </a:lnTo>
                      <a:lnTo>
                        <a:pt x="628" y="430"/>
                      </a:lnTo>
                      <a:lnTo>
                        <a:pt x="627" y="428"/>
                      </a:lnTo>
                      <a:lnTo>
                        <a:pt x="626" y="427"/>
                      </a:lnTo>
                      <a:lnTo>
                        <a:pt x="624" y="419"/>
                      </a:lnTo>
                      <a:lnTo>
                        <a:pt x="621" y="416"/>
                      </a:lnTo>
                      <a:lnTo>
                        <a:pt x="624" y="417"/>
                      </a:lnTo>
                      <a:lnTo>
                        <a:pt x="623" y="412"/>
                      </a:lnTo>
                      <a:lnTo>
                        <a:pt x="624" y="408"/>
                      </a:lnTo>
                      <a:lnTo>
                        <a:pt x="626" y="416"/>
                      </a:lnTo>
                      <a:lnTo>
                        <a:pt x="629" y="419"/>
                      </a:lnTo>
                      <a:lnTo>
                        <a:pt x="627" y="424"/>
                      </a:lnTo>
                      <a:lnTo>
                        <a:pt x="627" y="425"/>
                      </a:lnTo>
                      <a:lnTo>
                        <a:pt x="632" y="418"/>
                      </a:lnTo>
                      <a:lnTo>
                        <a:pt x="633" y="415"/>
                      </a:lnTo>
                      <a:lnTo>
                        <a:pt x="633" y="412"/>
                      </a:lnTo>
                      <a:lnTo>
                        <a:pt x="632" y="410"/>
                      </a:lnTo>
                      <a:lnTo>
                        <a:pt x="630" y="405"/>
                      </a:lnTo>
                      <a:lnTo>
                        <a:pt x="633" y="407"/>
                      </a:lnTo>
                      <a:lnTo>
                        <a:pt x="634" y="408"/>
                      </a:lnTo>
                      <a:lnTo>
                        <a:pt x="634" y="410"/>
                      </a:lnTo>
                      <a:lnTo>
                        <a:pt x="639" y="404"/>
                      </a:lnTo>
                      <a:lnTo>
                        <a:pt x="640" y="398"/>
                      </a:lnTo>
                      <a:lnTo>
                        <a:pt x="639" y="396"/>
                      </a:lnTo>
                      <a:lnTo>
                        <a:pt x="640" y="394"/>
                      </a:lnTo>
                      <a:lnTo>
                        <a:pt x="640" y="395"/>
                      </a:lnTo>
                      <a:lnTo>
                        <a:pt x="645" y="395"/>
                      </a:lnTo>
                      <a:lnTo>
                        <a:pt x="655" y="393"/>
                      </a:lnTo>
                      <a:lnTo>
                        <a:pt x="652" y="392"/>
                      </a:lnTo>
                      <a:lnTo>
                        <a:pt x="643" y="393"/>
                      </a:lnTo>
                      <a:lnTo>
                        <a:pt x="647" y="390"/>
                      </a:lnTo>
                      <a:lnTo>
                        <a:pt x="652" y="390"/>
                      </a:lnTo>
                      <a:lnTo>
                        <a:pt x="655" y="389"/>
                      </a:lnTo>
                      <a:lnTo>
                        <a:pt x="659" y="388"/>
                      </a:lnTo>
                      <a:lnTo>
                        <a:pt x="663" y="388"/>
                      </a:lnTo>
                      <a:lnTo>
                        <a:pt x="668" y="387"/>
                      </a:lnTo>
                      <a:lnTo>
                        <a:pt x="668" y="384"/>
                      </a:lnTo>
                      <a:lnTo>
                        <a:pt x="665" y="382"/>
                      </a:lnTo>
                      <a:lnTo>
                        <a:pt x="667" y="385"/>
                      </a:lnTo>
                      <a:lnTo>
                        <a:pt x="664" y="385"/>
                      </a:lnTo>
                      <a:lnTo>
                        <a:pt x="662" y="381"/>
                      </a:lnTo>
                      <a:lnTo>
                        <a:pt x="662" y="376"/>
                      </a:lnTo>
                      <a:lnTo>
                        <a:pt x="663" y="373"/>
                      </a:lnTo>
                      <a:lnTo>
                        <a:pt x="667" y="367"/>
                      </a:lnTo>
                      <a:lnTo>
                        <a:pt x="674" y="365"/>
                      </a:lnTo>
                      <a:lnTo>
                        <a:pt x="680" y="363"/>
                      </a:lnTo>
                      <a:lnTo>
                        <a:pt x="687" y="358"/>
                      </a:lnTo>
                      <a:lnTo>
                        <a:pt x="686" y="354"/>
                      </a:lnTo>
                      <a:lnTo>
                        <a:pt x="682" y="349"/>
                      </a:lnTo>
                      <a:lnTo>
                        <a:pt x="682" y="336"/>
                      </a:lnTo>
                      <a:close/>
                      <a:moveTo>
                        <a:pt x="109" y="215"/>
                      </a:moveTo>
                      <a:lnTo>
                        <a:pt x="105" y="216"/>
                      </a:lnTo>
                      <a:lnTo>
                        <a:pt x="99" y="221"/>
                      </a:lnTo>
                      <a:lnTo>
                        <a:pt x="100" y="227"/>
                      </a:lnTo>
                      <a:lnTo>
                        <a:pt x="104" y="231"/>
                      </a:lnTo>
                      <a:lnTo>
                        <a:pt x="111" y="226"/>
                      </a:lnTo>
                      <a:lnTo>
                        <a:pt x="116" y="220"/>
                      </a:lnTo>
                      <a:lnTo>
                        <a:pt x="114" y="216"/>
                      </a:lnTo>
                      <a:lnTo>
                        <a:pt x="109" y="215"/>
                      </a:lnTo>
                      <a:close/>
                      <a:moveTo>
                        <a:pt x="0" y="146"/>
                      </a:moveTo>
                      <a:lnTo>
                        <a:pt x="5" y="144"/>
                      </a:lnTo>
                      <a:lnTo>
                        <a:pt x="5" y="141"/>
                      </a:lnTo>
                      <a:lnTo>
                        <a:pt x="0" y="140"/>
                      </a:lnTo>
                      <a:lnTo>
                        <a:pt x="0" y="146"/>
                      </a:lnTo>
                      <a:close/>
                      <a:moveTo>
                        <a:pt x="21" y="184"/>
                      </a:moveTo>
                      <a:lnTo>
                        <a:pt x="13" y="186"/>
                      </a:lnTo>
                      <a:lnTo>
                        <a:pt x="18" y="190"/>
                      </a:lnTo>
                      <a:lnTo>
                        <a:pt x="22" y="192"/>
                      </a:lnTo>
                      <a:lnTo>
                        <a:pt x="27" y="190"/>
                      </a:lnTo>
                      <a:lnTo>
                        <a:pt x="25" y="185"/>
                      </a:lnTo>
                      <a:lnTo>
                        <a:pt x="21" y="184"/>
                      </a:lnTo>
                      <a:close/>
                      <a:moveTo>
                        <a:pt x="254" y="261"/>
                      </a:moveTo>
                      <a:lnTo>
                        <a:pt x="246" y="262"/>
                      </a:lnTo>
                      <a:lnTo>
                        <a:pt x="244" y="261"/>
                      </a:lnTo>
                      <a:lnTo>
                        <a:pt x="243" y="265"/>
                      </a:lnTo>
                      <a:lnTo>
                        <a:pt x="244" y="269"/>
                      </a:lnTo>
                      <a:lnTo>
                        <a:pt x="248" y="273"/>
                      </a:lnTo>
                      <a:lnTo>
                        <a:pt x="250" y="278"/>
                      </a:lnTo>
                      <a:lnTo>
                        <a:pt x="255" y="283"/>
                      </a:lnTo>
                      <a:lnTo>
                        <a:pt x="257" y="283"/>
                      </a:lnTo>
                      <a:lnTo>
                        <a:pt x="251" y="274"/>
                      </a:lnTo>
                      <a:lnTo>
                        <a:pt x="254" y="261"/>
                      </a:lnTo>
                      <a:close/>
                      <a:moveTo>
                        <a:pt x="89" y="550"/>
                      </a:moveTo>
                      <a:lnTo>
                        <a:pt x="87" y="549"/>
                      </a:lnTo>
                      <a:lnTo>
                        <a:pt x="86" y="550"/>
                      </a:lnTo>
                      <a:lnTo>
                        <a:pt x="86" y="550"/>
                      </a:lnTo>
                      <a:lnTo>
                        <a:pt x="87" y="551"/>
                      </a:lnTo>
                      <a:lnTo>
                        <a:pt x="88" y="552"/>
                      </a:lnTo>
                      <a:lnTo>
                        <a:pt x="89" y="552"/>
                      </a:lnTo>
                      <a:lnTo>
                        <a:pt x="91" y="551"/>
                      </a:lnTo>
                      <a:lnTo>
                        <a:pt x="89" y="550"/>
                      </a:lnTo>
                      <a:close/>
                      <a:moveTo>
                        <a:pt x="82" y="549"/>
                      </a:moveTo>
                      <a:lnTo>
                        <a:pt x="86" y="549"/>
                      </a:lnTo>
                      <a:lnTo>
                        <a:pt x="86" y="549"/>
                      </a:lnTo>
                      <a:lnTo>
                        <a:pt x="82" y="547"/>
                      </a:lnTo>
                      <a:lnTo>
                        <a:pt x="82" y="549"/>
                      </a:lnTo>
                      <a:close/>
                      <a:moveTo>
                        <a:pt x="95" y="556"/>
                      </a:moveTo>
                      <a:lnTo>
                        <a:pt x="94" y="556"/>
                      </a:lnTo>
                      <a:lnTo>
                        <a:pt x="92" y="555"/>
                      </a:lnTo>
                      <a:lnTo>
                        <a:pt x="92" y="555"/>
                      </a:lnTo>
                      <a:lnTo>
                        <a:pt x="91" y="555"/>
                      </a:lnTo>
                      <a:lnTo>
                        <a:pt x="92" y="557"/>
                      </a:lnTo>
                      <a:lnTo>
                        <a:pt x="91" y="558"/>
                      </a:lnTo>
                      <a:lnTo>
                        <a:pt x="91" y="558"/>
                      </a:lnTo>
                      <a:lnTo>
                        <a:pt x="91" y="561"/>
                      </a:lnTo>
                      <a:lnTo>
                        <a:pt x="91" y="563"/>
                      </a:lnTo>
                      <a:lnTo>
                        <a:pt x="93" y="564"/>
                      </a:lnTo>
                      <a:lnTo>
                        <a:pt x="93" y="563"/>
                      </a:lnTo>
                      <a:lnTo>
                        <a:pt x="95" y="562"/>
                      </a:lnTo>
                      <a:lnTo>
                        <a:pt x="98" y="561"/>
                      </a:lnTo>
                      <a:lnTo>
                        <a:pt x="99" y="560"/>
                      </a:lnTo>
                      <a:lnTo>
                        <a:pt x="97" y="557"/>
                      </a:lnTo>
                      <a:lnTo>
                        <a:pt x="95" y="556"/>
                      </a:lnTo>
                      <a:close/>
                      <a:moveTo>
                        <a:pt x="77" y="544"/>
                      </a:moveTo>
                      <a:lnTo>
                        <a:pt x="75" y="545"/>
                      </a:lnTo>
                      <a:lnTo>
                        <a:pt x="75" y="545"/>
                      </a:lnTo>
                      <a:lnTo>
                        <a:pt x="76" y="547"/>
                      </a:lnTo>
                      <a:lnTo>
                        <a:pt x="79" y="547"/>
                      </a:lnTo>
                      <a:lnTo>
                        <a:pt x="79" y="547"/>
                      </a:lnTo>
                      <a:lnTo>
                        <a:pt x="80" y="547"/>
                      </a:lnTo>
                      <a:lnTo>
                        <a:pt x="77" y="545"/>
                      </a:lnTo>
                      <a:lnTo>
                        <a:pt x="77" y="544"/>
                      </a:lnTo>
                      <a:close/>
                      <a:moveTo>
                        <a:pt x="66" y="540"/>
                      </a:moveTo>
                      <a:lnTo>
                        <a:pt x="65" y="541"/>
                      </a:lnTo>
                      <a:lnTo>
                        <a:pt x="65" y="541"/>
                      </a:lnTo>
                      <a:lnTo>
                        <a:pt x="68" y="543"/>
                      </a:lnTo>
                      <a:lnTo>
                        <a:pt x="68" y="543"/>
                      </a:lnTo>
                      <a:lnTo>
                        <a:pt x="68" y="540"/>
                      </a:lnTo>
                      <a:lnTo>
                        <a:pt x="66" y="540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201" name="Group 200"/>
            <p:cNvGrpSpPr/>
            <p:nvPr/>
          </p:nvGrpSpPr>
          <p:grpSpPr>
            <a:xfrm>
              <a:off x="2741681" y="4333121"/>
              <a:ext cx="1128404" cy="1216669"/>
              <a:chOff x="2835275" y="4227513"/>
              <a:chExt cx="1035050" cy="1116013"/>
            </a:xfrm>
          </p:grpSpPr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3146425" y="5267325"/>
                <a:ext cx="19050" cy="42863"/>
              </a:xfrm>
              <a:custGeom>
                <a:avLst/>
                <a:gdLst>
                  <a:gd name="T0" fmla="*/ 8 w 12"/>
                  <a:gd name="T1" fmla="*/ 7 h 27"/>
                  <a:gd name="T2" fmla="*/ 8 w 12"/>
                  <a:gd name="T3" fmla="*/ 11 h 27"/>
                  <a:gd name="T4" fmla="*/ 8 w 12"/>
                  <a:gd name="T5" fmla="*/ 15 h 27"/>
                  <a:gd name="T6" fmla="*/ 12 w 12"/>
                  <a:gd name="T7" fmla="*/ 17 h 27"/>
                  <a:gd name="T8" fmla="*/ 12 w 12"/>
                  <a:gd name="T9" fmla="*/ 19 h 27"/>
                  <a:gd name="T10" fmla="*/ 9 w 12"/>
                  <a:gd name="T11" fmla="*/ 21 h 27"/>
                  <a:gd name="T12" fmla="*/ 8 w 12"/>
                  <a:gd name="T13" fmla="*/ 23 h 27"/>
                  <a:gd name="T14" fmla="*/ 6 w 12"/>
                  <a:gd name="T15" fmla="*/ 27 h 27"/>
                  <a:gd name="T16" fmla="*/ 5 w 12"/>
                  <a:gd name="T17" fmla="*/ 27 h 27"/>
                  <a:gd name="T18" fmla="*/ 5 w 12"/>
                  <a:gd name="T19" fmla="*/ 24 h 27"/>
                  <a:gd name="T20" fmla="*/ 1 w 12"/>
                  <a:gd name="T21" fmla="*/ 22 h 27"/>
                  <a:gd name="T22" fmla="*/ 0 w 12"/>
                  <a:gd name="T23" fmla="*/ 18 h 27"/>
                  <a:gd name="T24" fmla="*/ 1 w 12"/>
                  <a:gd name="T25" fmla="*/ 12 h 27"/>
                  <a:gd name="T26" fmla="*/ 1 w 12"/>
                  <a:gd name="T27" fmla="*/ 8 h 27"/>
                  <a:gd name="T28" fmla="*/ 0 w 12"/>
                  <a:gd name="T29" fmla="*/ 7 h 27"/>
                  <a:gd name="T30" fmla="*/ 0 w 12"/>
                  <a:gd name="T31" fmla="*/ 5 h 27"/>
                  <a:gd name="T32" fmla="*/ 3 w 12"/>
                  <a:gd name="T33" fmla="*/ 0 h 27"/>
                  <a:gd name="T34" fmla="*/ 3 w 12"/>
                  <a:gd name="T35" fmla="*/ 1 h 27"/>
                  <a:gd name="T36" fmla="*/ 5 w 12"/>
                  <a:gd name="T37" fmla="*/ 1 h 27"/>
                  <a:gd name="T38" fmla="*/ 7 w 12"/>
                  <a:gd name="T39" fmla="*/ 4 h 27"/>
                  <a:gd name="T40" fmla="*/ 8 w 12"/>
                  <a:gd name="T41" fmla="*/ 5 h 27"/>
                  <a:gd name="T42" fmla="*/ 8 w 12"/>
                  <a:gd name="T43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" h="27">
                    <a:moveTo>
                      <a:pt x="8" y="7"/>
                    </a:moveTo>
                    <a:lnTo>
                      <a:pt x="8" y="11"/>
                    </a:lnTo>
                    <a:lnTo>
                      <a:pt x="8" y="15"/>
                    </a:lnTo>
                    <a:lnTo>
                      <a:pt x="12" y="17"/>
                    </a:lnTo>
                    <a:lnTo>
                      <a:pt x="12" y="19"/>
                    </a:lnTo>
                    <a:lnTo>
                      <a:pt x="9" y="21"/>
                    </a:lnTo>
                    <a:lnTo>
                      <a:pt x="8" y="23"/>
                    </a:lnTo>
                    <a:lnTo>
                      <a:pt x="6" y="27"/>
                    </a:lnTo>
                    <a:lnTo>
                      <a:pt x="5" y="27"/>
                    </a:lnTo>
                    <a:lnTo>
                      <a:pt x="5" y="24"/>
                    </a:lnTo>
                    <a:lnTo>
                      <a:pt x="1" y="22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5" y="1"/>
                    </a:lnTo>
                    <a:lnTo>
                      <a:pt x="7" y="4"/>
                    </a:lnTo>
                    <a:lnTo>
                      <a:pt x="8" y="5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3405188" y="5287963"/>
                <a:ext cx="30163" cy="34925"/>
              </a:xfrm>
              <a:custGeom>
                <a:avLst/>
                <a:gdLst>
                  <a:gd name="T0" fmla="*/ 0 w 19"/>
                  <a:gd name="T1" fmla="*/ 2 h 22"/>
                  <a:gd name="T2" fmla="*/ 9 w 19"/>
                  <a:gd name="T3" fmla="*/ 0 h 22"/>
                  <a:gd name="T4" fmla="*/ 11 w 19"/>
                  <a:gd name="T5" fmla="*/ 3 h 22"/>
                  <a:gd name="T6" fmla="*/ 13 w 19"/>
                  <a:gd name="T7" fmla="*/ 4 h 22"/>
                  <a:gd name="T8" fmla="*/ 12 w 19"/>
                  <a:gd name="T9" fmla="*/ 6 h 22"/>
                  <a:gd name="T10" fmla="*/ 15 w 19"/>
                  <a:gd name="T11" fmla="*/ 9 h 22"/>
                  <a:gd name="T12" fmla="*/ 13 w 19"/>
                  <a:gd name="T13" fmla="*/ 12 h 22"/>
                  <a:gd name="T14" fmla="*/ 17 w 19"/>
                  <a:gd name="T15" fmla="*/ 14 h 22"/>
                  <a:gd name="T16" fmla="*/ 19 w 19"/>
                  <a:gd name="T17" fmla="*/ 16 h 22"/>
                  <a:gd name="T18" fmla="*/ 19 w 19"/>
                  <a:gd name="T19" fmla="*/ 22 h 22"/>
                  <a:gd name="T20" fmla="*/ 17 w 19"/>
                  <a:gd name="T21" fmla="*/ 22 h 22"/>
                  <a:gd name="T22" fmla="*/ 14 w 19"/>
                  <a:gd name="T23" fmla="*/ 17 h 22"/>
                  <a:gd name="T24" fmla="*/ 14 w 19"/>
                  <a:gd name="T25" fmla="*/ 16 h 22"/>
                  <a:gd name="T26" fmla="*/ 11 w 19"/>
                  <a:gd name="T27" fmla="*/ 16 h 22"/>
                  <a:gd name="T28" fmla="*/ 9 w 19"/>
                  <a:gd name="T29" fmla="*/ 14 h 22"/>
                  <a:gd name="T30" fmla="*/ 8 w 19"/>
                  <a:gd name="T31" fmla="*/ 14 h 22"/>
                  <a:gd name="T32" fmla="*/ 5 w 19"/>
                  <a:gd name="T33" fmla="*/ 11 h 22"/>
                  <a:gd name="T34" fmla="*/ 0 w 19"/>
                  <a:gd name="T35" fmla="*/ 9 h 22"/>
                  <a:gd name="T36" fmla="*/ 1 w 19"/>
                  <a:gd name="T37" fmla="*/ 4 h 22"/>
                  <a:gd name="T38" fmla="*/ 0 w 19"/>
                  <a:gd name="T3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" h="22">
                    <a:moveTo>
                      <a:pt x="0" y="2"/>
                    </a:moveTo>
                    <a:lnTo>
                      <a:pt x="9" y="0"/>
                    </a:lnTo>
                    <a:lnTo>
                      <a:pt x="11" y="3"/>
                    </a:lnTo>
                    <a:lnTo>
                      <a:pt x="13" y="4"/>
                    </a:lnTo>
                    <a:lnTo>
                      <a:pt x="12" y="6"/>
                    </a:lnTo>
                    <a:lnTo>
                      <a:pt x="15" y="9"/>
                    </a:lnTo>
                    <a:lnTo>
                      <a:pt x="13" y="12"/>
                    </a:lnTo>
                    <a:lnTo>
                      <a:pt x="17" y="14"/>
                    </a:lnTo>
                    <a:lnTo>
                      <a:pt x="19" y="16"/>
                    </a:lnTo>
                    <a:lnTo>
                      <a:pt x="19" y="22"/>
                    </a:lnTo>
                    <a:lnTo>
                      <a:pt x="17" y="22"/>
                    </a:lnTo>
                    <a:lnTo>
                      <a:pt x="14" y="17"/>
                    </a:lnTo>
                    <a:lnTo>
                      <a:pt x="14" y="16"/>
                    </a:lnTo>
                    <a:lnTo>
                      <a:pt x="11" y="16"/>
                    </a:lnTo>
                    <a:lnTo>
                      <a:pt x="9" y="14"/>
                    </a:lnTo>
                    <a:lnTo>
                      <a:pt x="8" y="14"/>
                    </a:lnTo>
                    <a:lnTo>
                      <a:pt x="5" y="11"/>
                    </a:lnTo>
                    <a:lnTo>
                      <a:pt x="0" y="9"/>
                    </a:lnTo>
                    <a:lnTo>
                      <a:pt x="1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3041650" y="5168900"/>
                <a:ext cx="79375" cy="42863"/>
              </a:xfrm>
              <a:custGeom>
                <a:avLst/>
                <a:gdLst>
                  <a:gd name="T0" fmla="*/ 50 w 50"/>
                  <a:gd name="T1" fmla="*/ 10 h 27"/>
                  <a:gd name="T2" fmla="*/ 50 w 50"/>
                  <a:gd name="T3" fmla="*/ 14 h 27"/>
                  <a:gd name="T4" fmla="*/ 46 w 50"/>
                  <a:gd name="T5" fmla="*/ 15 h 27"/>
                  <a:gd name="T6" fmla="*/ 48 w 50"/>
                  <a:gd name="T7" fmla="*/ 16 h 27"/>
                  <a:gd name="T8" fmla="*/ 45 w 50"/>
                  <a:gd name="T9" fmla="*/ 23 h 27"/>
                  <a:gd name="T10" fmla="*/ 44 w 50"/>
                  <a:gd name="T11" fmla="*/ 25 h 27"/>
                  <a:gd name="T12" fmla="*/ 38 w 50"/>
                  <a:gd name="T13" fmla="*/ 25 h 27"/>
                  <a:gd name="T14" fmla="*/ 34 w 50"/>
                  <a:gd name="T15" fmla="*/ 27 h 27"/>
                  <a:gd name="T16" fmla="*/ 29 w 50"/>
                  <a:gd name="T17" fmla="*/ 26 h 27"/>
                  <a:gd name="T18" fmla="*/ 20 w 50"/>
                  <a:gd name="T19" fmla="*/ 23 h 27"/>
                  <a:gd name="T20" fmla="*/ 17 w 50"/>
                  <a:gd name="T21" fmla="*/ 20 h 27"/>
                  <a:gd name="T22" fmla="*/ 11 w 50"/>
                  <a:gd name="T23" fmla="*/ 22 h 27"/>
                  <a:gd name="T24" fmla="*/ 10 w 50"/>
                  <a:gd name="T25" fmla="*/ 23 h 27"/>
                  <a:gd name="T26" fmla="*/ 7 w 50"/>
                  <a:gd name="T27" fmla="*/ 22 h 27"/>
                  <a:gd name="T28" fmla="*/ 3 w 50"/>
                  <a:gd name="T29" fmla="*/ 22 h 27"/>
                  <a:gd name="T30" fmla="*/ 0 w 50"/>
                  <a:gd name="T31" fmla="*/ 20 h 27"/>
                  <a:gd name="T32" fmla="*/ 0 w 50"/>
                  <a:gd name="T33" fmla="*/ 17 h 27"/>
                  <a:gd name="T34" fmla="*/ 0 w 50"/>
                  <a:gd name="T35" fmla="*/ 16 h 27"/>
                  <a:gd name="T36" fmla="*/ 3 w 50"/>
                  <a:gd name="T37" fmla="*/ 16 h 27"/>
                  <a:gd name="T38" fmla="*/ 7 w 50"/>
                  <a:gd name="T39" fmla="*/ 19 h 27"/>
                  <a:gd name="T40" fmla="*/ 7 w 50"/>
                  <a:gd name="T41" fmla="*/ 16 h 27"/>
                  <a:gd name="T42" fmla="*/ 13 w 50"/>
                  <a:gd name="T43" fmla="*/ 16 h 27"/>
                  <a:gd name="T44" fmla="*/ 17 w 50"/>
                  <a:gd name="T45" fmla="*/ 15 h 27"/>
                  <a:gd name="T46" fmla="*/ 21 w 50"/>
                  <a:gd name="T47" fmla="*/ 15 h 27"/>
                  <a:gd name="T48" fmla="*/ 23 w 50"/>
                  <a:gd name="T49" fmla="*/ 17 h 27"/>
                  <a:gd name="T50" fmla="*/ 23 w 50"/>
                  <a:gd name="T51" fmla="*/ 15 h 27"/>
                  <a:gd name="T52" fmla="*/ 22 w 50"/>
                  <a:gd name="T53" fmla="*/ 9 h 27"/>
                  <a:gd name="T54" fmla="*/ 25 w 50"/>
                  <a:gd name="T55" fmla="*/ 8 h 27"/>
                  <a:gd name="T56" fmla="*/ 27 w 50"/>
                  <a:gd name="T57" fmla="*/ 3 h 27"/>
                  <a:gd name="T58" fmla="*/ 33 w 50"/>
                  <a:gd name="T59" fmla="*/ 6 h 27"/>
                  <a:gd name="T60" fmla="*/ 37 w 50"/>
                  <a:gd name="T61" fmla="*/ 2 h 27"/>
                  <a:gd name="T62" fmla="*/ 39 w 50"/>
                  <a:gd name="T63" fmla="*/ 0 h 27"/>
                  <a:gd name="T64" fmla="*/ 44 w 50"/>
                  <a:gd name="T65" fmla="*/ 4 h 27"/>
                  <a:gd name="T66" fmla="*/ 48 w 50"/>
                  <a:gd name="T67" fmla="*/ 4 h 27"/>
                  <a:gd name="T68" fmla="*/ 50 w 50"/>
                  <a:gd name="T69" fmla="*/ 5 h 27"/>
                  <a:gd name="T70" fmla="*/ 50 w 50"/>
                  <a:gd name="T71" fmla="*/ 6 h 27"/>
                  <a:gd name="T72" fmla="*/ 50 w 50"/>
                  <a:gd name="T73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" h="27">
                    <a:moveTo>
                      <a:pt x="50" y="10"/>
                    </a:moveTo>
                    <a:lnTo>
                      <a:pt x="50" y="14"/>
                    </a:lnTo>
                    <a:lnTo>
                      <a:pt x="46" y="15"/>
                    </a:lnTo>
                    <a:lnTo>
                      <a:pt x="48" y="16"/>
                    </a:lnTo>
                    <a:lnTo>
                      <a:pt x="45" y="23"/>
                    </a:lnTo>
                    <a:lnTo>
                      <a:pt x="44" y="25"/>
                    </a:lnTo>
                    <a:lnTo>
                      <a:pt x="38" y="25"/>
                    </a:lnTo>
                    <a:lnTo>
                      <a:pt x="34" y="27"/>
                    </a:lnTo>
                    <a:lnTo>
                      <a:pt x="29" y="26"/>
                    </a:lnTo>
                    <a:lnTo>
                      <a:pt x="20" y="23"/>
                    </a:lnTo>
                    <a:lnTo>
                      <a:pt x="17" y="20"/>
                    </a:lnTo>
                    <a:lnTo>
                      <a:pt x="11" y="22"/>
                    </a:lnTo>
                    <a:lnTo>
                      <a:pt x="10" y="23"/>
                    </a:lnTo>
                    <a:lnTo>
                      <a:pt x="7" y="22"/>
                    </a:lnTo>
                    <a:lnTo>
                      <a:pt x="3" y="22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0" y="16"/>
                    </a:lnTo>
                    <a:lnTo>
                      <a:pt x="3" y="16"/>
                    </a:lnTo>
                    <a:lnTo>
                      <a:pt x="7" y="19"/>
                    </a:lnTo>
                    <a:lnTo>
                      <a:pt x="7" y="16"/>
                    </a:lnTo>
                    <a:lnTo>
                      <a:pt x="13" y="16"/>
                    </a:lnTo>
                    <a:lnTo>
                      <a:pt x="17" y="15"/>
                    </a:lnTo>
                    <a:lnTo>
                      <a:pt x="21" y="15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2" y="9"/>
                    </a:lnTo>
                    <a:lnTo>
                      <a:pt x="25" y="8"/>
                    </a:lnTo>
                    <a:lnTo>
                      <a:pt x="27" y="3"/>
                    </a:lnTo>
                    <a:lnTo>
                      <a:pt x="33" y="6"/>
                    </a:lnTo>
                    <a:lnTo>
                      <a:pt x="37" y="2"/>
                    </a:lnTo>
                    <a:lnTo>
                      <a:pt x="39" y="0"/>
                    </a:lnTo>
                    <a:lnTo>
                      <a:pt x="44" y="4"/>
                    </a:lnTo>
                    <a:lnTo>
                      <a:pt x="48" y="4"/>
                    </a:lnTo>
                    <a:lnTo>
                      <a:pt x="50" y="5"/>
                    </a:lnTo>
                    <a:lnTo>
                      <a:pt x="50" y="6"/>
                    </a:lnTo>
                    <a:lnTo>
                      <a:pt x="50" y="1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13"/>
              <p:cNvSpPr>
                <a:spLocks noEditPoints="1"/>
              </p:cNvSpPr>
              <p:nvPr/>
            </p:nvSpPr>
            <p:spPr bwMode="auto">
              <a:xfrm>
                <a:off x="3417888" y="5278438"/>
                <a:ext cx="60325" cy="50800"/>
              </a:xfrm>
              <a:custGeom>
                <a:avLst/>
                <a:gdLst>
                  <a:gd name="T0" fmla="*/ 1 w 38"/>
                  <a:gd name="T1" fmla="*/ 20 h 32"/>
                  <a:gd name="T2" fmla="*/ 3 w 38"/>
                  <a:gd name="T3" fmla="*/ 22 h 32"/>
                  <a:gd name="T4" fmla="*/ 6 w 38"/>
                  <a:gd name="T5" fmla="*/ 22 h 32"/>
                  <a:gd name="T6" fmla="*/ 6 w 38"/>
                  <a:gd name="T7" fmla="*/ 23 h 32"/>
                  <a:gd name="T8" fmla="*/ 9 w 38"/>
                  <a:gd name="T9" fmla="*/ 28 h 32"/>
                  <a:gd name="T10" fmla="*/ 4 w 38"/>
                  <a:gd name="T11" fmla="*/ 27 h 32"/>
                  <a:gd name="T12" fmla="*/ 0 w 38"/>
                  <a:gd name="T13" fmla="*/ 23 h 32"/>
                  <a:gd name="T14" fmla="*/ 0 w 38"/>
                  <a:gd name="T15" fmla="*/ 20 h 32"/>
                  <a:gd name="T16" fmla="*/ 1 w 38"/>
                  <a:gd name="T17" fmla="*/ 20 h 32"/>
                  <a:gd name="T18" fmla="*/ 17 w 38"/>
                  <a:gd name="T19" fmla="*/ 6 h 32"/>
                  <a:gd name="T20" fmla="*/ 19 w 38"/>
                  <a:gd name="T21" fmla="*/ 6 h 32"/>
                  <a:gd name="T22" fmla="*/ 21 w 38"/>
                  <a:gd name="T23" fmla="*/ 5 h 32"/>
                  <a:gd name="T24" fmla="*/ 26 w 38"/>
                  <a:gd name="T25" fmla="*/ 1 h 32"/>
                  <a:gd name="T26" fmla="*/ 29 w 38"/>
                  <a:gd name="T27" fmla="*/ 5 h 32"/>
                  <a:gd name="T28" fmla="*/ 32 w 38"/>
                  <a:gd name="T29" fmla="*/ 12 h 32"/>
                  <a:gd name="T30" fmla="*/ 35 w 38"/>
                  <a:gd name="T31" fmla="*/ 12 h 32"/>
                  <a:gd name="T32" fmla="*/ 38 w 38"/>
                  <a:gd name="T33" fmla="*/ 15 h 32"/>
                  <a:gd name="T34" fmla="*/ 32 w 38"/>
                  <a:gd name="T35" fmla="*/ 15 h 32"/>
                  <a:gd name="T36" fmla="*/ 30 w 38"/>
                  <a:gd name="T37" fmla="*/ 22 h 32"/>
                  <a:gd name="T38" fmla="*/ 29 w 38"/>
                  <a:gd name="T39" fmla="*/ 26 h 32"/>
                  <a:gd name="T40" fmla="*/ 27 w 38"/>
                  <a:gd name="T41" fmla="*/ 27 h 32"/>
                  <a:gd name="T42" fmla="*/ 27 w 38"/>
                  <a:gd name="T43" fmla="*/ 32 h 32"/>
                  <a:gd name="T44" fmla="*/ 26 w 38"/>
                  <a:gd name="T45" fmla="*/ 32 h 32"/>
                  <a:gd name="T46" fmla="*/ 21 w 38"/>
                  <a:gd name="T47" fmla="*/ 27 h 32"/>
                  <a:gd name="T48" fmla="*/ 23 w 38"/>
                  <a:gd name="T49" fmla="*/ 23 h 32"/>
                  <a:gd name="T50" fmla="*/ 22 w 38"/>
                  <a:gd name="T51" fmla="*/ 21 h 32"/>
                  <a:gd name="T52" fmla="*/ 19 w 38"/>
                  <a:gd name="T53" fmla="*/ 21 h 32"/>
                  <a:gd name="T54" fmla="*/ 11 w 38"/>
                  <a:gd name="T55" fmla="*/ 28 h 32"/>
                  <a:gd name="T56" fmla="*/ 11 w 38"/>
                  <a:gd name="T57" fmla="*/ 22 h 32"/>
                  <a:gd name="T58" fmla="*/ 7 w 38"/>
                  <a:gd name="T59" fmla="*/ 20 h 32"/>
                  <a:gd name="T60" fmla="*/ 5 w 38"/>
                  <a:gd name="T61" fmla="*/ 17 h 32"/>
                  <a:gd name="T62" fmla="*/ 7 w 38"/>
                  <a:gd name="T63" fmla="*/ 15 h 32"/>
                  <a:gd name="T64" fmla="*/ 4 w 38"/>
                  <a:gd name="T65" fmla="*/ 12 h 32"/>
                  <a:gd name="T66" fmla="*/ 5 w 38"/>
                  <a:gd name="T67" fmla="*/ 10 h 32"/>
                  <a:gd name="T68" fmla="*/ 3 w 38"/>
                  <a:gd name="T69" fmla="*/ 9 h 32"/>
                  <a:gd name="T70" fmla="*/ 1 w 38"/>
                  <a:gd name="T71" fmla="*/ 6 h 32"/>
                  <a:gd name="T72" fmla="*/ 3 w 38"/>
                  <a:gd name="T73" fmla="*/ 4 h 32"/>
                  <a:gd name="T74" fmla="*/ 7 w 38"/>
                  <a:gd name="T75" fmla="*/ 8 h 32"/>
                  <a:gd name="T76" fmla="*/ 11 w 38"/>
                  <a:gd name="T77" fmla="*/ 8 h 32"/>
                  <a:gd name="T78" fmla="*/ 12 w 38"/>
                  <a:gd name="T79" fmla="*/ 6 h 32"/>
                  <a:gd name="T80" fmla="*/ 9 w 38"/>
                  <a:gd name="T81" fmla="*/ 1 h 32"/>
                  <a:gd name="T82" fmla="*/ 11 w 38"/>
                  <a:gd name="T83" fmla="*/ 0 h 32"/>
                  <a:gd name="T84" fmla="*/ 12 w 38"/>
                  <a:gd name="T85" fmla="*/ 0 h 32"/>
                  <a:gd name="T86" fmla="*/ 17 w 38"/>
                  <a:gd name="T87" fmla="*/ 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" h="32">
                    <a:moveTo>
                      <a:pt x="1" y="20"/>
                    </a:moveTo>
                    <a:lnTo>
                      <a:pt x="3" y="22"/>
                    </a:lnTo>
                    <a:lnTo>
                      <a:pt x="6" y="22"/>
                    </a:lnTo>
                    <a:lnTo>
                      <a:pt x="6" y="23"/>
                    </a:lnTo>
                    <a:lnTo>
                      <a:pt x="9" y="28"/>
                    </a:lnTo>
                    <a:lnTo>
                      <a:pt x="4" y="27"/>
                    </a:lnTo>
                    <a:lnTo>
                      <a:pt x="0" y="23"/>
                    </a:lnTo>
                    <a:lnTo>
                      <a:pt x="0" y="20"/>
                    </a:lnTo>
                    <a:lnTo>
                      <a:pt x="1" y="20"/>
                    </a:lnTo>
                    <a:close/>
                    <a:moveTo>
                      <a:pt x="17" y="6"/>
                    </a:moveTo>
                    <a:lnTo>
                      <a:pt x="19" y="6"/>
                    </a:lnTo>
                    <a:lnTo>
                      <a:pt x="21" y="5"/>
                    </a:lnTo>
                    <a:lnTo>
                      <a:pt x="26" y="1"/>
                    </a:lnTo>
                    <a:lnTo>
                      <a:pt x="29" y="5"/>
                    </a:lnTo>
                    <a:lnTo>
                      <a:pt x="32" y="12"/>
                    </a:lnTo>
                    <a:lnTo>
                      <a:pt x="35" y="12"/>
                    </a:lnTo>
                    <a:lnTo>
                      <a:pt x="38" y="15"/>
                    </a:lnTo>
                    <a:lnTo>
                      <a:pt x="32" y="15"/>
                    </a:lnTo>
                    <a:lnTo>
                      <a:pt x="30" y="22"/>
                    </a:lnTo>
                    <a:lnTo>
                      <a:pt x="29" y="26"/>
                    </a:lnTo>
                    <a:lnTo>
                      <a:pt x="27" y="27"/>
                    </a:lnTo>
                    <a:lnTo>
                      <a:pt x="27" y="32"/>
                    </a:lnTo>
                    <a:lnTo>
                      <a:pt x="26" y="32"/>
                    </a:lnTo>
                    <a:lnTo>
                      <a:pt x="21" y="27"/>
                    </a:lnTo>
                    <a:lnTo>
                      <a:pt x="23" y="23"/>
                    </a:lnTo>
                    <a:lnTo>
                      <a:pt x="22" y="21"/>
                    </a:lnTo>
                    <a:lnTo>
                      <a:pt x="19" y="21"/>
                    </a:lnTo>
                    <a:lnTo>
                      <a:pt x="11" y="28"/>
                    </a:lnTo>
                    <a:lnTo>
                      <a:pt x="11" y="22"/>
                    </a:lnTo>
                    <a:lnTo>
                      <a:pt x="7" y="20"/>
                    </a:lnTo>
                    <a:lnTo>
                      <a:pt x="5" y="17"/>
                    </a:lnTo>
                    <a:lnTo>
                      <a:pt x="7" y="15"/>
                    </a:lnTo>
                    <a:lnTo>
                      <a:pt x="4" y="12"/>
                    </a:lnTo>
                    <a:lnTo>
                      <a:pt x="5" y="10"/>
                    </a:lnTo>
                    <a:lnTo>
                      <a:pt x="3" y="9"/>
                    </a:lnTo>
                    <a:lnTo>
                      <a:pt x="1" y="6"/>
                    </a:lnTo>
                    <a:lnTo>
                      <a:pt x="3" y="4"/>
                    </a:lnTo>
                    <a:lnTo>
                      <a:pt x="7" y="8"/>
                    </a:lnTo>
                    <a:lnTo>
                      <a:pt x="11" y="8"/>
                    </a:lnTo>
                    <a:lnTo>
                      <a:pt x="12" y="6"/>
                    </a:lnTo>
                    <a:lnTo>
                      <a:pt x="9" y="1"/>
                    </a:lnTo>
                    <a:lnTo>
                      <a:pt x="11" y="0"/>
                    </a:lnTo>
                    <a:lnTo>
                      <a:pt x="12" y="0"/>
                    </a:lnTo>
                    <a:lnTo>
                      <a:pt x="17" y="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14"/>
              <p:cNvSpPr>
                <a:spLocks/>
              </p:cNvSpPr>
              <p:nvPr/>
            </p:nvSpPr>
            <p:spPr bwMode="auto">
              <a:xfrm>
                <a:off x="3108325" y="5229225"/>
                <a:ext cx="41275" cy="38100"/>
              </a:xfrm>
              <a:custGeom>
                <a:avLst/>
                <a:gdLst>
                  <a:gd name="T0" fmla="*/ 21 w 26"/>
                  <a:gd name="T1" fmla="*/ 3 h 24"/>
                  <a:gd name="T2" fmla="*/ 24 w 26"/>
                  <a:gd name="T3" fmla="*/ 3 h 24"/>
                  <a:gd name="T4" fmla="*/ 22 w 26"/>
                  <a:gd name="T5" fmla="*/ 8 h 24"/>
                  <a:gd name="T6" fmla="*/ 26 w 26"/>
                  <a:gd name="T7" fmla="*/ 12 h 24"/>
                  <a:gd name="T8" fmla="*/ 25 w 26"/>
                  <a:gd name="T9" fmla="*/ 16 h 24"/>
                  <a:gd name="T10" fmla="*/ 24 w 26"/>
                  <a:gd name="T11" fmla="*/ 17 h 24"/>
                  <a:gd name="T12" fmla="*/ 22 w 26"/>
                  <a:gd name="T13" fmla="*/ 17 h 24"/>
                  <a:gd name="T14" fmla="*/ 20 w 26"/>
                  <a:gd name="T15" fmla="*/ 19 h 24"/>
                  <a:gd name="T16" fmla="*/ 19 w 26"/>
                  <a:gd name="T17" fmla="*/ 24 h 24"/>
                  <a:gd name="T18" fmla="*/ 13 w 26"/>
                  <a:gd name="T19" fmla="*/ 20 h 24"/>
                  <a:gd name="T20" fmla="*/ 10 w 26"/>
                  <a:gd name="T21" fmla="*/ 17 h 24"/>
                  <a:gd name="T22" fmla="*/ 8 w 26"/>
                  <a:gd name="T23" fmla="*/ 16 h 24"/>
                  <a:gd name="T24" fmla="*/ 4 w 26"/>
                  <a:gd name="T25" fmla="*/ 12 h 24"/>
                  <a:gd name="T26" fmla="*/ 3 w 26"/>
                  <a:gd name="T27" fmla="*/ 8 h 24"/>
                  <a:gd name="T28" fmla="*/ 0 w 26"/>
                  <a:gd name="T29" fmla="*/ 5 h 24"/>
                  <a:gd name="T30" fmla="*/ 2 w 26"/>
                  <a:gd name="T31" fmla="*/ 0 h 24"/>
                  <a:gd name="T32" fmla="*/ 4 w 26"/>
                  <a:gd name="T33" fmla="*/ 2 h 24"/>
                  <a:gd name="T34" fmla="*/ 6 w 26"/>
                  <a:gd name="T35" fmla="*/ 1 h 24"/>
                  <a:gd name="T36" fmla="*/ 8 w 26"/>
                  <a:gd name="T37" fmla="*/ 0 h 24"/>
                  <a:gd name="T38" fmla="*/ 14 w 26"/>
                  <a:gd name="T39" fmla="*/ 2 h 24"/>
                  <a:gd name="T40" fmla="*/ 19 w 26"/>
                  <a:gd name="T41" fmla="*/ 2 h 24"/>
                  <a:gd name="T42" fmla="*/ 21 w 26"/>
                  <a:gd name="T43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" h="24">
                    <a:moveTo>
                      <a:pt x="21" y="3"/>
                    </a:moveTo>
                    <a:lnTo>
                      <a:pt x="24" y="3"/>
                    </a:lnTo>
                    <a:lnTo>
                      <a:pt x="22" y="8"/>
                    </a:lnTo>
                    <a:lnTo>
                      <a:pt x="26" y="12"/>
                    </a:lnTo>
                    <a:lnTo>
                      <a:pt x="25" y="16"/>
                    </a:lnTo>
                    <a:lnTo>
                      <a:pt x="24" y="17"/>
                    </a:lnTo>
                    <a:lnTo>
                      <a:pt x="22" y="17"/>
                    </a:lnTo>
                    <a:lnTo>
                      <a:pt x="20" y="19"/>
                    </a:lnTo>
                    <a:lnTo>
                      <a:pt x="19" y="24"/>
                    </a:lnTo>
                    <a:lnTo>
                      <a:pt x="13" y="20"/>
                    </a:lnTo>
                    <a:lnTo>
                      <a:pt x="10" y="17"/>
                    </a:lnTo>
                    <a:lnTo>
                      <a:pt x="8" y="16"/>
                    </a:lnTo>
                    <a:lnTo>
                      <a:pt x="4" y="12"/>
                    </a:lnTo>
                    <a:lnTo>
                      <a:pt x="3" y="8"/>
                    </a:lnTo>
                    <a:lnTo>
                      <a:pt x="0" y="5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6" y="1"/>
                    </a:lnTo>
                    <a:lnTo>
                      <a:pt x="8" y="0"/>
                    </a:lnTo>
                    <a:lnTo>
                      <a:pt x="14" y="2"/>
                    </a:lnTo>
                    <a:lnTo>
                      <a:pt x="19" y="2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6"/>
              <p:cNvSpPr>
                <a:spLocks/>
              </p:cNvSpPr>
              <p:nvPr/>
            </p:nvSpPr>
            <p:spPr bwMode="auto">
              <a:xfrm>
                <a:off x="2967038" y="5129213"/>
                <a:ext cx="39688" cy="33338"/>
              </a:xfrm>
              <a:custGeom>
                <a:avLst/>
                <a:gdLst>
                  <a:gd name="T0" fmla="*/ 5 w 25"/>
                  <a:gd name="T1" fmla="*/ 2 h 21"/>
                  <a:gd name="T2" fmla="*/ 10 w 25"/>
                  <a:gd name="T3" fmla="*/ 2 h 21"/>
                  <a:gd name="T4" fmla="*/ 17 w 25"/>
                  <a:gd name="T5" fmla="*/ 0 h 21"/>
                  <a:gd name="T6" fmla="*/ 21 w 25"/>
                  <a:gd name="T7" fmla="*/ 5 h 21"/>
                  <a:gd name="T8" fmla="*/ 25 w 25"/>
                  <a:gd name="T9" fmla="*/ 7 h 21"/>
                  <a:gd name="T10" fmla="*/ 25 w 25"/>
                  <a:gd name="T11" fmla="*/ 15 h 21"/>
                  <a:gd name="T12" fmla="*/ 22 w 25"/>
                  <a:gd name="T13" fmla="*/ 15 h 21"/>
                  <a:gd name="T14" fmla="*/ 21 w 25"/>
                  <a:gd name="T15" fmla="*/ 21 h 21"/>
                  <a:gd name="T16" fmla="*/ 16 w 25"/>
                  <a:gd name="T17" fmla="*/ 16 h 21"/>
                  <a:gd name="T18" fmla="*/ 12 w 25"/>
                  <a:gd name="T19" fmla="*/ 17 h 21"/>
                  <a:gd name="T20" fmla="*/ 8 w 25"/>
                  <a:gd name="T21" fmla="*/ 12 h 21"/>
                  <a:gd name="T22" fmla="*/ 4 w 25"/>
                  <a:gd name="T23" fmla="*/ 7 h 21"/>
                  <a:gd name="T24" fmla="*/ 2 w 25"/>
                  <a:gd name="T25" fmla="*/ 7 h 21"/>
                  <a:gd name="T26" fmla="*/ 0 w 25"/>
                  <a:gd name="T27" fmla="*/ 4 h 21"/>
                  <a:gd name="T28" fmla="*/ 5 w 25"/>
                  <a:gd name="T29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" h="21">
                    <a:moveTo>
                      <a:pt x="5" y="2"/>
                    </a:moveTo>
                    <a:lnTo>
                      <a:pt x="10" y="2"/>
                    </a:lnTo>
                    <a:lnTo>
                      <a:pt x="17" y="0"/>
                    </a:lnTo>
                    <a:lnTo>
                      <a:pt x="21" y="5"/>
                    </a:lnTo>
                    <a:lnTo>
                      <a:pt x="25" y="7"/>
                    </a:lnTo>
                    <a:lnTo>
                      <a:pt x="25" y="15"/>
                    </a:lnTo>
                    <a:lnTo>
                      <a:pt x="22" y="15"/>
                    </a:lnTo>
                    <a:lnTo>
                      <a:pt x="21" y="21"/>
                    </a:lnTo>
                    <a:lnTo>
                      <a:pt x="16" y="16"/>
                    </a:lnTo>
                    <a:lnTo>
                      <a:pt x="12" y="17"/>
                    </a:lnTo>
                    <a:lnTo>
                      <a:pt x="8" y="12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3178175" y="5245100"/>
                <a:ext cx="66675" cy="42863"/>
              </a:xfrm>
              <a:custGeom>
                <a:avLst/>
                <a:gdLst>
                  <a:gd name="T0" fmla="*/ 3 w 42"/>
                  <a:gd name="T1" fmla="*/ 0 h 27"/>
                  <a:gd name="T2" fmla="*/ 4 w 42"/>
                  <a:gd name="T3" fmla="*/ 3 h 27"/>
                  <a:gd name="T4" fmla="*/ 6 w 42"/>
                  <a:gd name="T5" fmla="*/ 3 h 27"/>
                  <a:gd name="T6" fmla="*/ 12 w 42"/>
                  <a:gd name="T7" fmla="*/ 4 h 27"/>
                  <a:gd name="T8" fmla="*/ 22 w 42"/>
                  <a:gd name="T9" fmla="*/ 4 h 27"/>
                  <a:gd name="T10" fmla="*/ 26 w 42"/>
                  <a:gd name="T11" fmla="*/ 2 h 27"/>
                  <a:gd name="T12" fmla="*/ 33 w 42"/>
                  <a:gd name="T13" fmla="*/ 1 h 27"/>
                  <a:gd name="T14" fmla="*/ 38 w 42"/>
                  <a:gd name="T15" fmla="*/ 3 h 27"/>
                  <a:gd name="T16" fmla="*/ 42 w 42"/>
                  <a:gd name="T17" fmla="*/ 4 h 27"/>
                  <a:gd name="T18" fmla="*/ 39 w 42"/>
                  <a:gd name="T19" fmla="*/ 8 h 27"/>
                  <a:gd name="T20" fmla="*/ 36 w 42"/>
                  <a:gd name="T21" fmla="*/ 15 h 27"/>
                  <a:gd name="T22" fmla="*/ 38 w 42"/>
                  <a:gd name="T23" fmla="*/ 20 h 27"/>
                  <a:gd name="T24" fmla="*/ 33 w 42"/>
                  <a:gd name="T25" fmla="*/ 19 h 27"/>
                  <a:gd name="T26" fmla="*/ 26 w 42"/>
                  <a:gd name="T27" fmla="*/ 21 h 27"/>
                  <a:gd name="T28" fmla="*/ 26 w 42"/>
                  <a:gd name="T29" fmla="*/ 26 h 27"/>
                  <a:gd name="T30" fmla="*/ 20 w 42"/>
                  <a:gd name="T31" fmla="*/ 27 h 27"/>
                  <a:gd name="T32" fmla="*/ 15 w 42"/>
                  <a:gd name="T33" fmla="*/ 24 h 27"/>
                  <a:gd name="T34" fmla="*/ 9 w 42"/>
                  <a:gd name="T35" fmla="*/ 26 h 27"/>
                  <a:gd name="T36" fmla="*/ 4 w 42"/>
                  <a:gd name="T37" fmla="*/ 26 h 27"/>
                  <a:gd name="T38" fmla="*/ 4 w 42"/>
                  <a:gd name="T39" fmla="*/ 20 h 27"/>
                  <a:gd name="T40" fmla="*/ 0 w 42"/>
                  <a:gd name="T41" fmla="*/ 18 h 27"/>
                  <a:gd name="T42" fmla="*/ 1 w 42"/>
                  <a:gd name="T43" fmla="*/ 16 h 27"/>
                  <a:gd name="T44" fmla="*/ 1 w 42"/>
                  <a:gd name="T45" fmla="*/ 15 h 27"/>
                  <a:gd name="T46" fmla="*/ 1 w 42"/>
                  <a:gd name="T47" fmla="*/ 12 h 27"/>
                  <a:gd name="T48" fmla="*/ 5 w 42"/>
                  <a:gd name="T49" fmla="*/ 9 h 27"/>
                  <a:gd name="T50" fmla="*/ 1 w 42"/>
                  <a:gd name="T51" fmla="*/ 6 h 27"/>
                  <a:gd name="T52" fmla="*/ 0 w 42"/>
                  <a:gd name="T53" fmla="*/ 2 h 27"/>
                  <a:gd name="T54" fmla="*/ 3 w 42"/>
                  <a:gd name="T5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2" h="27">
                    <a:moveTo>
                      <a:pt x="3" y="0"/>
                    </a:moveTo>
                    <a:lnTo>
                      <a:pt x="4" y="3"/>
                    </a:lnTo>
                    <a:lnTo>
                      <a:pt x="6" y="3"/>
                    </a:lnTo>
                    <a:lnTo>
                      <a:pt x="12" y="4"/>
                    </a:lnTo>
                    <a:lnTo>
                      <a:pt x="22" y="4"/>
                    </a:lnTo>
                    <a:lnTo>
                      <a:pt x="26" y="2"/>
                    </a:lnTo>
                    <a:lnTo>
                      <a:pt x="33" y="1"/>
                    </a:lnTo>
                    <a:lnTo>
                      <a:pt x="38" y="3"/>
                    </a:lnTo>
                    <a:lnTo>
                      <a:pt x="42" y="4"/>
                    </a:lnTo>
                    <a:lnTo>
                      <a:pt x="39" y="8"/>
                    </a:lnTo>
                    <a:lnTo>
                      <a:pt x="36" y="15"/>
                    </a:lnTo>
                    <a:lnTo>
                      <a:pt x="38" y="20"/>
                    </a:lnTo>
                    <a:lnTo>
                      <a:pt x="33" y="19"/>
                    </a:lnTo>
                    <a:lnTo>
                      <a:pt x="26" y="21"/>
                    </a:lnTo>
                    <a:lnTo>
                      <a:pt x="26" y="26"/>
                    </a:lnTo>
                    <a:lnTo>
                      <a:pt x="20" y="27"/>
                    </a:lnTo>
                    <a:lnTo>
                      <a:pt x="15" y="24"/>
                    </a:lnTo>
                    <a:lnTo>
                      <a:pt x="9" y="26"/>
                    </a:lnTo>
                    <a:lnTo>
                      <a:pt x="4" y="26"/>
                    </a:lnTo>
                    <a:lnTo>
                      <a:pt x="4" y="20"/>
                    </a:lnTo>
                    <a:lnTo>
                      <a:pt x="0" y="18"/>
                    </a:lnTo>
                    <a:lnTo>
                      <a:pt x="1" y="16"/>
                    </a:lnTo>
                    <a:lnTo>
                      <a:pt x="1" y="15"/>
                    </a:lnTo>
                    <a:lnTo>
                      <a:pt x="1" y="12"/>
                    </a:lnTo>
                    <a:lnTo>
                      <a:pt x="5" y="9"/>
                    </a:lnTo>
                    <a:lnTo>
                      <a:pt x="1" y="6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27"/>
              <p:cNvSpPr>
                <a:spLocks/>
              </p:cNvSpPr>
              <p:nvPr/>
            </p:nvSpPr>
            <p:spPr bwMode="auto">
              <a:xfrm>
                <a:off x="3187700" y="5045075"/>
                <a:ext cx="100013" cy="87313"/>
              </a:xfrm>
              <a:custGeom>
                <a:avLst/>
                <a:gdLst>
                  <a:gd name="T0" fmla="*/ 1 w 63"/>
                  <a:gd name="T1" fmla="*/ 26 h 55"/>
                  <a:gd name="T2" fmla="*/ 9 w 63"/>
                  <a:gd name="T3" fmla="*/ 26 h 55"/>
                  <a:gd name="T4" fmla="*/ 16 w 63"/>
                  <a:gd name="T5" fmla="*/ 23 h 55"/>
                  <a:gd name="T6" fmla="*/ 17 w 63"/>
                  <a:gd name="T7" fmla="*/ 16 h 55"/>
                  <a:gd name="T8" fmla="*/ 23 w 63"/>
                  <a:gd name="T9" fmla="*/ 12 h 55"/>
                  <a:gd name="T10" fmla="*/ 22 w 63"/>
                  <a:gd name="T11" fmla="*/ 7 h 55"/>
                  <a:gd name="T12" fmla="*/ 26 w 63"/>
                  <a:gd name="T13" fmla="*/ 5 h 55"/>
                  <a:gd name="T14" fmla="*/ 33 w 63"/>
                  <a:gd name="T15" fmla="*/ 0 h 55"/>
                  <a:gd name="T16" fmla="*/ 40 w 63"/>
                  <a:gd name="T17" fmla="*/ 3 h 55"/>
                  <a:gd name="T18" fmla="*/ 41 w 63"/>
                  <a:gd name="T19" fmla="*/ 6 h 55"/>
                  <a:gd name="T20" fmla="*/ 45 w 63"/>
                  <a:gd name="T21" fmla="*/ 5 h 55"/>
                  <a:gd name="T22" fmla="*/ 51 w 63"/>
                  <a:gd name="T23" fmla="*/ 7 h 55"/>
                  <a:gd name="T24" fmla="*/ 52 w 63"/>
                  <a:gd name="T25" fmla="*/ 13 h 55"/>
                  <a:gd name="T26" fmla="*/ 51 w 63"/>
                  <a:gd name="T27" fmla="*/ 17 h 55"/>
                  <a:gd name="T28" fmla="*/ 55 w 63"/>
                  <a:gd name="T29" fmla="*/ 24 h 55"/>
                  <a:gd name="T30" fmla="*/ 57 w 63"/>
                  <a:gd name="T31" fmla="*/ 25 h 55"/>
                  <a:gd name="T32" fmla="*/ 57 w 63"/>
                  <a:gd name="T33" fmla="*/ 28 h 55"/>
                  <a:gd name="T34" fmla="*/ 62 w 63"/>
                  <a:gd name="T35" fmla="*/ 30 h 55"/>
                  <a:gd name="T36" fmla="*/ 63 w 63"/>
                  <a:gd name="T37" fmla="*/ 32 h 55"/>
                  <a:gd name="T38" fmla="*/ 61 w 63"/>
                  <a:gd name="T39" fmla="*/ 35 h 55"/>
                  <a:gd name="T40" fmla="*/ 56 w 63"/>
                  <a:gd name="T41" fmla="*/ 35 h 55"/>
                  <a:gd name="T42" fmla="*/ 55 w 63"/>
                  <a:gd name="T43" fmla="*/ 36 h 55"/>
                  <a:gd name="T44" fmla="*/ 56 w 63"/>
                  <a:gd name="T45" fmla="*/ 40 h 55"/>
                  <a:gd name="T46" fmla="*/ 57 w 63"/>
                  <a:gd name="T47" fmla="*/ 47 h 55"/>
                  <a:gd name="T48" fmla="*/ 52 w 63"/>
                  <a:gd name="T49" fmla="*/ 47 h 55"/>
                  <a:gd name="T50" fmla="*/ 50 w 63"/>
                  <a:gd name="T51" fmla="*/ 49 h 55"/>
                  <a:gd name="T52" fmla="*/ 50 w 63"/>
                  <a:gd name="T53" fmla="*/ 55 h 55"/>
                  <a:gd name="T54" fmla="*/ 46 w 63"/>
                  <a:gd name="T55" fmla="*/ 54 h 55"/>
                  <a:gd name="T56" fmla="*/ 40 w 63"/>
                  <a:gd name="T57" fmla="*/ 54 h 55"/>
                  <a:gd name="T58" fmla="*/ 39 w 63"/>
                  <a:gd name="T59" fmla="*/ 52 h 55"/>
                  <a:gd name="T60" fmla="*/ 36 w 63"/>
                  <a:gd name="T61" fmla="*/ 54 h 55"/>
                  <a:gd name="T62" fmla="*/ 34 w 63"/>
                  <a:gd name="T63" fmla="*/ 52 h 55"/>
                  <a:gd name="T64" fmla="*/ 28 w 63"/>
                  <a:gd name="T65" fmla="*/ 52 h 55"/>
                  <a:gd name="T66" fmla="*/ 21 w 63"/>
                  <a:gd name="T67" fmla="*/ 49 h 55"/>
                  <a:gd name="T68" fmla="*/ 15 w 63"/>
                  <a:gd name="T69" fmla="*/ 48 h 55"/>
                  <a:gd name="T70" fmla="*/ 9 w 63"/>
                  <a:gd name="T71" fmla="*/ 49 h 55"/>
                  <a:gd name="T72" fmla="*/ 5 w 63"/>
                  <a:gd name="T73" fmla="*/ 52 h 55"/>
                  <a:gd name="T74" fmla="*/ 3 w 63"/>
                  <a:gd name="T75" fmla="*/ 52 h 55"/>
                  <a:gd name="T76" fmla="*/ 1 w 63"/>
                  <a:gd name="T77" fmla="*/ 47 h 55"/>
                  <a:gd name="T78" fmla="*/ 0 w 63"/>
                  <a:gd name="T79" fmla="*/ 42 h 55"/>
                  <a:gd name="T80" fmla="*/ 4 w 63"/>
                  <a:gd name="T81" fmla="*/ 40 h 55"/>
                  <a:gd name="T82" fmla="*/ 4 w 63"/>
                  <a:gd name="T83" fmla="*/ 36 h 55"/>
                  <a:gd name="T84" fmla="*/ 3 w 63"/>
                  <a:gd name="T85" fmla="*/ 31 h 55"/>
                  <a:gd name="T86" fmla="*/ 1 w 63"/>
                  <a:gd name="T87" fmla="*/ 2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" h="55">
                    <a:moveTo>
                      <a:pt x="1" y="26"/>
                    </a:moveTo>
                    <a:lnTo>
                      <a:pt x="9" y="26"/>
                    </a:lnTo>
                    <a:lnTo>
                      <a:pt x="16" y="23"/>
                    </a:lnTo>
                    <a:lnTo>
                      <a:pt x="17" y="16"/>
                    </a:lnTo>
                    <a:lnTo>
                      <a:pt x="23" y="12"/>
                    </a:lnTo>
                    <a:lnTo>
                      <a:pt x="22" y="7"/>
                    </a:lnTo>
                    <a:lnTo>
                      <a:pt x="26" y="5"/>
                    </a:lnTo>
                    <a:lnTo>
                      <a:pt x="33" y="0"/>
                    </a:lnTo>
                    <a:lnTo>
                      <a:pt x="40" y="3"/>
                    </a:lnTo>
                    <a:lnTo>
                      <a:pt x="41" y="6"/>
                    </a:lnTo>
                    <a:lnTo>
                      <a:pt x="45" y="5"/>
                    </a:lnTo>
                    <a:lnTo>
                      <a:pt x="51" y="7"/>
                    </a:lnTo>
                    <a:lnTo>
                      <a:pt x="52" y="13"/>
                    </a:lnTo>
                    <a:lnTo>
                      <a:pt x="51" y="17"/>
                    </a:lnTo>
                    <a:lnTo>
                      <a:pt x="55" y="24"/>
                    </a:lnTo>
                    <a:lnTo>
                      <a:pt x="57" y="25"/>
                    </a:lnTo>
                    <a:lnTo>
                      <a:pt x="57" y="28"/>
                    </a:lnTo>
                    <a:lnTo>
                      <a:pt x="62" y="30"/>
                    </a:lnTo>
                    <a:lnTo>
                      <a:pt x="63" y="32"/>
                    </a:lnTo>
                    <a:lnTo>
                      <a:pt x="61" y="35"/>
                    </a:lnTo>
                    <a:lnTo>
                      <a:pt x="56" y="35"/>
                    </a:lnTo>
                    <a:lnTo>
                      <a:pt x="55" y="36"/>
                    </a:lnTo>
                    <a:lnTo>
                      <a:pt x="56" y="40"/>
                    </a:lnTo>
                    <a:lnTo>
                      <a:pt x="57" y="47"/>
                    </a:lnTo>
                    <a:lnTo>
                      <a:pt x="52" y="47"/>
                    </a:lnTo>
                    <a:lnTo>
                      <a:pt x="50" y="49"/>
                    </a:lnTo>
                    <a:lnTo>
                      <a:pt x="50" y="55"/>
                    </a:lnTo>
                    <a:lnTo>
                      <a:pt x="46" y="54"/>
                    </a:lnTo>
                    <a:lnTo>
                      <a:pt x="40" y="54"/>
                    </a:lnTo>
                    <a:lnTo>
                      <a:pt x="39" y="52"/>
                    </a:lnTo>
                    <a:lnTo>
                      <a:pt x="36" y="54"/>
                    </a:lnTo>
                    <a:lnTo>
                      <a:pt x="34" y="52"/>
                    </a:lnTo>
                    <a:lnTo>
                      <a:pt x="28" y="52"/>
                    </a:lnTo>
                    <a:lnTo>
                      <a:pt x="21" y="49"/>
                    </a:lnTo>
                    <a:lnTo>
                      <a:pt x="15" y="48"/>
                    </a:lnTo>
                    <a:lnTo>
                      <a:pt x="9" y="49"/>
                    </a:lnTo>
                    <a:lnTo>
                      <a:pt x="5" y="52"/>
                    </a:lnTo>
                    <a:lnTo>
                      <a:pt x="3" y="52"/>
                    </a:lnTo>
                    <a:lnTo>
                      <a:pt x="1" y="47"/>
                    </a:lnTo>
                    <a:lnTo>
                      <a:pt x="0" y="42"/>
                    </a:lnTo>
                    <a:lnTo>
                      <a:pt x="4" y="40"/>
                    </a:lnTo>
                    <a:lnTo>
                      <a:pt x="4" y="36"/>
                    </a:lnTo>
                    <a:lnTo>
                      <a:pt x="3" y="31"/>
                    </a:lnTo>
                    <a:lnTo>
                      <a:pt x="1" y="2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33"/>
              <p:cNvSpPr>
                <a:spLocks/>
              </p:cNvSpPr>
              <p:nvPr/>
            </p:nvSpPr>
            <p:spPr bwMode="auto">
              <a:xfrm>
                <a:off x="3003550" y="5191125"/>
                <a:ext cx="49213" cy="30163"/>
              </a:xfrm>
              <a:custGeom>
                <a:avLst/>
                <a:gdLst>
                  <a:gd name="T0" fmla="*/ 24 w 31"/>
                  <a:gd name="T1" fmla="*/ 2 h 19"/>
                  <a:gd name="T2" fmla="*/ 24 w 31"/>
                  <a:gd name="T3" fmla="*/ 3 h 19"/>
                  <a:gd name="T4" fmla="*/ 24 w 31"/>
                  <a:gd name="T5" fmla="*/ 6 h 19"/>
                  <a:gd name="T6" fmla="*/ 27 w 31"/>
                  <a:gd name="T7" fmla="*/ 8 h 19"/>
                  <a:gd name="T8" fmla="*/ 31 w 31"/>
                  <a:gd name="T9" fmla="*/ 8 h 19"/>
                  <a:gd name="T10" fmla="*/ 29 w 31"/>
                  <a:gd name="T11" fmla="*/ 12 h 19"/>
                  <a:gd name="T12" fmla="*/ 27 w 31"/>
                  <a:gd name="T13" fmla="*/ 14 h 19"/>
                  <a:gd name="T14" fmla="*/ 22 w 31"/>
                  <a:gd name="T15" fmla="*/ 13 h 19"/>
                  <a:gd name="T16" fmla="*/ 21 w 31"/>
                  <a:gd name="T17" fmla="*/ 17 h 19"/>
                  <a:gd name="T18" fmla="*/ 17 w 31"/>
                  <a:gd name="T19" fmla="*/ 17 h 19"/>
                  <a:gd name="T20" fmla="*/ 16 w 31"/>
                  <a:gd name="T21" fmla="*/ 15 h 19"/>
                  <a:gd name="T22" fmla="*/ 12 w 31"/>
                  <a:gd name="T23" fmla="*/ 19 h 19"/>
                  <a:gd name="T24" fmla="*/ 9 w 31"/>
                  <a:gd name="T25" fmla="*/ 19 h 19"/>
                  <a:gd name="T26" fmla="*/ 6 w 31"/>
                  <a:gd name="T27" fmla="*/ 17 h 19"/>
                  <a:gd name="T28" fmla="*/ 4 w 31"/>
                  <a:gd name="T29" fmla="*/ 13 h 19"/>
                  <a:gd name="T30" fmla="*/ 0 w 31"/>
                  <a:gd name="T31" fmla="*/ 14 h 19"/>
                  <a:gd name="T32" fmla="*/ 0 w 31"/>
                  <a:gd name="T33" fmla="*/ 11 h 19"/>
                  <a:gd name="T34" fmla="*/ 6 w 31"/>
                  <a:gd name="T35" fmla="*/ 5 h 19"/>
                  <a:gd name="T36" fmla="*/ 5 w 31"/>
                  <a:gd name="T37" fmla="*/ 2 h 19"/>
                  <a:gd name="T38" fmla="*/ 9 w 31"/>
                  <a:gd name="T39" fmla="*/ 3 h 19"/>
                  <a:gd name="T40" fmla="*/ 10 w 31"/>
                  <a:gd name="T41" fmla="*/ 1 h 19"/>
                  <a:gd name="T42" fmla="*/ 16 w 31"/>
                  <a:gd name="T43" fmla="*/ 1 h 19"/>
                  <a:gd name="T44" fmla="*/ 17 w 31"/>
                  <a:gd name="T45" fmla="*/ 0 h 19"/>
                  <a:gd name="T46" fmla="*/ 24 w 31"/>
                  <a:gd name="T4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19">
                    <a:moveTo>
                      <a:pt x="24" y="2"/>
                    </a:moveTo>
                    <a:lnTo>
                      <a:pt x="24" y="3"/>
                    </a:lnTo>
                    <a:lnTo>
                      <a:pt x="24" y="6"/>
                    </a:lnTo>
                    <a:lnTo>
                      <a:pt x="27" y="8"/>
                    </a:lnTo>
                    <a:lnTo>
                      <a:pt x="31" y="8"/>
                    </a:lnTo>
                    <a:lnTo>
                      <a:pt x="29" y="12"/>
                    </a:lnTo>
                    <a:lnTo>
                      <a:pt x="27" y="14"/>
                    </a:lnTo>
                    <a:lnTo>
                      <a:pt x="22" y="13"/>
                    </a:lnTo>
                    <a:lnTo>
                      <a:pt x="21" y="17"/>
                    </a:lnTo>
                    <a:lnTo>
                      <a:pt x="17" y="17"/>
                    </a:lnTo>
                    <a:lnTo>
                      <a:pt x="16" y="15"/>
                    </a:lnTo>
                    <a:lnTo>
                      <a:pt x="12" y="19"/>
                    </a:lnTo>
                    <a:lnTo>
                      <a:pt x="9" y="19"/>
                    </a:lnTo>
                    <a:lnTo>
                      <a:pt x="6" y="17"/>
                    </a:lnTo>
                    <a:lnTo>
                      <a:pt x="4" y="13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6" y="5"/>
                    </a:lnTo>
                    <a:lnTo>
                      <a:pt x="5" y="2"/>
                    </a:lnTo>
                    <a:lnTo>
                      <a:pt x="9" y="3"/>
                    </a:lnTo>
                    <a:lnTo>
                      <a:pt x="10" y="1"/>
                    </a:lnTo>
                    <a:lnTo>
                      <a:pt x="16" y="1"/>
                    </a:lnTo>
                    <a:lnTo>
                      <a:pt x="17" y="0"/>
                    </a:lnTo>
                    <a:lnTo>
                      <a:pt x="24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42"/>
              <p:cNvSpPr>
                <a:spLocks/>
              </p:cNvSpPr>
              <p:nvPr/>
            </p:nvSpPr>
            <p:spPr bwMode="auto">
              <a:xfrm>
                <a:off x="3071813" y="5137150"/>
                <a:ext cx="69850" cy="41275"/>
              </a:xfrm>
              <a:custGeom>
                <a:avLst/>
                <a:gdLst>
                  <a:gd name="T0" fmla="*/ 31 w 44"/>
                  <a:gd name="T1" fmla="*/ 25 h 26"/>
                  <a:gd name="T2" fmla="*/ 29 w 44"/>
                  <a:gd name="T3" fmla="*/ 24 h 26"/>
                  <a:gd name="T4" fmla="*/ 25 w 44"/>
                  <a:gd name="T5" fmla="*/ 24 h 26"/>
                  <a:gd name="T6" fmla="*/ 20 w 44"/>
                  <a:gd name="T7" fmla="*/ 20 h 26"/>
                  <a:gd name="T8" fmla="*/ 18 w 44"/>
                  <a:gd name="T9" fmla="*/ 22 h 26"/>
                  <a:gd name="T10" fmla="*/ 14 w 44"/>
                  <a:gd name="T11" fmla="*/ 26 h 26"/>
                  <a:gd name="T12" fmla="*/ 8 w 44"/>
                  <a:gd name="T13" fmla="*/ 23 h 26"/>
                  <a:gd name="T14" fmla="*/ 4 w 44"/>
                  <a:gd name="T15" fmla="*/ 18 h 26"/>
                  <a:gd name="T16" fmla="*/ 1 w 44"/>
                  <a:gd name="T17" fmla="*/ 16 h 26"/>
                  <a:gd name="T18" fmla="*/ 1 w 44"/>
                  <a:gd name="T19" fmla="*/ 12 h 26"/>
                  <a:gd name="T20" fmla="*/ 0 w 44"/>
                  <a:gd name="T21" fmla="*/ 8 h 26"/>
                  <a:gd name="T22" fmla="*/ 4 w 44"/>
                  <a:gd name="T23" fmla="*/ 6 h 26"/>
                  <a:gd name="T24" fmla="*/ 7 w 44"/>
                  <a:gd name="T25" fmla="*/ 3 h 26"/>
                  <a:gd name="T26" fmla="*/ 12 w 44"/>
                  <a:gd name="T27" fmla="*/ 1 h 26"/>
                  <a:gd name="T28" fmla="*/ 13 w 44"/>
                  <a:gd name="T29" fmla="*/ 0 h 26"/>
                  <a:gd name="T30" fmla="*/ 15 w 44"/>
                  <a:gd name="T31" fmla="*/ 1 h 26"/>
                  <a:gd name="T32" fmla="*/ 18 w 44"/>
                  <a:gd name="T33" fmla="*/ 0 h 26"/>
                  <a:gd name="T34" fmla="*/ 21 w 44"/>
                  <a:gd name="T35" fmla="*/ 2 h 26"/>
                  <a:gd name="T36" fmla="*/ 26 w 44"/>
                  <a:gd name="T37" fmla="*/ 3 h 26"/>
                  <a:gd name="T38" fmla="*/ 26 w 44"/>
                  <a:gd name="T39" fmla="*/ 7 h 26"/>
                  <a:gd name="T40" fmla="*/ 30 w 44"/>
                  <a:gd name="T41" fmla="*/ 8 h 26"/>
                  <a:gd name="T42" fmla="*/ 31 w 44"/>
                  <a:gd name="T43" fmla="*/ 6 h 26"/>
                  <a:gd name="T44" fmla="*/ 35 w 44"/>
                  <a:gd name="T45" fmla="*/ 7 h 26"/>
                  <a:gd name="T46" fmla="*/ 36 w 44"/>
                  <a:gd name="T47" fmla="*/ 11 h 26"/>
                  <a:gd name="T48" fmla="*/ 41 w 44"/>
                  <a:gd name="T49" fmla="*/ 11 h 26"/>
                  <a:gd name="T50" fmla="*/ 44 w 44"/>
                  <a:gd name="T51" fmla="*/ 17 h 26"/>
                  <a:gd name="T52" fmla="*/ 42 w 44"/>
                  <a:gd name="T53" fmla="*/ 17 h 26"/>
                  <a:gd name="T54" fmla="*/ 41 w 44"/>
                  <a:gd name="T55" fmla="*/ 18 h 26"/>
                  <a:gd name="T56" fmla="*/ 39 w 44"/>
                  <a:gd name="T57" fmla="*/ 18 h 26"/>
                  <a:gd name="T58" fmla="*/ 38 w 44"/>
                  <a:gd name="T59" fmla="*/ 20 h 26"/>
                  <a:gd name="T60" fmla="*/ 37 w 44"/>
                  <a:gd name="T61" fmla="*/ 22 h 26"/>
                  <a:gd name="T62" fmla="*/ 37 w 44"/>
                  <a:gd name="T63" fmla="*/ 23 h 26"/>
                  <a:gd name="T64" fmla="*/ 35 w 44"/>
                  <a:gd name="T65" fmla="*/ 23 h 26"/>
                  <a:gd name="T66" fmla="*/ 32 w 44"/>
                  <a:gd name="T67" fmla="*/ 23 h 26"/>
                  <a:gd name="T68" fmla="*/ 31 w 44"/>
                  <a:gd name="T69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" h="26">
                    <a:moveTo>
                      <a:pt x="31" y="25"/>
                    </a:moveTo>
                    <a:lnTo>
                      <a:pt x="29" y="24"/>
                    </a:lnTo>
                    <a:lnTo>
                      <a:pt x="25" y="24"/>
                    </a:lnTo>
                    <a:lnTo>
                      <a:pt x="20" y="20"/>
                    </a:lnTo>
                    <a:lnTo>
                      <a:pt x="18" y="22"/>
                    </a:lnTo>
                    <a:lnTo>
                      <a:pt x="14" y="26"/>
                    </a:lnTo>
                    <a:lnTo>
                      <a:pt x="8" y="23"/>
                    </a:lnTo>
                    <a:lnTo>
                      <a:pt x="4" y="18"/>
                    </a:lnTo>
                    <a:lnTo>
                      <a:pt x="1" y="16"/>
                    </a:lnTo>
                    <a:lnTo>
                      <a:pt x="1" y="12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7" y="3"/>
                    </a:lnTo>
                    <a:lnTo>
                      <a:pt x="12" y="1"/>
                    </a:lnTo>
                    <a:lnTo>
                      <a:pt x="13" y="0"/>
                    </a:lnTo>
                    <a:lnTo>
                      <a:pt x="15" y="1"/>
                    </a:lnTo>
                    <a:lnTo>
                      <a:pt x="18" y="0"/>
                    </a:lnTo>
                    <a:lnTo>
                      <a:pt x="21" y="2"/>
                    </a:lnTo>
                    <a:lnTo>
                      <a:pt x="26" y="3"/>
                    </a:lnTo>
                    <a:lnTo>
                      <a:pt x="26" y="7"/>
                    </a:lnTo>
                    <a:lnTo>
                      <a:pt x="30" y="8"/>
                    </a:lnTo>
                    <a:lnTo>
                      <a:pt x="31" y="6"/>
                    </a:lnTo>
                    <a:lnTo>
                      <a:pt x="35" y="7"/>
                    </a:lnTo>
                    <a:lnTo>
                      <a:pt x="36" y="11"/>
                    </a:lnTo>
                    <a:lnTo>
                      <a:pt x="41" y="11"/>
                    </a:lnTo>
                    <a:lnTo>
                      <a:pt x="44" y="17"/>
                    </a:lnTo>
                    <a:lnTo>
                      <a:pt x="42" y="17"/>
                    </a:lnTo>
                    <a:lnTo>
                      <a:pt x="41" y="18"/>
                    </a:lnTo>
                    <a:lnTo>
                      <a:pt x="39" y="18"/>
                    </a:lnTo>
                    <a:lnTo>
                      <a:pt x="38" y="20"/>
                    </a:lnTo>
                    <a:lnTo>
                      <a:pt x="37" y="22"/>
                    </a:lnTo>
                    <a:lnTo>
                      <a:pt x="37" y="23"/>
                    </a:lnTo>
                    <a:lnTo>
                      <a:pt x="35" y="23"/>
                    </a:lnTo>
                    <a:lnTo>
                      <a:pt x="32" y="23"/>
                    </a:lnTo>
                    <a:lnTo>
                      <a:pt x="31" y="2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3003550" y="5067300"/>
                <a:ext cx="96838" cy="131763"/>
              </a:xfrm>
              <a:custGeom>
                <a:avLst/>
                <a:gdLst>
                  <a:gd name="T0" fmla="*/ 27 w 61"/>
                  <a:gd name="T1" fmla="*/ 0 h 83"/>
                  <a:gd name="T2" fmla="*/ 27 w 61"/>
                  <a:gd name="T3" fmla="*/ 5 h 83"/>
                  <a:gd name="T4" fmla="*/ 34 w 61"/>
                  <a:gd name="T5" fmla="*/ 8 h 83"/>
                  <a:gd name="T6" fmla="*/ 34 w 61"/>
                  <a:gd name="T7" fmla="*/ 11 h 83"/>
                  <a:gd name="T8" fmla="*/ 40 w 61"/>
                  <a:gd name="T9" fmla="*/ 9 h 83"/>
                  <a:gd name="T10" fmla="*/ 44 w 61"/>
                  <a:gd name="T11" fmla="*/ 6 h 83"/>
                  <a:gd name="T12" fmla="*/ 52 w 61"/>
                  <a:gd name="T13" fmla="*/ 11 h 83"/>
                  <a:gd name="T14" fmla="*/ 55 w 61"/>
                  <a:gd name="T15" fmla="*/ 15 h 83"/>
                  <a:gd name="T16" fmla="*/ 57 w 61"/>
                  <a:gd name="T17" fmla="*/ 20 h 83"/>
                  <a:gd name="T18" fmla="*/ 55 w 61"/>
                  <a:gd name="T19" fmla="*/ 23 h 83"/>
                  <a:gd name="T20" fmla="*/ 57 w 61"/>
                  <a:gd name="T21" fmla="*/ 27 h 83"/>
                  <a:gd name="T22" fmla="*/ 58 w 61"/>
                  <a:gd name="T23" fmla="*/ 33 h 83"/>
                  <a:gd name="T24" fmla="*/ 58 w 61"/>
                  <a:gd name="T25" fmla="*/ 37 h 83"/>
                  <a:gd name="T26" fmla="*/ 61 w 61"/>
                  <a:gd name="T27" fmla="*/ 44 h 83"/>
                  <a:gd name="T28" fmla="*/ 58 w 61"/>
                  <a:gd name="T29" fmla="*/ 45 h 83"/>
                  <a:gd name="T30" fmla="*/ 56 w 61"/>
                  <a:gd name="T31" fmla="*/ 44 h 83"/>
                  <a:gd name="T32" fmla="*/ 55 w 61"/>
                  <a:gd name="T33" fmla="*/ 45 h 83"/>
                  <a:gd name="T34" fmla="*/ 50 w 61"/>
                  <a:gd name="T35" fmla="*/ 47 h 83"/>
                  <a:gd name="T36" fmla="*/ 47 w 61"/>
                  <a:gd name="T37" fmla="*/ 50 h 83"/>
                  <a:gd name="T38" fmla="*/ 43 w 61"/>
                  <a:gd name="T39" fmla="*/ 52 h 83"/>
                  <a:gd name="T40" fmla="*/ 44 w 61"/>
                  <a:gd name="T41" fmla="*/ 56 h 83"/>
                  <a:gd name="T42" fmla="*/ 44 w 61"/>
                  <a:gd name="T43" fmla="*/ 60 h 83"/>
                  <a:gd name="T44" fmla="*/ 47 w 61"/>
                  <a:gd name="T45" fmla="*/ 62 h 83"/>
                  <a:gd name="T46" fmla="*/ 51 w 61"/>
                  <a:gd name="T47" fmla="*/ 67 h 83"/>
                  <a:gd name="T48" fmla="*/ 49 w 61"/>
                  <a:gd name="T49" fmla="*/ 72 h 83"/>
                  <a:gd name="T50" fmla="*/ 46 w 61"/>
                  <a:gd name="T51" fmla="*/ 73 h 83"/>
                  <a:gd name="T52" fmla="*/ 47 w 61"/>
                  <a:gd name="T53" fmla="*/ 79 h 83"/>
                  <a:gd name="T54" fmla="*/ 47 w 61"/>
                  <a:gd name="T55" fmla="*/ 81 h 83"/>
                  <a:gd name="T56" fmla="*/ 45 w 61"/>
                  <a:gd name="T57" fmla="*/ 79 h 83"/>
                  <a:gd name="T58" fmla="*/ 41 w 61"/>
                  <a:gd name="T59" fmla="*/ 79 h 83"/>
                  <a:gd name="T60" fmla="*/ 37 w 61"/>
                  <a:gd name="T61" fmla="*/ 80 h 83"/>
                  <a:gd name="T62" fmla="*/ 31 w 61"/>
                  <a:gd name="T63" fmla="*/ 80 h 83"/>
                  <a:gd name="T64" fmla="*/ 31 w 61"/>
                  <a:gd name="T65" fmla="*/ 83 h 83"/>
                  <a:gd name="T66" fmla="*/ 27 w 61"/>
                  <a:gd name="T67" fmla="*/ 80 h 83"/>
                  <a:gd name="T68" fmla="*/ 24 w 61"/>
                  <a:gd name="T69" fmla="*/ 80 h 83"/>
                  <a:gd name="T70" fmla="*/ 17 w 61"/>
                  <a:gd name="T71" fmla="*/ 78 h 83"/>
                  <a:gd name="T72" fmla="*/ 16 w 61"/>
                  <a:gd name="T73" fmla="*/ 79 h 83"/>
                  <a:gd name="T74" fmla="*/ 10 w 61"/>
                  <a:gd name="T75" fmla="*/ 79 h 83"/>
                  <a:gd name="T76" fmla="*/ 11 w 61"/>
                  <a:gd name="T77" fmla="*/ 72 h 83"/>
                  <a:gd name="T78" fmla="*/ 15 w 61"/>
                  <a:gd name="T79" fmla="*/ 66 h 83"/>
                  <a:gd name="T80" fmla="*/ 5 w 61"/>
                  <a:gd name="T81" fmla="*/ 63 h 83"/>
                  <a:gd name="T82" fmla="*/ 2 w 61"/>
                  <a:gd name="T83" fmla="*/ 61 h 83"/>
                  <a:gd name="T84" fmla="*/ 3 w 61"/>
                  <a:gd name="T85" fmla="*/ 56 h 83"/>
                  <a:gd name="T86" fmla="*/ 2 w 61"/>
                  <a:gd name="T87" fmla="*/ 54 h 83"/>
                  <a:gd name="T88" fmla="*/ 2 w 61"/>
                  <a:gd name="T89" fmla="*/ 46 h 83"/>
                  <a:gd name="T90" fmla="*/ 0 w 61"/>
                  <a:gd name="T91" fmla="*/ 35 h 83"/>
                  <a:gd name="T92" fmla="*/ 5 w 61"/>
                  <a:gd name="T93" fmla="*/ 35 h 83"/>
                  <a:gd name="T94" fmla="*/ 6 w 61"/>
                  <a:gd name="T95" fmla="*/ 32 h 83"/>
                  <a:gd name="T96" fmla="*/ 8 w 61"/>
                  <a:gd name="T97" fmla="*/ 21 h 83"/>
                  <a:gd name="T98" fmla="*/ 6 w 61"/>
                  <a:gd name="T99" fmla="*/ 17 h 83"/>
                  <a:gd name="T100" fmla="*/ 8 w 61"/>
                  <a:gd name="T101" fmla="*/ 15 h 83"/>
                  <a:gd name="T102" fmla="*/ 14 w 61"/>
                  <a:gd name="T103" fmla="*/ 15 h 83"/>
                  <a:gd name="T104" fmla="*/ 15 w 61"/>
                  <a:gd name="T105" fmla="*/ 17 h 83"/>
                  <a:gd name="T106" fmla="*/ 20 w 61"/>
                  <a:gd name="T107" fmla="*/ 11 h 83"/>
                  <a:gd name="T108" fmla="*/ 18 w 61"/>
                  <a:gd name="T109" fmla="*/ 8 h 83"/>
                  <a:gd name="T110" fmla="*/ 17 w 61"/>
                  <a:gd name="T111" fmla="*/ 0 h 83"/>
                  <a:gd name="T112" fmla="*/ 22 w 61"/>
                  <a:gd name="T113" fmla="*/ 2 h 83"/>
                  <a:gd name="T114" fmla="*/ 27 w 61"/>
                  <a:gd name="T1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1" h="83">
                    <a:moveTo>
                      <a:pt x="27" y="0"/>
                    </a:moveTo>
                    <a:lnTo>
                      <a:pt x="27" y="5"/>
                    </a:lnTo>
                    <a:lnTo>
                      <a:pt x="34" y="8"/>
                    </a:lnTo>
                    <a:lnTo>
                      <a:pt x="34" y="11"/>
                    </a:lnTo>
                    <a:lnTo>
                      <a:pt x="40" y="9"/>
                    </a:lnTo>
                    <a:lnTo>
                      <a:pt x="44" y="6"/>
                    </a:lnTo>
                    <a:lnTo>
                      <a:pt x="52" y="11"/>
                    </a:lnTo>
                    <a:lnTo>
                      <a:pt x="55" y="15"/>
                    </a:lnTo>
                    <a:lnTo>
                      <a:pt x="57" y="20"/>
                    </a:lnTo>
                    <a:lnTo>
                      <a:pt x="55" y="23"/>
                    </a:lnTo>
                    <a:lnTo>
                      <a:pt x="57" y="27"/>
                    </a:lnTo>
                    <a:lnTo>
                      <a:pt x="58" y="33"/>
                    </a:lnTo>
                    <a:lnTo>
                      <a:pt x="58" y="37"/>
                    </a:lnTo>
                    <a:lnTo>
                      <a:pt x="61" y="44"/>
                    </a:lnTo>
                    <a:lnTo>
                      <a:pt x="58" y="45"/>
                    </a:lnTo>
                    <a:lnTo>
                      <a:pt x="56" y="44"/>
                    </a:lnTo>
                    <a:lnTo>
                      <a:pt x="55" y="45"/>
                    </a:lnTo>
                    <a:lnTo>
                      <a:pt x="50" y="47"/>
                    </a:lnTo>
                    <a:lnTo>
                      <a:pt x="47" y="50"/>
                    </a:lnTo>
                    <a:lnTo>
                      <a:pt x="43" y="52"/>
                    </a:lnTo>
                    <a:lnTo>
                      <a:pt x="44" y="56"/>
                    </a:lnTo>
                    <a:lnTo>
                      <a:pt x="44" y="60"/>
                    </a:lnTo>
                    <a:lnTo>
                      <a:pt x="47" y="62"/>
                    </a:lnTo>
                    <a:lnTo>
                      <a:pt x="51" y="67"/>
                    </a:lnTo>
                    <a:lnTo>
                      <a:pt x="49" y="72"/>
                    </a:lnTo>
                    <a:lnTo>
                      <a:pt x="46" y="73"/>
                    </a:lnTo>
                    <a:lnTo>
                      <a:pt x="47" y="79"/>
                    </a:lnTo>
                    <a:lnTo>
                      <a:pt x="47" y="81"/>
                    </a:lnTo>
                    <a:lnTo>
                      <a:pt x="45" y="79"/>
                    </a:lnTo>
                    <a:lnTo>
                      <a:pt x="41" y="79"/>
                    </a:lnTo>
                    <a:lnTo>
                      <a:pt x="37" y="80"/>
                    </a:lnTo>
                    <a:lnTo>
                      <a:pt x="31" y="80"/>
                    </a:lnTo>
                    <a:lnTo>
                      <a:pt x="31" y="83"/>
                    </a:lnTo>
                    <a:lnTo>
                      <a:pt x="27" y="80"/>
                    </a:lnTo>
                    <a:lnTo>
                      <a:pt x="24" y="80"/>
                    </a:lnTo>
                    <a:lnTo>
                      <a:pt x="17" y="78"/>
                    </a:lnTo>
                    <a:lnTo>
                      <a:pt x="16" y="79"/>
                    </a:lnTo>
                    <a:lnTo>
                      <a:pt x="10" y="79"/>
                    </a:lnTo>
                    <a:lnTo>
                      <a:pt x="11" y="72"/>
                    </a:lnTo>
                    <a:lnTo>
                      <a:pt x="15" y="66"/>
                    </a:lnTo>
                    <a:lnTo>
                      <a:pt x="5" y="63"/>
                    </a:lnTo>
                    <a:lnTo>
                      <a:pt x="2" y="61"/>
                    </a:lnTo>
                    <a:lnTo>
                      <a:pt x="3" y="56"/>
                    </a:lnTo>
                    <a:lnTo>
                      <a:pt x="2" y="54"/>
                    </a:lnTo>
                    <a:lnTo>
                      <a:pt x="2" y="46"/>
                    </a:lnTo>
                    <a:lnTo>
                      <a:pt x="0" y="35"/>
                    </a:lnTo>
                    <a:lnTo>
                      <a:pt x="5" y="35"/>
                    </a:lnTo>
                    <a:lnTo>
                      <a:pt x="6" y="32"/>
                    </a:lnTo>
                    <a:lnTo>
                      <a:pt x="8" y="21"/>
                    </a:lnTo>
                    <a:lnTo>
                      <a:pt x="6" y="17"/>
                    </a:lnTo>
                    <a:lnTo>
                      <a:pt x="8" y="15"/>
                    </a:lnTo>
                    <a:lnTo>
                      <a:pt x="14" y="15"/>
                    </a:lnTo>
                    <a:lnTo>
                      <a:pt x="15" y="17"/>
                    </a:lnTo>
                    <a:lnTo>
                      <a:pt x="20" y="11"/>
                    </a:lnTo>
                    <a:lnTo>
                      <a:pt x="18" y="8"/>
                    </a:lnTo>
                    <a:lnTo>
                      <a:pt x="17" y="0"/>
                    </a:lnTo>
                    <a:lnTo>
                      <a:pt x="22" y="2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45"/>
              <p:cNvSpPr>
                <a:spLocks noEditPoints="1"/>
              </p:cNvSpPr>
              <p:nvPr/>
            </p:nvSpPr>
            <p:spPr bwMode="auto">
              <a:xfrm>
                <a:off x="3027363" y="5014913"/>
                <a:ext cx="47625" cy="57150"/>
              </a:xfrm>
              <a:custGeom>
                <a:avLst/>
                <a:gdLst>
                  <a:gd name="T0" fmla="*/ 30 w 30"/>
                  <a:gd name="T1" fmla="*/ 26 h 36"/>
                  <a:gd name="T2" fmla="*/ 26 w 30"/>
                  <a:gd name="T3" fmla="*/ 36 h 36"/>
                  <a:gd name="T4" fmla="*/ 19 w 30"/>
                  <a:gd name="T5" fmla="*/ 29 h 36"/>
                  <a:gd name="T6" fmla="*/ 18 w 30"/>
                  <a:gd name="T7" fmla="*/ 24 h 36"/>
                  <a:gd name="T8" fmla="*/ 29 w 30"/>
                  <a:gd name="T9" fmla="*/ 20 h 36"/>
                  <a:gd name="T10" fmla="*/ 30 w 30"/>
                  <a:gd name="T11" fmla="*/ 26 h 36"/>
                  <a:gd name="T12" fmla="*/ 19 w 30"/>
                  <a:gd name="T13" fmla="*/ 15 h 36"/>
                  <a:gd name="T14" fmla="*/ 17 w 30"/>
                  <a:gd name="T15" fmla="*/ 20 h 36"/>
                  <a:gd name="T16" fmla="*/ 16 w 30"/>
                  <a:gd name="T17" fmla="*/ 19 h 36"/>
                  <a:gd name="T18" fmla="*/ 11 w 30"/>
                  <a:gd name="T19" fmla="*/ 27 h 36"/>
                  <a:gd name="T20" fmla="*/ 12 w 30"/>
                  <a:gd name="T21" fmla="*/ 33 h 36"/>
                  <a:gd name="T22" fmla="*/ 7 w 30"/>
                  <a:gd name="T23" fmla="*/ 35 h 36"/>
                  <a:gd name="T24" fmla="*/ 2 w 30"/>
                  <a:gd name="T25" fmla="*/ 33 h 36"/>
                  <a:gd name="T26" fmla="*/ 0 w 30"/>
                  <a:gd name="T27" fmla="*/ 27 h 36"/>
                  <a:gd name="T28" fmla="*/ 0 w 30"/>
                  <a:gd name="T29" fmla="*/ 15 h 36"/>
                  <a:gd name="T30" fmla="*/ 1 w 30"/>
                  <a:gd name="T31" fmla="*/ 12 h 36"/>
                  <a:gd name="T32" fmla="*/ 2 w 30"/>
                  <a:gd name="T33" fmla="*/ 8 h 36"/>
                  <a:gd name="T34" fmla="*/ 8 w 30"/>
                  <a:gd name="T35" fmla="*/ 7 h 36"/>
                  <a:gd name="T36" fmla="*/ 11 w 30"/>
                  <a:gd name="T37" fmla="*/ 3 h 36"/>
                  <a:gd name="T38" fmla="*/ 17 w 30"/>
                  <a:gd name="T39" fmla="*/ 0 h 36"/>
                  <a:gd name="T40" fmla="*/ 16 w 30"/>
                  <a:gd name="T41" fmla="*/ 7 h 36"/>
                  <a:gd name="T42" fmla="*/ 14 w 30"/>
                  <a:gd name="T43" fmla="*/ 10 h 36"/>
                  <a:gd name="T44" fmla="*/ 16 w 30"/>
                  <a:gd name="T45" fmla="*/ 14 h 36"/>
                  <a:gd name="T46" fmla="*/ 19 w 30"/>
                  <a:gd name="T47" fmla="*/ 1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" h="36">
                    <a:moveTo>
                      <a:pt x="30" y="26"/>
                    </a:moveTo>
                    <a:lnTo>
                      <a:pt x="26" y="36"/>
                    </a:lnTo>
                    <a:lnTo>
                      <a:pt x="19" y="29"/>
                    </a:lnTo>
                    <a:lnTo>
                      <a:pt x="18" y="24"/>
                    </a:lnTo>
                    <a:lnTo>
                      <a:pt x="29" y="20"/>
                    </a:lnTo>
                    <a:lnTo>
                      <a:pt x="30" y="26"/>
                    </a:lnTo>
                    <a:close/>
                    <a:moveTo>
                      <a:pt x="19" y="15"/>
                    </a:moveTo>
                    <a:lnTo>
                      <a:pt x="17" y="20"/>
                    </a:lnTo>
                    <a:lnTo>
                      <a:pt x="16" y="19"/>
                    </a:lnTo>
                    <a:lnTo>
                      <a:pt x="11" y="27"/>
                    </a:lnTo>
                    <a:lnTo>
                      <a:pt x="12" y="33"/>
                    </a:lnTo>
                    <a:lnTo>
                      <a:pt x="7" y="35"/>
                    </a:lnTo>
                    <a:lnTo>
                      <a:pt x="2" y="33"/>
                    </a:lnTo>
                    <a:lnTo>
                      <a:pt x="0" y="27"/>
                    </a:lnTo>
                    <a:lnTo>
                      <a:pt x="0" y="15"/>
                    </a:lnTo>
                    <a:lnTo>
                      <a:pt x="1" y="12"/>
                    </a:lnTo>
                    <a:lnTo>
                      <a:pt x="2" y="8"/>
                    </a:lnTo>
                    <a:lnTo>
                      <a:pt x="8" y="7"/>
                    </a:lnTo>
                    <a:lnTo>
                      <a:pt x="11" y="3"/>
                    </a:lnTo>
                    <a:lnTo>
                      <a:pt x="17" y="0"/>
                    </a:lnTo>
                    <a:lnTo>
                      <a:pt x="16" y="7"/>
                    </a:lnTo>
                    <a:lnTo>
                      <a:pt x="14" y="10"/>
                    </a:lnTo>
                    <a:lnTo>
                      <a:pt x="16" y="14"/>
                    </a:lnTo>
                    <a:lnTo>
                      <a:pt x="19" y="1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Freeform 49"/>
              <p:cNvSpPr>
                <a:spLocks/>
              </p:cNvSpPr>
              <p:nvPr/>
            </p:nvSpPr>
            <p:spPr bwMode="auto">
              <a:xfrm>
                <a:off x="3189288" y="4975225"/>
                <a:ext cx="50800" cy="44450"/>
              </a:xfrm>
              <a:custGeom>
                <a:avLst/>
                <a:gdLst>
                  <a:gd name="T0" fmla="*/ 6 w 32"/>
                  <a:gd name="T1" fmla="*/ 25 h 28"/>
                  <a:gd name="T2" fmla="*/ 8 w 32"/>
                  <a:gd name="T3" fmla="*/ 17 h 28"/>
                  <a:gd name="T4" fmla="*/ 5 w 32"/>
                  <a:gd name="T5" fmla="*/ 18 h 28"/>
                  <a:gd name="T6" fmla="*/ 0 w 32"/>
                  <a:gd name="T7" fmla="*/ 14 h 28"/>
                  <a:gd name="T8" fmla="*/ 0 w 32"/>
                  <a:gd name="T9" fmla="*/ 6 h 28"/>
                  <a:gd name="T10" fmla="*/ 9 w 32"/>
                  <a:gd name="T11" fmla="*/ 3 h 28"/>
                  <a:gd name="T12" fmla="*/ 17 w 32"/>
                  <a:gd name="T13" fmla="*/ 0 h 28"/>
                  <a:gd name="T14" fmla="*/ 25 w 32"/>
                  <a:gd name="T15" fmla="*/ 3 h 28"/>
                  <a:gd name="T16" fmla="*/ 31 w 32"/>
                  <a:gd name="T17" fmla="*/ 3 h 28"/>
                  <a:gd name="T18" fmla="*/ 32 w 32"/>
                  <a:gd name="T19" fmla="*/ 5 h 28"/>
                  <a:gd name="T20" fmla="*/ 27 w 32"/>
                  <a:gd name="T21" fmla="*/ 12 h 28"/>
                  <a:gd name="T22" fmla="*/ 29 w 32"/>
                  <a:gd name="T23" fmla="*/ 25 h 28"/>
                  <a:gd name="T24" fmla="*/ 26 w 32"/>
                  <a:gd name="T25" fmla="*/ 28 h 28"/>
                  <a:gd name="T26" fmla="*/ 21 w 32"/>
                  <a:gd name="T27" fmla="*/ 28 h 28"/>
                  <a:gd name="T28" fmla="*/ 15 w 32"/>
                  <a:gd name="T29" fmla="*/ 23 h 28"/>
                  <a:gd name="T30" fmla="*/ 13 w 32"/>
                  <a:gd name="T31" fmla="*/ 22 h 28"/>
                  <a:gd name="T32" fmla="*/ 6 w 32"/>
                  <a:gd name="T33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" h="28">
                    <a:moveTo>
                      <a:pt x="6" y="25"/>
                    </a:moveTo>
                    <a:lnTo>
                      <a:pt x="8" y="17"/>
                    </a:lnTo>
                    <a:lnTo>
                      <a:pt x="5" y="18"/>
                    </a:lnTo>
                    <a:lnTo>
                      <a:pt x="0" y="14"/>
                    </a:lnTo>
                    <a:lnTo>
                      <a:pt x="0" y="6"/>
                    </a:lnTo>
                    <a:lnTo>
                      <a:pt x="9" y="3"/>
                    </a:lnTo>
                    <a:lnTo>
                      <a:pt x="17" y="0"/>
                    </a:lnTo>
                    <a:lnTo>
                      <a:pt x="25" y="3"/>
                    </a:lnTo>
                    <a:lnTo>
                      <a:pt x="31" y="3"/>
                    </a:lnTo>
                    <a:lnTo>
                      <a:pt x="32" y="5"/>
                    </a:lnTo>
                    <a:lnTo>
                      <a:pt x="27" y="12"/>
                    </a:lnTo>
                    <a:lnTo>
                      <a:pt x="29" y="25"/>
                    </a:lnTo>
                    <a:lnTo>
                      <a:pt x="26" y="28"/>
                    </a:lnTo>
                    <a:lnTo>
                      <a:pt x="21" y="28"/>
                    </a:lnTo>
                    <a:lnTo>
                      <a:pt x="15" y="23"/>
                    </a:lnTo>
                    <a:lnTo>
                      <a:pt x="13" y="22"/>
                    </a:lnTo>
                    <a:lnTo>
                      <a:pt x="6" y="2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3160713" y="4706938"/>
                <a:ext cx="115888" cy="265113"/>
              </a:xfrm>
              <a:custGeom>
                <a:avLst/>
                <a:gdLst>
                  <a:gd name="T0" fmla="*/ 53 w 73"/>
                  <a:gd name="T1" fmla="*/ 22 h 167"/>
                  <a:gd name="T2" fmla="*/ 52 w 73"/>
                  <a:gd name="T3" fmla="*/ 35 h 167"/>
                  <a:gd name="T4" fmla="*/ 62 w 73"/>
                  <a:gd name="T5" fmla="*/ 47 h 167"/>
                  <a:gd name="T6" fmla="*/ 56 w 73"/>
                  <a:gd name="T7" fmla="*/ 59 h 167"/>
                  <a:gd name="T8" fmla="*/ 64 w 73"/>
                  <a:gd name="T9" fmla="*/ 79 h 167"/>
                  <a:gd name="T10" fmla="*/ 60 w 73"/>
                  <a:gd name="T11" fmla="*/ 93 h 167"/>
                  <a:gd name="T12" fmla="*/ 66 w 73"/>
                  <a:gd name="T13" fmla="*/ 104 h 167"/>
                  <a:gd name="T14" fmla="*/ 63 w 73"/>
                  <a:gd name="T15" fmla="*/ 114 h 167"/>
                  <a:gd name="T16" fmla="*/ 73 w 73"/>
                  <a:gd name="T17" fmla="*/ 125 h 167"/>
                  <a:gd name="T18" fmla="*/ 70 w 73"/>
                  <a:gd name="T19" fmla="*/ 132 h 167"/>
                  <a:gd name="T20" fmla="*/ 64 w 73"/>
                  <a:gd name="T21" fmla="*/ 140 h 167"/>
                  <a:gd name="T22" fmla="*/ 50 w 73"/>
                  <a:gd name="T23" fmla="*/ 157 h 167"/>
                  <a:gd name="T24" fmla="*/ 38 w 73"/>
                  <a:gd name="T25" fmla="*/ 158 h 167"/>
                  <a:gd name="T26" fmla="*/ 26 w 73"/>
                  <a:gd name="T27" fmla="*/ 163 h 167"/>
                  <a:gd name="T28" fmla="*/ 15 w 73"/>
                  <a:gd name="T29" fmla="*/ 167 h 167"/>
                  <a:gd name="T30" fmla="*/ 11 w 73"/>
                  <a:gd name="T31" fmla="*/ 160 h 167"/>
                  <a:gd name="T32" fmla="*/ 4 w 73"/>
                  <a:gd name="T33" fmla="*/ 155 h 167"/>
                  <a:gd name="T34" fmla="*/ 6 w 73"/>
                  <a:gd name="T35" fmla="*/ 142 h 167"/>
                  <a:gd name="T36" fmla="*/ 3 w 73"/>
                  <a:gd name="T37" fmla="*/ 128 h 167"/>
                  <a:gd name="T38" fmla="*/ 6 w 73"/>
                  <a:gd name="T39" fmla="*/ 120 h 167"/>
                  <a:gd name="T40" fmla="*/ 12 w 73"/>
                  <a:gd name="T41" fmla="*/ 110 h 167"/>
                  <a:gd name="T42" fmla="*/ 27 w 73"/>
                  <a:gd name="T43" fmla="*/ 93 h 167"/>
                  <a:gd name="T44" fmla="*/ 32 w 73"/>
                  <a:gd name="T45" fmla="*/ 90 h 167"/>
                  <a:gd name="T46" fmla="*/ 31 w 73"/>
                  <a:gd name="T47" fmla="*/ 84 h 167"/>
                  <a:gd name="T48" fmla="*/ 22 w 73"/>
                  <a:gd name="T49" fmla="*/ 75 h 167"/>
                  <a:gd name="T50" fmla="*/ 20 w 73"/>
                  <a:gd name="T51" fmla="*/ 69 h 167"/>
                  <a:gd name="T52" fmla="*/ 20 w 73"/>
                  <a:gd name="T53" fmla="*/ 42 h 167"/>
                  <a:gd name="T54" fmla="*/ 9 w 73"/>
                  <a:gd name="T55" fmla="*/ 30 h 167"/>
                  <a:gd name="T56" fmla="*/ 0 w 73"/>
                  <a:gd name="T57" fmla="*/ 21 h 167"/>
                  <a:gd name="T58" fmla="*/ 4 w 73"/>
                  <a:gd name="T59" fmla="*/ 16 h 167"/>
                  <a:gd name="T60" fmla="*/ 11 w 73"/>
                  <a:gd name="T61" fmla="*/ 26 h 167"/>
                  <a:gd name="T62" fmla="*/ 20 w 73"/>
                  <a:gd name="T63" fmla="*/ 26 h 167"/>
                  <a:gd name="T64" fmla="*/ 27 w 73"/>
                  <a:gd name="T65" fmla="*/ 29 h 167"/>
                  <a:gd name="T66" fmla="*/ 34 w 73"/>
                  <a:gd name="T67" fmla="*/ 22 h 167"/>
                  <a:gd name="T68" fmla="*/ 37 w 73"/>
                  <a:gd name="T69" fmla="*/ 7 h 167"/>
                  <a:gd name="T70" fmla="*/ 47 w 73"/>
                  <a:gd name="T71" fmla="*/ 0 h 167"/>
                  <a:gd name="T72" fmla="*/ 56 w 73"/>
                  <a:gd name="T73" fmla="*/ 9 h 167"/>
                  <a:gd name="T74" fmla="*/ 53 w 73"/>
                  <a:gd name="T75" fmla="*/ 22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3" h="167">
                    <a:moveTo>
                      <a:pt x="53" y="22"/>
                    </a:moveTo>
                    <a:lnTo>
                      <a:pt x="52" y="35"/>
                    </a:lnTo>
                    <a:lnTo>
                      <a:pt x="62" y="47"/>
                    </a:lnTo>
                    <a:lnTo>
                      <a:pt x="56" y="59"/>
                    </a:lnTo>
                    <a:lnTo>
                      <a:pt x="64" y="79"/>
                    </a:lnTo>
                    <a:lnTo>
                      <a:pt x="60" y="93"/>
                    </a:lnTo>
                    <a:lnTo>
                      <a:pt x="66" y="104"/>
                    </a:lnTo>
                    <a:lnTo>
                      <a:pt x="63" y="114"/>
                    </a:lnTo>
                    <a:lnTo>
                      <a:pt x="73" y="125"/>
                    </a:lnTo>
                    <a:lnTo>
                      <a:pt x="70" y="132"/>
                    </a:lnTo>
                    <a:lnTo>
                      <a:pt x="64" y="140"/>
                    </a:lnTo>
                    <a:lnTo>
                      <a:pt x="50" y="157"/>
                    </a:lnTo>
                    <a:lnTo>
                      <a:pt x="38" y="158"/>
                    </a:lnTo>
                    <a:lnTo>
                      <a:pt x="26" y="163"/>
                    </a:lnTo>
                    <a:lnTo>
                      <a:pt x="15" y="167"/>
                    </a:lnTo>
                    <a:lnTo>
                      <a:pt x="11" y="160"/>
                    </a:lnTo>
                    <a:lnTo>
                      <a:pt x="4" y="155"/>
                    </a:lnTo>
                    <a:lnTo>
                      <a:pt x="6" y="142"/>
                    </a:lnTo>
                    <a:lnTo>
                      <a:pt x="3" y="128"/>
                    </a:lnTo>
                    <a:lnTo>
                      <a:pt x="6" y="120"/>
                    </a:lnTo>
                    <a:lnTo>
                      <a:pt x="12" y="110"/>
                    </a:lnTo>
                    <a:lnTo>
                      <a:pt x="27" y="93"/>
                    </a:lnTo>
                    <a:lnTo>
                      <a:pt x="32" y="90"/>
                    </a:lnTo>
                    <a:lnTo>
                      <a:pt x="31" y="84"/>
                    </a:lnTo>
                    <a:lnTo>
                      <a:pt x="22" y="75"/>
                    </a:lnTo>
                    <a:lnTo>
                      <a:pt x="20" y="69"/>
                    </a:lnTo>
                    <a:lnTo>
                      <a:pt x="20" y="42"/>
                    </a:lnTo>
                    <a:lnTo>
                      <a:pt x="9" y="30"/>
                    </a:lnTo>
                    <a:lnTo>
                      <a:pt x="0" y="21"/>
                    </a:lnTo>
                    <a:lnTo>
                      <a:pt x="4" y="16"/>
                    </a:lnTo>
                    <a:lnTo>
                      <a:pt x="11" y="26"/>
                    </a:lnTo>
                    <a:lnTo>
                      <a:pt x="20" y="26"/>
                    </a:lnTo>
                    <a:lnTo>
                      <a:pt x="27" y="29"/>
                    </a:lnTo>
                    <a:lnTo>
                      <a:pt x="34" y="22"/>
                    </a:lnTo>
                    <a:lnTo>
                      <a:pt x="37" y="7"/>
                    </a:lnTo>
                    <a:lnTo>
                      <a:pt x="47" y="0"/>
                    </a:lnTo>
                    <a:lnTo>
                      <a:pt x="56" y="9"/>
                    </a:lnTo>
                    <a:lnTo>
                      <a:pt x="53" y="2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Freeform 57"/>
              <p:cNvSpPr>
                <a:spLocks noEditPoints="1"/>
              </p:cNvSpPr>
              <p:nvPr/>
            </p:nvSpPr>
            <p:spPr bwMode="auto">
              <a:xfrm>
                <a:off x="2890838" y="5135563"/>
                <a:ext cx="150813" cy="150813"/>
              </a:xfrm>
              <a:custGeom>
                <a:avLst/>
                <a:gdLst>
                  <a:gd name="T0" fmla="*/ 95 w 95"/>
                  <a:gd name="T1" fmla="*/ 88 h 95"/>
                  <a:gd name="T2" fmla="*/ 93 w 95"/>
                  <a:gd name="T3" fmla="*/ 95 h 95"/>
                  <a:gd name="T4" fmla="*/ 91 w 95"/>
                  <a:gd name="T5" fmla="*/ 93 h 95"/>
                  <a:gd name="T6" fmla="*/ 88 w 95"/>
                  <a:gd name="T7" fmla="*/ 87 h 95"/>
                  <a:gd name="T8" fmla="*/ 91 w 95"/>
                  <a:gd name="T9" fmla="*/ 83 h 95"/>
                  <a:gd name="T10" fmla="*/ 94 w 95"/>
                  <a:gd name="T11" fmla="*/ 81 h 95"/>
                  <a:gd name="T12" fmla="*/ 95 w 95"/>
                  <a:gd name="T13" fmla="*/ 88 h 95"/>
                  <a:gd name="T14" fmla="*/ 56 w 95"/>
                  <a:gd name="T15" fmla="*/ 8 h 95"/>
                  <a:gd name="T16" fmla="*/ 60 w 95"/>
                  <a:gd name="T17" fmla="*/ 13 h 95"/>
                  <a:gd name="T18" fmla="*/ 64 w 95"/>
                  <a:gd name="T19" fmla="*/ 12 h 95"/>
                  <a:gd name="T20" fmla="*/ 69 w 95"/>
                  <a:gd name="T21" fmla="*/ 17 h 95"/>
                  <a:gd name="T22" fmla="*/ 71 w 95"/>
                  <a:gd name="T23" fmla="*/ 18 h 95"/>
                  <a:gd name="T24" fmla="*/ 73 w 95"/>
                  <a:gd name="T25" fmla="*/ 18 h 95"/>
                  <a:gd name="T26" fmla="*/ 76 w 95"/>
                  <a:gd name="T27" fmla="*/ 20 h 95"/>
                  <a:gd name="T28" fmla="*/ 86 w 95"/>
                  <a:gd name="T29" fmla="*/ 23 h 95"/>
                  <a:gd name="T30" fmla="*/ 82 w 95"/>
                  <a:gd name="T31" fmla="*/ 29 h 95"/>
                  <a:gd name="T32" fmla="*/ 81 w 95"/>
                  <a:gd name="T33" fmla="*/ 36 h 95"/>
                  <a:gd name="T34" fmla="*/ 80 w 95"/>
                  <a:gd name="T35" fmla="*/ 38 h 95"/>
                  <a:gd name="T36" fmla="*/ 76 w 95"/>
                  <a:gd name="T37" fmla="*/ 37 h 95"/>
                  <a:gd name="T38" fmla="*/ 77 w 95"/>
                  <a:gd name="T39" fmla="*/ 40 h 95"/>
                  <a:gd name="T40" fmla="*/ 71 w 95"/>
                  <a:gd name="T41" fmla="*/ 46 h 95"/>
                  <a:gd name="T42" fmla="*/ 71 w 95"/>
                  <a:gd name="T43" fmla="*/ 49 h 95"/>
                  <a:gd name="T44" fmla="*/ 75 w 95"/>
                  <a:gd name="T45" fmla="*/ 48 h 95"/>
                  <a:gd name="T46" fmla="*/ 77 w 95"/>
                  <a:gd name="T47" fmla="*/ 52 h 95"/>
                  <a:gd name="T48" fmla="*/ 77 w 95"/>
                  <a:gd name="T49" fmla="*/ 55 h 95"/>
                  <a:gd name="T50" fmla="*/ 79 w 95"/>
                  <a:gd name="T51" fmla="*/ 59 h 95"/>
                  <a:gd name="T52" fmla="*/ 76 w 95"/>
                  <a:gd name="T53" fmla="*/ 61 h 95"/>
                  <a:gd name="T54" fmla="*/ 79 w 95"/>
                  <a:gd name="T55" fmla="*/ 69 h 95"/>
                  <a:gd name="T56" fmla="*/ 82 w 95"/>
                  <a:gd name="T57" fmla="*/ 70 h 95"/>
                  <a:gd name="T58" fmla="*/ 81 w 95"/>
                  <a:gd name="T59" fmla="*/ 73 h 95"/>
                  <a:gd name="T60" fmla="*/ 75 w 95"/>
                  <a:gd name="T61" fmla="*/ 79 h 95"/>
                  <a:gd name="T62" fmla="*/ 62 w 95"/>
                  <a:gd name="T63" fmla="*/ 77 h 95"/>
                  <a:gd name="T64" fmla="*/ 52 w 95"/>
                  <a:gd name="T65" fmla="*/ 79 h 95"/>
                  <a:gd name="T66" fmla="*/ 52 w 95"/>
                  <a:gd name="T67" fmla="*/ 85 h 95"/>
                  <a:gd name="T68" fmla="*/ 44 w 95"/>
                  <a:gd name="T69" fmla="*/ 87 h 95"/>
                  <a:gd name="T70" fmla="*/ 36 w 95"/>
                  <a:gd name="T71" fmla="*/ 82 h 95"/>
                  <a:gd name="T72" fmla="*/ 34 w 95"/>
                  <a:gd name="T73" fmla="*/ 84 h 95"/>
                  <a:gd name="T74" fmla="*/ 22 w 95"/>
                  <a:gd name="T75" fmla="*/ 79 h 95"/>
                  <a:gd name="T76" fmla="*/ 18 w 95"/>
                  <a:gd name="T77" fmla="*/ 76 h 95"/>
                  <a:gd name="T78" fmla="*/ 22 w 95"/>
                  <a:gd name="T79" fmla="*/ 71 h 95"/>
                  <a:gd name="T80" fmla="*/ 23 w 95"/>
                  <a:gd name="T81" fmla="*/ 52 h 95"/>
                  <a:gd name="T82" fmla="*/ 17 w 95"/>
                  <a:gd name="T83" fmla="*/ 42 h 95"/>
                  <a:gd name="T84" fmla="*/ 11 w 95"/>
                  <a:gd name="T85" fmla="*/ 37 h 95"/>
                  <a:gd name="T86" fmla="*/ 1 w 95"/>
                  <a:gd name="T87" fmla="*/ 32 h 95"/>
                  <a:gd name="T88" fmla="*/ 0 w 95"/>
                  <a:gd name="T89" fmla="*/ 25 h 95"/>
                  <a:gd name="T90" fmla="*/ 10 w 95"/>
                  <a:gd name="T91" fmla="*/ 24 h 95"/>
                  <a:gd name="T92" fmla="*/ 21 w 95"/>
                  <a:gd name="T93" fmla="*/ 26 h 95"/>
                  <a:gd name="T94" fmla="*/ 18 w 95"/>
                  <a:gd name="T95" fmla="*/ 14 h 95"/>
                  <a:gd name="T96" fmla="*/ 24 w 95"/>
                  <a:gd name="T97" fmla="*/ 19 h 95"/>
                  <a:gd name="T98" fmla="*/ 40 w 95"/>
                  <a:gd name="T99" fmla="*/ 11 h 95"/>
                  <a:gd name="T100" fmla="*/ 42 w 95"/>
                  <a:gd name="T101" fmla="*/ 2 h 95"/>
                  <a:gd name="T102" fmla="*/ 48 w 95"/>
                  <a:gd name="T103" fmla="*/ 0 h 95"/>
                  <a:gd name="T104" fmla="*/ 50 w 95"/>
                  <a:gd name="T105" fmla="*/ 3 h 95"/>
                  <a:gd name="T106" fmla="*/ 52 w 95"/>
                  <a:gd name="T107" fmla="*/ 3 h 95"/>
                  <a:gd name="T108" fmla="*/ 56 w 95"/>
                  <a:gd name="T109" fmla="*/ 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5" h="95">
                    <a:moveTo>
                      <a:pt x="95" y="88"/>
                    </a:moveTo>
                    <a:lnTo>
                      <a:pt x="93" y="95"/>
                    </a:lnTo>
                    <a:lnTo>
                      <a:pt x="91" y="93"/>
                    </a:lnTo>
                    <a:lnTo>
                      <a:pt x="88" y="87"/>
                    </a:lnTo>
                    <a:lnTo>
                      <a:pt x="91" y="83"/>
                    </a:lnTo>
                    <a:lnTo>
                      <a:pt x="94" y="81"/>
                    </a:lnTo>
                    <a:lnTo>
                      <a:pt x="95" y="88"/>
                    </a:lnTo>
                    <a:close/>
                    <a:moveTo>
                      <a:pt x="56" y="8"/>
                    </a:moveTo>
                    <a:lnTo>
                      <a:pt x="60" y="13"/>
                    </a:lnTo>
                    <a:lnTo>
                      <a:pt x="64" y="12"/>
                    </a:lnTo>
                    <a:lnTo>
                      <a:pt x="69" y="17"/>
                    </a:lnTo>
                    <a:lnTo>
                      <a:pt x="71" y="18"/>
                    </a:lnTo>
                    <a:lnTo>
                      <a:pt x="73" y="18"/>
                    </a:lnTo>
                    <a:lnTo>
                      <a:pt x="76" y="20"/>
                    </a:lnTo>
                    <a:lnTo>
                      <a:pt x="86" y="23"/>
                    </a:lnTo>
                    <a:lnTo>
                      <a:pt x="82" y="29"/>
                    </a:lnTo>
                    <a:lnTo>
                      <a:pt x="81" y="36"/>
                    </a:lnTo>
                    <a:lnTo>
                      <a:pt x="80" y="38"/>
                    </a:lnTo>
                    <a:lnTo>
                      <a:pt x="76" y="37"/>
                    </a:lnTo>
                    <a:lnTo>
                      <a:pt x="77" y="40"/>
                    </a:lnTo>
                    <a:lnTo>
                      <a:pt x="71" y="46"/>
                    </a:lnTo>
                    <a:lnTo>
                      <a:pt x="71" y="49"/>
                    </a:lnTo>
                    <a:lnTo>
                      <a:pt x="75" y="48"/>
                    </a:lnTo>
                    <a:lnTo>
                      <a:pt x="77" y="52"/>
                    </a:lnTo>
                    <a:lnTo>
                      <a:pt x="77" y="55"/>
                    </a:lnTo>
                    <a:lnTo>
                      <a:pt x="79" y="59"/>
                    </a:lnTo>
                    <a:lnTo>
                      <a:pt x="76" y="61"/>
                    </a:lnTo>
                    <a:lnTo>
                      <a:pt x="79" y="69"/>
                    </a:lnTo>
                    <a:lnTo>
                      <a:pt x="82" y="70"/>
                    </a:lnTo>
                    <a:lnTo>
                      <a:pt x="81" y="73"/>
                    </a:lnTo>
                    <a:lnTo>
                      <a:pt x="75" y="79"/>
                    </a:lnTo>
                    <a:lnTo>
                      <a:pt x="62" y="77"/>
                    </a:lnTo>
                    <a:lnTo>
                      <a:pt x="52" y="79"/>
                    </a:lnTo>
                    <a:lnTo>
                      <a:pt x="52" y="85"/>
                    </a:lnTo>
                    <a:lnTo>
                      <a:pt x="44" y="87"/>
                    </a:lnTo>
                    <a:lnTo>
                      <a:pt x="36" y="82"/>
                    </a:lnTo>
                    <a:lnTo>
                      <a:pt x="34" y="84"/>
                    </a:lnTo>
                    <a:lnTo>
                      <a:pt x="22" y="79"/>
                    </a:lnTo>
                    <a:lnTo>
                      <a:pt x="18" y="76"/>
                    </a:lnTo>
                    <a:lnTo>
                      <a:pt x="22" y="71"/>
                    </a:lnTo>
                    <a:lnTo>
                      <a:pt x="23" y="52"/>
                    </a:lnTo>
                    <a:lnTo>
                      <a:pt x="17" y="42"/>
                    </a:lnTo>
                    <a:lnTo>
                      <a:pt x="11" y="37"/>
                    </a:lnTo>
                    <a:lnTo>
                      <a:pt x="1" y="32"/>
                    </a:lnTo>
                    <a:lnTo>
                      <a:pt x="0" y="25"/>
                    </a:lnTo>
                    <a:lnTo>
                      <a:pt x="10" y="24"/>
                    </a:lnTo>
                    <a:lnTo>
                      <a:pt x="21" y="26"/>
                    </a:lnTo>
                    <a:lnTo>
                      <a:pt x="18" y="14"/>
                    </a:lnTo>
                    <a:lnTo>
                      <a:pt x="24" y="19"/>
                    </a:lnTo>
                    <a:lnTo>
                      <a:pt x="40" y="11"/>
                    </a:lnTo>
                    <a:lnTo>
                      <a:pt x="42" y="2"/>
                    </a:lnTo>
                    <a:lnTo>
                      <a:pt x="48" y="0"/>
                    </a:lnTo>
                    <a:lnTo>
                      <a:pt x="50" y="3"/>
                    </a:lnTo>
                    <a:lnTo>
                      <a:pt x="52" y="3"/>
                    </a:lnTo>
                    <a:lnTo>
                      <a:pt x="56" y="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Freeform 59"/>
              <p:cNvSpPr>
                <a:spLocks noEditPoints="1"/>
              </p:cNvSpPr>
              <p:nvPr/>
            </p:nvSpPr>
            <p:spPr bwMode="auto">
              <a:xfrm>
                <a:off x="2860675" y="4997450"/>
                <a:ext cx="96838" cy="158750"/>
              </a:xfrm>
              <a:custGeom>
                <a:avLst/>
                <a:gdLst>
                  <a:gd name="T0" fmla="*/ 13 w 61"/>
                  <a:gd name="T1" fmla="*/ 49 h 100"/>
                  <a:gd name="T2" fmla="*/ 9 w 61"/>
                  <a:gd name="T3" fmla="*/ 56 h 100"/>
                  <a:gd name="T4" fmla="*/ 3 w 61"/>
                  <a:gd name="T5" fmla="*/ 55 h 100"/>
                  <a:gd name="T6" fmla="*/ 0 w 61"/>
                  <a:gd name="T7" fmla="*/ 55 h 100"/>
                  <a:gd name="T8" fmla="*/ 1 w 61"/>
                  <a:gd name="T9" fmla="*/ 49 h 100"/>
                  <a:gd name="T10" fmla="*/ 0 w 61"/>
                  <a:gd name="T11" fmla="*/ 42 h 100"/>
                  <a:gd name="T12" fmla="*/ 6 w 61"/>
                  <a:gd name="T13" fmla="*/ 42 h 100"/>
                  <a:gd name="T14" fmla="*/ 13 w 61"/>
                  <a:gd name="T15" fmla="*/ 49 h 100"/>
                  <a:gd name="T16" fmla="*/ 30 w 61"/>
                  <a:gd name="T17" fmla="*/ 0 h 100"/>
                  <a:gd name="T18" fmla="*/ 23 w 61"/>
                  <a:gd name="T19" fmla="*/ 13 h 100"/>
                  <a:gd name="T20" fmla="*/ 30 w 61"/>
                  <a:gd name="T21" fmla="*/ 12 h 100"/>
                  <a:gd name="T22" fmla="*/ 37 w 61"/>
                  <a:gd name="T23" fmla="*/ 12 h 100"/>
                  <a:gd name="T24" fmla="*/ 36 w 61"/>
                  <a:gd name="T25" fmla="*/ 21 h 100"/>
                  <a:gd name="T26" fmla="*/ 30 w 61"/>
                  <a:gd name="T27" fmla="*/ 32 h 100"/>
                  <a:gd name="T28" fmla="*/ 36 w 61"/>
                  <a:gd name="T29" fmla="*/ 33 h 100"/>
                  <a:gd name="T30" fmla="*/ 37 w 61"/>
                  <a:gd name="T31" fmla="*/ 35 h 100"/>
                  <a:gd name="T32" fmla="*/ 43 w 61"/>
                  <a:gd name="T33" fmla="*/ 48 h 100"/>
                  <a:gd name="T34" fmla="*/ 48 w 61"/>
                  <a:gd name="T35" fmla="*/ 50 h 100"/>
                  <a:gd name="T36" fmla="*/ 52 w 61"/>
                  <a:gd name="T37" fmla="*/ 64 h 100"/>
                  <a:gd name="T38" fmla="*/ 54 w 61"/>
                  <a:gd name="T39" fmla="*/ 67 h 100"/>
                  <a:gd name="T40" fmla="*/ 61 w 61"/>
                  <a:gd name="T41" fmla="*/ 70 h 100"/>
                  <a:gd name="T42" fmla="*/ 61 w 61"/>
                  <a:gd name="T43" fmla="*/ 77 h 100"/>
                  <a:gd name="T44" fmla="*/ 58 w 61"/>
                  <a:gd name="T45" fmla="*/ 79 h 100"/>
                  <a:gd name="T46" fmla="*/ 60 w 61"/>
                  <a:gd name="T47" fmla="*/ 85 h 100"/>
                  <a:gd name="T48" fmla="*/ 54 w 61"/>
                  <a:gd name="T49" fmla="*/ 91 h 100"/>
                  <a:gd name="T50" fmla="*/ 46 w 61"/>
                  <a:gd name="T51" fmla="*/ 91 h 100"/>
                  <a:gd name="T52" fmla="*/ 34 w 61"/>
                  <a:gd name="T53" fmla="*/ 94 h 100"/>
                  <a:gd name="T54" fmla="*/ 31 w 61"/>
                  <a:gd name="T55" fmla="*/ 91 h 100"/>
                  <a:gd name="T56" fmla="*/ 26 w 61"/>
                  <a:gd name="T57" fmla="*/ 96 h 100"/>
                  <a:gd name="T58" fmla="*/ 20 w 61"/>
                  <a:gd name="T59" fmla="*/ 95 h 100"/>
                  <a:gd name="T60" fmla="*/ 15 w 61"/>
                  <a:gd name="T61" fmla="*/ 100 h 100"/>
                  <a:gd name="T62" fmla="*/ 12 w 61"/>
                  <a:gd name="T63" fmla="*/ 98 h 100"/>
                  <a:gd name="T64" fmla="*/ 21 w 61"/>
                  <a:gd name="T65" fmla="*/ 87 h 100"/>
                  <a:gd name="T66" fmla="*/ 28 w 61"/>
                  <a:gd name="T67" fmla="*/ 84 h 100"/>
                  <a:gd name="T68" fmla="*/ 28 w 61"/>
                  <a:gd name="T69" fmla="*/ 84 h 100"/>
                  <a:gd name="T70" fmla="*/ 17 w 61"/>
                  <a:gd name="T71" fmla="*/ 82 h 100"/>
                  <a:gd name="T72" fmla="*/ 15 w 61"/>
                  <a:gd name="T73" fmla="*/ 78 h 100"/>
                  <a:gd name="T74" fmla="*/ 23 w 61"/>
                  <a:gd name="T75" fmla="*/ 75 h 100"/>
                  <a:gd name="T76" fmla="*/ 19 w 61"/>
                  <a:gd name="T77" fmla="*/ 69 h 100"/>
                  <a:gd name="T78" fmla="*/ 20 w 61"/>
                  <a:gd name="T79" fmla="*/ 61 h 100"/>
                  <a:gd name="T80" fmla="*/ 30 w 61"/>
                  <a:gd name="T81" fmla="*/ 62 h 100"/>
                  <a:gd name="T82" fmla="*/ 30 w 61"/>
                  <a:gd name="T83" fmla="*/ 62 h 100"/>
                  <a:gd name="T84" fmla="*/ 31 w 61"/>
                  <a:gd name="T85" fmla="*/ 55 h 100"/>
                  <a:gd name="T86" fmla="*/ 26 w 61"/>
                  <a:gd name="T87" fmla="*/ 49 h 100"/>
                  <a:gd name="T88" fmla="*/ 26 w 61"/>
                  <a:gd name="T89" fmla="*/ 48 h 100"/>
                  <a:gd name="T90" fmla="*/ 18 w 61"/>
                  <a:gd name="T91" fmla="*/ 47 h 100"/>
                  <a:gd name="T92" fmla="*/ 17 w 61"/>
                  <a:gd name="T93" fmla="*/ 43 h 100"/>
                  <a:gd name="T94" fmla="*/ 19 w 61"/>
                  <a:gd name="T95" fmla="*/ 38 h 100"/>
                  <a:gd name="T96" fmla="*/ 17 w 61"/>
                  <a:gd name="T97" fmla="*/ 35 h 100"/>
                  <a:gd name="T98" fmla="*/ 13 w 61"/>
                  <a:gd name="T99" fmla="*/ 41 h 100"/>
                  <a:gd name="T100" fmla="*/ 13 w 61"/>
                  <a:gd name="T101" fmla="*/ 29 h 100"/>
                  <a:gd name="T102" fmla="*/ 9 w 61"/>
                  <a:gd name="T103" fmla="*/ 23 h 100"/>
                  <a:gd name="T104" fmla="*/ 12 w 61"/>
                  <a:gd name="T105" fmla="*/ 9 h 100"/>
                  <a:gd name="T106" fmla="*/ 17 w 61"/>
                  <a:gd name="T107" fmla="*/ 0 h 100"/>
                  <a:gd name="T108" fmla="*/ 23 w 61"/>
                  <a:gd name="T109" fmla="*/ 1 h 100"/>
                  <a:gd name="T110" fmla="*/ 30 w 61"/>
                  <a:gd name="T1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1" h="100">
                    <a:moveTo>
                      <a:pt x="13" y="49"/>
                    </a:moveTo>
                    <a:lnTo>
                      <a:pt x="9" y="56"/>
                    </a:lnTo>
                    <a:lnTo>
                      <a:pt x="3" y="55"/>
                    </a:lnTo>
                    <a:lnTo>
                      <a:pt x="0" y="55"/>
                    </a:lnTo>
                    <a:lnTo>
                      <a:pt x="1" y="49"/>
                    </a:lnTo>
                    <a:lnTo>
                      <a:pt x="0" y="42"/>
                    </a:lnTo>
                    <a:lnTo>
                      <a:pt x="6" y="42"/>
                    </a:lnTo>
                    <a:lnTo>
                      <a:pt x="13" y="49"/>
                    </a:lnTo>
                    <a:close/>
                    <a:moveTo>
                      <a:pt x="30" y="0"/>
                    </a:moveTo>
                    <a:lnTo>
                      <a:pt x="23" y="13"/>
                    </a:lnTo>
                    <a:lnTo>
                      <a:pt x="30" y="12"/>
                    </a:lnTo>
                    <a:lnTo>
                      <a:pt x="37" y="12"/>
                    </a:lnTo>
                    <a:lnTo>
                      <a:pt x="36" y="21"/>
                    </a:lnTo>
                    <a:lnTo>
                      <a:pt x="30" y="32"/>
                    </a:lnTo>
                    <a:lnTo>
                      <a:pt x="36" y="33"/>
                    </a:lnTo>
                    <a:lnTo>
                      <a:pt x="37" y="35"/>
                    </a:lnTo>
                    <a:lnTo>
                      <a:pt x="43" y="48"/>
                    </a:lnTo>
                    <a:lnTo>
                      <a:pt x="48" y="50"/>
                    </a:lnTo>
                    <a:lnTo>
                      <a:pt x="52" y="64"/>
                    </a:lnTo>
                    <a:lnTo>
                      <a:pt x="54" y="67"/>
                    </a:lnTo>
                    <a:lnTo>
                      <a:pt x="61" y="70"/>
                    </a:lnTo>
                    <a:lnTo>
                      <a:pt x="61" y="77"/>
                    </a:lnTo>
                    <a:lnTo>
                      <a:pt x="58" y="79"/>
                    </a:lnTo>
                    <a:lnTo>
                      <a:pt x="60" y="85"/>
                    </a:lnTo>
                    <a:lnTo>
                      <a:pt x="54" y="91"/>
                    </a:lnTo>
                    <a:lnTo>
                      <a:pt x="46" y="91"/>
                    </a:lnTo>
                    <a:lnTo>
                      <a:pt x="34" y="94"/>
                    </a:lnTo>
                    <a:lnTo>
                      <a:pt x="31" y="91"/>
                    </a:lnTo>
                    <a:lnTo>
                      <a:pt x="26" y="96"/>
                    </a:lnTo>
                    <a:lnTo>
                      <a:pt x="20" y="95"/>
                    </a:lnTo>
                    <a:lnTo>
                      <a:pt x="15" y="100"/>
                    </a:lnTo>
                    <a:lnTo>
                      <a:pt x="12" y="98"/>
                    </a:lnTo>
                    <a:lnTo>
                      <a:pt x="21" y="87"/>
                    </a:lnTo>
                    <a:lnTo>
                      <a:pt x="28" y="84"/>
                    </a:lnTo>
                    <a:lnTo>
                      <a:pt x="28" y="84"/>
                    </a:lnTo>
                    <a:lnTo>
                      <a:pt x="17" y="82"/>
                    </a:lnTo>
                    <a:lnTo>
                      <a:pt x="15" y="78"/>
                    </a:lnTo>
                    <a:lnTo>
                      <a:pt x="23" y="75"/>
                    </a:lnTo>
                    <a:lnTo>
                      <a:pt x="19" y="69"/>
                    </a:lnTo>
                    <a:lnTo>
                      <a:pt x="20" y="61"/>
                    </a:lnTo>
                    <a:lnTo>
                      <a:pt x="30" y="62"/>
                    </a:lnTo>
                    <a:lnTo>
                      <a:pt x="30" y="62"/>
                    </a:lnTo>
                    <a:lnTo>
                      <a:pt x="31" y="55"/>
                    </a:lnTo>
                    <a:lnTo>
                      <a:pt x="26" y="49"/>
                    </a:lnTo>
                    <a:lnTo>
                      <a:pt x="26" y="48"/>
                    </a:lnTo>
                    <a:lnTo>
                      <a:pt x="18" y="47"/>
                    </a:lnTo>
                    <a:lnTo>
                      <a:pt x="17" y="43"/>
                    </a:lnTo>
                    <a:lnTo>
                      <a:pt x="19" y="38"/>
                    </a:lnTo>
                    <a:lnTo>
                      <a:pt x="17" y="35"/>
                    </a:lnTo>
                    <a:lnTo>
                      <a:pt x="13" y="41"/>
                    </a:lnTo>
                    <a:lnTo>
                      <a:pt x="13" y="29"/>
                    </a:lnTo>
                    <a:lnTo>
                      <a:pt x="9" y="23"/>
                    </a:lnTo>
                    <a:lnTo>
                      <a:pt x="12" y="9"/>
                    </a:lnTo>
                    <a:lnTo>
                      <a:pt x="17" y="0"/>
                    </a:lnTo>
                    <a:lnTo>
                      <a:pt x="23" y="1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" name="Freeform 60"/>
              <p:cNvSpPr>
                <a:spLocks/>
              </p:cNvSpPr>
              <p:nvPr/>
            </p:nvSpPr>
            <p:spPr bwMode="auto">
              <a:xfrm>
                <a:off x="3367088" y="5254625"/>
                <a:ext cx="69850" cy="36513"/>
              </a:xfrm>
              <a:custGeom>
                <a:avLst/>
                <a:gdLst>
                  <a:gd name="T0" fmla="*/ 10 w 44"/>
                  <a:gd name="T1" fmla="*/ 19 h 23"/>
                  <a:gd name="T2" fmla="*/ 10 w 44"/>
                  <a:gd name="T3" fmla="*/ 14 h 23"/>
                  <a:gd name="T4" fmla="*/ 9 w 44"/>
                  <a:gd name="T5" fmla="*/ 8 h 23"/>
                  <a:gd name="T6" fmla="*/ 6 w 44"/>
                  <a:gd name="T7" fmla="*/ 6 h 23"/>
                  <a:gd name="T8" fmla="*/ 2 w 44"/>
                  <a:gd name="T9" fmla="*/ 4 h 23"/>
                  <a:gd name="T10" fmla="*/ 0 w 44"/>
                  <a:gd name="T11" fmla="*/ 1 h 23"/>
                  <a:gd name="T12" fmla="*/ 0 w 44"/>
                  <a:gd name="T13" fmla="*/ 0 h 23"/>
                  <a:gd name="T14" fmla="*/ 6 w 44"/>
                  <a:gd name="T15" fmla="*/ 2 h 23"/>
                  <a:gd name="T16" fmla="*/ 15 w 44"/>
                  <a:gd name="T17" fmla="*/ 3 h 23"/>
                  <a:gd name="T18" fmla="*/ 25 w 44"/>
                  <a:gd name="T19" fmla="*/ 8 h 23"/>
                  <a:gd name="T20" fmla="*/ 26 w 44"/>
                  <a:gd name="T21" fmla="*/ 9 h 23"/>
                  <a:gd name="T22" fmla="*/ 30 w 44"/>
                  <a:gd name="T23" fmla="*/ 8 h 23"/>
                  <a:gd name="T24" fmla="*/ 36 w 44"/>
                  <a:gd name="T25" fmla="*/ 9 h 23"/>
                  <a:gd name="T26" fmla="*/ 38 w 44"/>
                  <a:gd name="T27" fmla="*/ 13 h 23"/>
                  <a:gd name="T28" fmla="*/ 43 w 44"/>
                  <a:gd name="T29" fmla="*/ 15 h 23"/>
                  <a:gd name="T30" fmla="*/ 41 w 44"/>
                  <a:gd name="T31" fmla="*/ 16 h 23"/>
                  <a:gd name="T32" fmla="*/ 44 w 44"/>
                  <a:gd name="T33" fmla="*/ 21 h 23"/>
                  <a:gd name="T34" fmla="*/ 43 w 44"/>
                  <a:gd name="T35" fmla="*/ 23 h 23"/>
                  <a:gd name="T36" fmla="*/ 39 w 44"/>
                  <a:gd name="T37" fmla="*/ 23 h 23"/>
                  <a:gd name="T38" fmla="*/ 35 w 44"/>
                  <a:gd name="T39" fmla="*/ 20 h 23"/>
                  <a:gd name="T40" fmla="*/ 33 w 44"/>
                  <a:gd name="T41" fmla="*/ 21 h 23"/>
                  <a:gd name="T42" fmla="*/ 24 w 44"/>
                  <a:gd name="T43" fmla="*/ 23 h 23"/>
                  <a:gd name="T44" fmla="*/ 18 w 44"/>
                  <a:gd name="T45" fmla="*/ 18 h 23"/>
                  <a:gd name="T46" fmla="*/ 10 w 44"/>
                  <a:gd name="T47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4" h="23">
                    <a:moveTo>
                      <a:pt x="10" y="19"/>
                    </a:moveTo>
                    <a:lnTo>
                      <a:pt x="10" y="14"/>
                    </a:lnTo>
                    <a:lnTo>
                      <a:pt x="9" y="8"/>
                    </a:lnTo>
                    <a:lnTo>
                      <a:pt x="6" y="6"/>
                    </a:lnTo>
                    <a:lnTo>
                      <a:pt x="2" y="4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6" y="2"/>
                    </a:lnTo>
                    <a:lnTo>
                      <a:pt x="15" y="3"/>
                    </a:lnTo>
                    <a:lnTo>
                      <a:pt x="25" y="8"/>
                    </a:lnTo>
                    <a:lnTo>
                      <a:pt x="26" y="9"/>
                    </a:lnTo>
                    <a:lnTo>
                      <a:pt x="30" y="8"/>
                    </a:lnTo>
                    <a:lnTo>
                      <a:pt x="36" y="9"/>
                    </a:lnTo>
                    <a:lnTo>
                      <a:pt x="38" y="13"/>
                    </a:lnTo>
                    <a:lnTo>
                      <a:pt x="43" y="15"/>
                    </a:lnTo>
                    <a:lnTo>
                      <a:pt x="41" y="16"/>
                    </a:lnTo>
                    <a:lnTo>
                      <a:pt x="44" y="21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5" y="20"/>
                    </a:lnTo>
                    <a:lnTo>
                      <a:pt x="33" y="21"/>
                    </a:lnTo>
                    <a:lnTo>
                      <a:pt x="24" y="23"/>
                    </a:lnTo>
                    <a:lnTo>
                      <a:pt x="18" y="18"/>
                    </a:lnTo>
                    <a:lnTo>
                      <a:pt x="10" y="19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72"/>
              <p:cNvSpPr>
                <a:spLocks/>
              </p:cNvSpPr>
              <p:nvPr/>
            </p:nvSpPr>
            <p:spPr bwMode="auto">
              <a:xfrm>
                <a:off x="3086100" y="5210175"/>
                <a:ext cx="61913" cy="60325"/>
              </a:xfrm>
              <a:custGeom>
                <a:avLst/>
                <a:gdLst>
                  <a:gd name="T0" fmla="*/ 34 w 39"/>
                  <a:gd name="T1" fmla="*/ 6 h 38"/>
                  <a:gd name="T2" fmla="*/ 36 w 39"/>
                  <a:gd name="T3" fmla="*/ 9 h 38"/>
                  <a:gd name="T4" fmla="*/ 39 w 39"/>
                  <a:gd name="T5" fmla="*/ 12 h 38"/>
                  <a:gd name="T6" fmla="*/ 35 w 39"/>
                  <a:gd name="T7" fmla="*/ 15 h 38"/>
                  <a:gd name="T8" fmla="*/ 33 w 39"/>
                  <a:gd name="T9" fmla="*/ 14 h 38"/>
                  <a:gd name="T10" fmla="*/ 28 w 39"/>
                  <a:gd name="T11" fmla="*/ 14 h 38"/>
                  <a:gd name="T12" fmla="*/ 22 w 39"/>
                  <a:gd name="T13" fmla="*/ 12 h 38"/>
                  <a:gd name="T14" fmla="*/ 20 w 39"/>
                  <a:gd name="T15" fmla="*/ 13 h 38"/>
                  <a:gd name="T16" fmla="*/ 18 w 39"/>
                  <a:gd name="T17" fmla="*/ 14 h 38"/>
                  <a:gd name="T18" fmla="*/ 16 w 39"/>
                  <a:gd name="T19" fmla="*/ 12 h 38"/>
                  <a:gd name="T20" fmla="*/ 14 w 39"/>
                  <a:gd name="T21" fmla="*/ 17 h 38"/>
                  <a:gd name="T22" fmla="*/ 17 w 39"/>
                  <a:gd name="T23" fmla="*/ 20 h 38"/>
                  <a:gd name="T24" fmla="*/ 18 w 39"/>
                  <a:gd name="T25" fmla="*/ 24 h 38"/>
                  <a:gd name="T26" fmla="*/ 22 w 39"/>
                  <a:gd name="T27" fmla="*/ 28 h 38"/>
                  <a:gd name="T28" fmla="*/ 24 w 39"/>
                  <a:gd name="T29" fmla="*/ 29 h 38"/>
                  <a:gd name="T30" fmla="*/ 27 w 39"/>
                  <a:gd name="T31" fmla="*/ 32 h 38"/>
                  <a:gd name="T32" fmla="*/ 33 w 39"/>
                  <a:gd name="T33" fmla="*/ 36 h 38"/>
                  <a:gd name="T34" fmla="*/ 32 w 39"/>
                  <a:gd name="T35" fmla="*/ 38 h 38"/>
                  <a:gd name="T36" fmla="*/ 26 w 39"/>
                  <a:gd name="T37" fmla="*/ 35 h 38"/>
                  <a:gd name="T38" fmla="*/ 22 w 39"/>
                  <a:gd name="T39" fmla="*/ 31 h 38"/>
                  <a:gd name="T40" fmla="*/ 16 w 39"/>
                  <a:gd name="T41" fmla="*/ 29 h 38"/>
                  <a:gd name="T42" fmla="*/ 10 w 39"/>
                  <a:gd name="T43" fmla="*/ 22 h 38"/>
                  <a:gd name="T44" fmla="*/ 11 w 39"/>
                  <a:gd name="T45" fmla="*/ 22 h 38"/>
                  <a:gd name="T46" fmla="*/ 9 w 39"/>
                  <a:gd name="T47" fmla="*/ 17 h 38"/>
                  <a:gd name="T48" fmla="*/ 9 w 39"/>
                  <a:gd name="T49" fmla="*/ 14 h 38"/>
                  <a:gd name="T50" fmla="*/ 4 w 39"/>
                  <a:gd name="T51" fmla="*/ 12 h 38"/>
                  <a:gd name="T52" fmla="*/ 1 w 39"/>
                  <a:gd name="T53" fmla="*/ 17 h 38"/>
                  <a:gd name="T54" fmla="*/ 0 w 39"/>
                  <a:gd name="T55" fmla="*/ 13 h 38"/>
                  <a:gd name="T56" fmla="*/ 0 w 39"/>
                  <a:gd name="T57" fmla="*/ 9 h 38"/>
                  <a:gd name="T58" fmla="*/ 0 w 39"/>
                  <a:gd name="T59" fmla="*/ 9 h 38"/>
                  <a:gd name="T60" fmla="*/ 5 w 39"/>
                  <a:gd name="T61" fmla="*/ 11 h 38"/>
                  <a:gd name="T62" fmla="*/ 6 w 39"/>
                  <a:gd name="T63" fmla="*/ 8 h 38"/>
                  <a:gd name="T64" fmla="*/ 9 w 39"/>
                  <a:gd name="T65" fmla="*/ 11 h 38"/>
                  <a:gd name="T66" fmla="*/ 11 w 39"/>
                  <a:gd name="T67" fmla="*/ 11 h 38"/>
                  <a:gd name="T68" fmla="*/ 11 w 39"/>
                  <a:gd name="T69" fmla="*/ 7 h 38"/>
                  <a:gd name="T70" fmla="*/ 14 w 39"/>
                  <a:gd name="T71" fmla="*/ 7 h 38"/>
                  <a:gd name="T72" fmla="*/ 15 w 39"/>
                  <a:gd name="T73" fmla="*/ 2 h 38"/>
                  <a:gd name="T74" fmla="*/ 20 w 39"/>
                  <a:gd name="T75" fmla="*/ 0 h 38"/>
                  <a:gd name="T76" fmla="*/ 22 w 39"/>
                  <a:gd name="T77" fmla="*/ 1 h 38"/>
                  <a:gd name="T78" fmla="*/ 27 w 39"/>
                  <a:gd name="T79" fmla="*/ 6 h 38"/>
                  <a:gd name="T80" fmla="*/ 32 w 39"/>
                  <a:gd name="T81" fmla="*/ 7 h 38"/>
                  <a:gd name="T82" fmla="*/ 34 w 39"/>
                  <a:gd name="T83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9" h="38">
                    <a:moveTo>
                      <a:pt x="34" y="6"/>
                    </a:moveTo>
                    <a:lnTo>
                      <a:pt x="36" y="9"/>
                    </a:lnTo>
                    <a:lnTo>
                      <a:pt x="39" y="12"/>
                    </a:lnTo>
                    <a:lnTo>
                      <a:pt x="35" y="15"/>
                    </a:lnTo>
                    <a:lnTo>
                      <a:pt x="33" y="14"/>
                    </a:lnTo>
                    <a:lnTo>
                      <a:pt x="28" y="14"/>
                    </a:lnTo>
                    <a:lnTo>
                      <a:pt x="22" y="12"/>
                    </a:lnTo>
                    <a:lnTo>
                      <a:pt x="20" y="13"/>
                    </a:lnTo>
                    <a:lnTo>
                      <a:pt x="18" y="14"/>
                    </a:lnTo>
                    <a:lnTo>
                      <a:pt x="16" y="12"/>
                    </a:lnTo>
                    <a:lnTo>
                      <a:pt x="14" y="17"/>
                    </a:lnTo>
                    <a:lnTo>
                      <a:pt x="17" y="20"/>
                    </a:lnTo>
                    <a:lnTo>
                      <a:pt x="18" y="24"/>
                    </a:lnTo>
                    <a:lnTo>
                      <a:pt x="22" y="28"/>
                    </a:lnTo>
                    <a:lnTo>
                      <a:pt x="24" y="29"/>
                    </a:lnTo>
                    <a:lnTo>
                      <a:pt x="27" y="32"/>
                    </a:lnTo>
                    <a:lnTo>
                      <a:pt x="33" y="36"/>
                    </a:lnTo>
                    <a:lnTo>
                      <a:pt x="32" y="38"/>
                    </a:lnTo>
                    <a:lnTo>
                      <a:pt x="26" y="35"/>
                    </a:lnTo>
                    <a:lnTo>
                      <a:pt x="22" y="31"/>
                    </a:lnTo>
                    <a:lnTo>
                      <a:pt x="16" y="29"/>
                    </a:lnTo>
                    <a:lnTo>
                      <a:pt x="10" y="22"/>
                    </a:lnTo>
                    <a:lnTo>
                      <a:pt x="11" y="22"/>
                    </a:lnTo>
                    <a:lnTo>
                      <a:pt x="9" y="17"/>
                    </a:lnTo>
                    <a:lnTo>
                      <a:pt x="9" y="14"/>
                    </a:lnTo>
                    <a:lnTo>
                      <a:pt x="4" y="12"/>
                    </a:lnTo>
                    <a:lnTo>
                      <a:pt x="1" y="17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5" y="11"/>
                    </a:lnTo>
                    <a:lnTo>
                      <a:pt x="6" y="8"/>
                    </a:lnTo>
                    <a:lnTo>
                      <a:pt x="9" y="11"/>
                    </a:lnTo>
                    <a:lnTo>
                      <a:pt x="11" y="11"/>
                    </a:lnTo>
                    <a:lnTo>
                      <a:pt x="11" y="7"/>
                    </a:lnTo>
                    <a:lnTo>
                      <a:pt x="14" y="7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22" y="1"/>
                    </a:lnTo>
                    <a:lnTo>
                      <a:pt x="27" y="6"/>
                    </a:lnTo>
                    <a:lnTo>
                      <a:pt x="32" y="7"/>
                    </a:lnTo>
                    <a:lnTo>
                      <a:pt x="34" y="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74"/>
              <p:cNvSpPr>
                <a:spLocks/>
              </p:cNvSpPr>
              <p:nvPr/>
            </p:nvSpPr>
            <p:spPr bwMode="auto">
              <a:xfrm>
                <a:off x="3113088" y="5176838"/>
                <a:ext cx="69850" cy="44450"/>
              </a:xfrm>
              <a:custGeom>
                <a:avLst/>
                <a:gdLst>
                  <a:gd name="T0" fmla="*/ 0 w 44"/>
                  <a:gd name="T1" fmla="*/ 18 h 28"/>
                  <a:gd name="T2" fmla="*/ 3 w 44"/>
                  <a:gd name="T3" fmla="*/ 11 h 28"/>
                  <a:gd name="T4" fmla="*/ 1 w 44"/>
                  <a:gd name="T5" fmla="*/ 10 h 28"/>
                  <a:gd name="T6" fmla="*/ 5 w 44"/>
                  <a:gd name="T7" fmla="*/ 9 h 28"/>
                  <a:gd name="T8" fmla="*/ 5 w 44"/>
                  <a:gd name="T9" fmla="*/ 5 h 28"/>
                  <a:gd name="T10" fmla="*/ 9 w 44"/>
                  <a:gd name="T11" fmla="*/ 7 h 28"/>
                  <a:gd name="T12" fmla="*/ 11 w 44"/>
                  <a:gd name="T13" fmla="*/ 9 h 28"/>
                  <a:gd name="T14" fmla="*/ 17 w 44"/>
                  <a:gd name="T15" fmla="*/ 7 h 28"/>
                  <a:gd name="T16" fmla="*/ 17 w 44"/>
                  <a:gd name="T17" fmla="*/ 5 h 28"/>
                  <a:gd name="T18" fmla="*/ 19 w 44"/>
                  <a:gd name="T19" fmla="*/ 5 h 28"/>
                  <a:gd name="T20" fmla="*/ 23 w 44"/>
                  <a:gd name="T21" fmla="*/ 4 h 28"/>
                  <a:gd name="T22" fmla="*/ 24 w 44"/>
                  <a:gd name="T23" fmla="*/ 4 h 28"/>
                  <a:gd name="T24" fmla="*/ 27 w 44"/>
                  <a:gd name="T25" fmla="*/ 3 h 28"/>
                  <a:gd name="T26" fmla="*/ 29 w 44"/>
                  <a:gd name="T27" fmla="*/ 0 h 28"/>
                  <a:gd name="T28" fmla="*/ 30 w 44"/>
                  <a:gd name="T29" fmla="*/ 0 h 28"/>
                  <a:gd name="T30" fmla="*/ 38 w 44"/>
                  <a:gd name="T31" fmla="*/ 3 h 28"/>
                  <a:gd name="T32" fmla="*/ 40 w 44"/>
                  <a:gd name="T33" fmla="*/ 3 h 28"/>
                  <a:gd name="T34" fmla="*/ 44 w 44"/>
                  <a:gd name="T35" fmla="*/ 5 h 28"/>
                  <a:gd name="T36" fmla="*/ 44 w 44"/>
                  <a:gd name="T37" fmla="*/ 7 h 28"/>
                  <a:gd name="T38" fmla="*/ 40 w 44"/>
                  <a:gd name="T39" fmla="*/ 10 h 28"/>
                  <a:gd name="T40" fmla="*/ 36 w 44"/>
                  <a:gd name="T41" fmla="*/ 16 h 28"/>
                  <a:gd name="T42" fmla="*/ 33 w 44"/>
                  <a:gd name="T43" fmla="*/ 23 h 28"/>
                  <a:gd name="T44" fmla="*/ 27 w 44"/>
                  <a:gd name="T45" fmla="*/ 24 h 28"/>
                  <a:gd name="T46" fmla="*/ 23 w 44"/>
                  <a:gd name="T47" fmla="*/ 24 h 28"/>
                  <a:gd name="T48" fmla="*/ 17 w 44"/>
                  <a:gd name="T49" fmla="*/ 27 h 28"/>
                  <a:gd name="T50" fmla="*/ 15 w 44"/>
                  <a:gd name="T51" fmla="*/ 28 h 28"/>
                  <a:gd name="T52" fmla="*/ 10 w 44"/>
                  <a:gd name="T53" fmla="*/ 27 h 28"/>
                  <a:gd name="T54" fmla="*/ 5 w 44"/>
                  <a:gd name="T55" fmla="*/ 22 h 28"/>
                  <a:gd name="T56" fmla="*/ 3 w 44"/>
                  <a:gd name="T57" fmla="*/ 21 h 28"/>
                  <a:gd name="T58" fmla="*/ 1 w 44"/>
                  <a:gd name="T59" fmla="*/ 18 h 28"/>
                  <a:gd name="T60" fmla="*/ 0 w 44"/>
                  <a:gd name="T61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4" h="28">
                    <a:moveTo>
                      <a:pt x="0" y="18"/>
                    </a:moveTo>
                    <a:lnTo>
                      <a:pt x="3" y="11"/>
                    </a:lnTo>
                    <a:lnTo>
                      <a:pt x="1" y="10"/>
                    </a:lnTo>
                    <a:lnTo>
                      <a:pt x="5" y="9"/>
                    </a:lnTo>
                    <a:lnTo>
                      <a:pt x="5" y="5"/>
                    </a:lnTo>
                    <a:lnTo>
                      <a:pt x="9" y="7"/>
                    </a:lnTo>
                    <a:lnTo>
                      <a:pt x="11" y="9"/>
                    </a:lnTo>
                    <a:lnTo>
                      <a:pt x="17" y="7"/>
                    </a:lnTo>
                    <a:lnTo>
                      <a:pt x="17" y="5"/>
                    </a:lnTo>
                    <a:lnTo>
                      <a:pt x="19" y="5"/>
                    </a:lnTo>
                    <a:lnTo>
                      <a:pt x="23" y="4"/>
                    </a:lnTo>
                    <a:lnTo>
                      <a:pt x="24" y="4"/>
                    </a:lnTo>
                    <a:lnTo>
                      <a:pt x="27" y="3"/>
                    </a:lnTo>
                    <a:lnTo>
                      <a:pt x="29" y="0"/>
                    </a:lnTo>
                    <a:lnTo>
                      <a:pt x="30" y="0"/>
                    </a:lnTo>
                    <a:lnTo>
                      <a:pt x="38" y="3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4" y="7"/>
                    </a:lnTo>
                    <a:lnTo>
                      <a:pt x="40" y="10"/>
                    </a:lnTo>
                    <a:lnTo>
                      <a:pt x="36" y="16"/>
                    </a:lnTo>
                    <a:lnTo>
                      <a:pt x="33" y="23"/>
                    </a:lnTo>
                    <a:lnTo>
                      <a:pt x="27" y="24"/>
                    </a:lnTo>
                    <a:lnTo>
                      <a:pt x="23" y="24"/>
                    </a:lnTo>
                    <a:lnTo>
                      <a:pt x="17" y="27"/>
                    </a:lnTo>
                    <a:lnTo>
                      <a:pt x="15" y="28"/>
                    </a:lnTo>
                    <a:lnTo>
                      <a:pt x="10" y="27"/>
                    </a:lnTo>
                    <a:lnTo>
                      <a:pt x="5" y="22"/>
                    </a:lnTo>
                    <a:lnTo>
                      <a:pt x="3" y="21"/>
                    </a:lnTo>
                    <a:lnTo>
                      <a:pt x="1" y="1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76"/>
              <p:cNvSpPr>
                <a:spLocks/>
              </p:cNvSpPr>
              <p:nvPr/>
            </p:nvSpPr>
            <p:spPr bwMode="auto">
              <a:xfrm>
                <a:off x="2835275" y="5064125"/>
                <a:ext cx="39688" cy="63500"/>
              </a:xfrm>
              <a:custGeom>
                <a:avLst/>
                <a:gdLst>
                  <a:gd name="T0" fmla="*/ 25 w 25"/>
                  <a:gd name="T1" fmla="*/ 14 h 40"/>
                  <a:gd name="T2" fmla="*/ 25 w 25"/>
                  <a:gd name="T3" fmla="*/ 23 h 40"/>
                  <a:gd name="T4" fmla="*/ 21 w 25"/>
                  <a:gd name="T5" fmla="*/ 33 h 40"/>
                  <a:gd name="T6" fmla="*/ 8 w 25"/>
                  <a:gd name="T7" fmla="*/ 40 h 40"/>
                  <a:gd name="T8" fmla="*/ 0 w 25"/>
                  <a:gd name="T9" fmla="*/ 37 h 40"/>
                  <a:gd name="T10" fmla="*/ 5 w 25"/>
                  <a:gd name="T11" fmla="*/ 27 h 40"/>
                  <a:gd name="T12" fmla="*/ 1 w 25"/>
                  <a:gd name="T13" fmla="*/ 14 h 40"/>
                  <a:gd name="T14" fmla="*/ 11 w 25"/>
                  <a:gd name="T15" fmla="*/ 6 h 40"/>
                  <a:gd name="T16" fmla="*/ 16 w 25"/>
                  <a:gd name="T17" fmla="*/ 0 h 40"/>
                  <a:gd name="T18" fmla="*/ 17 w 25"/>
                  <a:gd name="T19" fmla="*/ 7 h 40"/>
                  <a:gd name="T20" fmla="*/ 16 w 25"/>
                  <a:gd name="T21" fmla="*/ 13 h 40"/>
                  <a:gd name="T22" fmla="*/ 19 w 25"/>
                  <a:gd name="T23" fmla="*/ 13 h 40"/>
                  <a:gd name="T24" fmla="*/ 25 w 25"/>
                  <a:gd name="T25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" h="40">
                    <a:moveTo>
                      <a:pt x="25" y="14"/>
                    </a:moveTo>
                    <a:lnTo>
                      <a:pt x="25" y="23"/>
                    </a:lnTo>
                    <a:lnTo>
                      <a:pt x="21" y="33"/>
                    </a:lnTo>
                    <a:lnTo>
                      <a:pt x="8" y="40"/>
                    </a:lnTo>
                    <a:lnTo>
                      <a:pt x="0" y="37"/>
                    </a:lnTo>
                    <a:lnTo>
                      <a:pt x="5" y="27"/>
                    </a:lnTo>
                    <a:lnTo>
                      <a:pt x="1" y="14"/>
                    </a:lnTo>
                    <a:lnTo>
                      <a:pt x="11" y="6"/>
                    </a:lnTo>
                    <a:lnTo>
                      <a:pt x="16" y="0"/>
                    </a:lnTo>
                    <a:lnTo>
                      <a:pt x="17" y="7"/>
                    </a:lnTo>
                    <a:lnTo>
                      <a:pt x="16" y="13"/>
                    </a:lnTo>
                    <a:lnTo>
                      <a:pt x="19" y="13"/>
                    </a:lnTo>
                    <a:lnTo>
                      <a:pt x="25" y="14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Freeform 87"/>
              <p:cNvSpPr>
                <a:spLocks/>
              </p:cNvSpPr>
              <p:nvPr/>
            </p:nvSpPr>
            <p:spPr bwMode="auto">
              <a:xfrm>
                <a:off x="3681413" y="5257800"/>
                <a:ext cx="114300" cy="57150"/>
              </a:xfrm>
              <a:custGeom>
                <a:avLst/>
                <a:gdLst>
                  <a:gd name="T0" fmla="*/ 9 w 72"/>
                  <a:gd name="T1" fmla="*/ 10 h 36"/>
                  <a:gd name="T2" fmla="*/ 10 w 72"/>
                  <a:gd name="T3" fmla="*/ 6 h 36"/>
                  <a:gd name="T4" fmla="*/ 15 w 72"/>
                  <a:gd name="T5" fmla="*/ 5 h 36"/>
                  <a:gd name="T6" fmla="*/ 26 w 72"/>
                  <a:gd name="T7" fmla="*/ 7 h 36"/>
                  <a:gd name="T8" fmla="*/ 27 w 72"/>
                  <a:gd name="T9" fmla="*/ 2 h 36"/>
                  <a:gd name="T10" fmla="*/ 31 w 72"/>
                  <a:gd name="T11" fmla="*/ 0 h 36"/>
                  <a:gd name="T12" fmla="*/ 41 w 72"/>
                  <a:gd name="T13" fmla="*/ 5 h 36"/>
                  <a:gd name="T14" fmla="*/ 43 w 72"/>
                  <a:gd name="T15" fmla="*/ 4 h 36"/>
                  <a:gd name="T16" fmla="*/ 54 w 72"/>
                  <a:gd name="T17" fmla="*/ 4 h 36"/>
                  <a:gd name="T18" fmla="*/ 64 w 72"/>
                  <a:gd name="T19" fmla="*/ 5 h 36"/>
                  <a:gd name="T20" fmla="*/ 67 w 72"/>
                  <a:gd name="T21" fmla="*/ 7 h 36"/>
                  <a:gd name="T22" fmla="*/ 72 w 72"/>
                  <a:gd name="T23" fmla="*/ 10 h 36"/>
                  <a:gd name="T24" fmla="*/ 71 w 72"/>
                  <a:gd name="T25" fmla="*/ 11 h 36"/>
                  <a:gd name="T26" fmla="*/ 60 w 72"/>
                  <a:gd name="T27" fmla="*/ 16 h 36"/>
                  <a:gd name="T28" fmla="*/ 58 w 72"/>
                  <a:gd name="T29" fmla="*/ 19 h 36"/>
                  <a:gd name="T30" fmla="*/ 49 w 72"/>
                  <a:gd name="T31" fmla="*/ 21 h 36"/>
                  <a:gd name="T32" fmla="*/ 47 w 72"/>
                  <a:gd name="T33" fmla="*/ 27 h 36"/>
                  <a:gd name="T34" fmla="*/ 39 w 72"/>
                  <a:gd name="T35" fmla="*/ 25 h 36"/>
                  <a:gd name="T36" fmla="*/ 35 w 72"/>
                  <a:gd name="T37" fmla="*/ 27 h 36"/>
                  <a:gd name="T38" fmla="*/ 29 w 72"/>
                  <a:gd name="T39" fmla="*/ 31 h 36"/>
                  <a:gd name="T40" fmla="*/ 30 w 72"/>
                  <a:gd name="T41" fmla="*/ 33 h 36"/>
                  <a:gd name="T42" fmla="*/ 27 w 72"/>
                  <a:gd name="T43" fmla="*/ 35 h 36"/>
                  <a:gd name="T44" fmla="*/ 14 w 72"/>
                  <a:gd name="T45" fmla="*/ 36 h 36"/>
                  <a:gd name="T46" fmla="*/ 7 w 72"/>
                  <a:gd name="T47" fmla="*/ 34 h 36"/>
                  <a:gd name="T48" fmla="*/ 0 w 72"/>
                  <a:gd name="T49" fmla="*/ 34 h 36"/>
                  <a:gd name="T50" fmla="*/ 0 w 72"/>
                  <a:gd name="T51" fmla="*/ 29 h 36"/>
                  <a:gd name="T52" fmla="*/ 7 w 72"/>
                  <a:gd name="T53" fmla="*/ 30 h 36"/>
                  <a:gd name="T54" fmla="*/ 9 w 72"/>
                  <a:gd name="T55" fmla="*/ 28 h 36"/>
                  <a:gd name="T56" fmla="*/ 14 w 72"/>
                  <a:gd name="T57" fmla="*/ 29 h 36"/>
                  <a:gd name="T58" fmla="*/ 24 w 72"/>
                  <a:gd name="T59" fmla="*/ 23 h 36"/>
                  <a:gd name="T60" fmla="*/ 15 w 72"/>
                  <a:gd name="T61" fmla="*/ 18 h 36"/>
                  <a:gd name="T62" fmla="*/ 10 w 72"/>
                  <a:gd name="T63" fmla="*/ 19 h 36"/>
                  <a:gd name="T64" fmla="*/ 6 w 72"/>
                  <a:gd name="T65" fmla="*/ 17 h 36"/>
                  <a:gd name="T66" fmla="*/ 12 w 72"/>
                  <a:gd name="T67" fmla="*/ 11 h 36"/>
                  <a:gd name="T68" fmla="*/ 9 w 72"/>
                  <a:gd name="T69" fmla="*/ 1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2" h="36">
                    <a:moveTo>
                      <a:pt x="9" y="10"/>
                    </a:moveTo>
                    <a:lnTo>
                      <a:pt x="10" y="6"/>
                    </a:lnTo>
                    <a:lnTo>
                      <a:pt x="15" y="5"/>
                    </a:lnTo>
                    <a:lnTo>
                      <a:pt x="26" y="7"/>
                    </a:lnTo>
                    <a:lnTo>
                      <a:pt x="27" y="2"/>
                    </a:lnTo>
                    <a:lnTo>
                      <a:pt x="31" y="0"/>
                    </a:lnTo>
                    <a:lnTo>
                      <a:pt x="41" y="5"/>
                    </a:lnTo>
                    <a:lnTo>
                      <a:pt x="43" y="4"/>
                    </a:lnTo>
                    <a:lnTo>
                      <a:pt x="54" y="4"/>
                    </a:lnTo>
                    <a:lnTo>
                      <a:pt x="64" y="5"/>
                    </a:lnTo>
                    <a:lnTo>
                      <a:pt x="67" y="7"/>
                    </a:lnTo>
                    <a:lnTo>
                      <a:pt x="72" y="10"/>
                    </a:lnTo>
                    <a:lnTo>
                      <a:pt x="71" y="11"/>
                    </a:lnTo>
                    <a:lnTo>
                      <a:pt x="60" y="16"/>
                    </a:lnTo>
                    <a:lnTo>
                      <a:pt x="58" y="19"/>
                    </a:lnTo>
                    <a:lnTo>
                      <a:pt x="49" y="21"/>
                    </a:lnTo>
                    <a:lnTo>
                      <a:pt x="47" y="27"/>
                    </a:lnTo>
                    <a:lnTo>
                      <a:pt x="39" y="25"/>
                    </a:lnTo>
                    <a:lnTo>
                      <a:pt x="35" y="27"/>
                    </a:lnTo>
                    <a:lnTo>
                      <a:pt x="29" y="31"/>
                    </a:lnTo>
                    <a:lnTo>
                      <a:pt x="30" y="33"/>
                    </a:lnTo>
                    <a:lnTo>
                      <a:pt x="27" y="35"/>
                    </a:lnTo>
                    <a:lnTo>
                      <a:pt x="14" y="36"/>
                    </a:lnTo>
                    <a:lnTo>
                      <a:pt x="7" y="34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7" y="30"/>
                    </a:lnTo>
                    <a:lnTo>
                      <a:pt x="9" y="28"/>
                    </a:lnTo>
                    <a:lnTo>
                      <a:pt x="14" y="29"/>
                    </a:lnTo>
                    <a:lnTo>
                      <a:pt x="24" y="23"/>
                    </a:lnTo>
                    <a:lnTo>
                      <a:pt x="15" y="18"/>
                    </a:lnTo>
                    <a:lnTo>
                      <a:pt x="10" y="19"/>
                    </a:lnTo>
                    <a:lnTo>
                      <a:pt x="6" y="17"/>
                    </a:lnTo>
                    <a:lnTo>
                      <a:pt x="12" y="11"/>
                    </a:lnTo>
                    <a:lnTo>
                      <a:pt x="9" y="1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Freeform 91"/>
              <p:cNvSpPr>
                <a:spLocks/>
              </p:cNvSpPr>
              <p:nvPr/>
            </p:nvSpPr>
            <p:spPr bwMode="auto">
              <a:xfrm>
                <a:off x="3154363" y="5259388"/>
                <a:ext cx="19050" cy="19050"/>
              </a:xfrm>
              <a:custGeom>
                <a:avLst/>
                <a:gdLst>
                  <a:gd name="T0" fmla="*/ 4 w 12"/>
                  <a:gd name="T1" fmla="*/ 11 h 12"/>
                  <a:gd name="T2" fmla="*/ 4 w 12"/>
                  <a:gd name="T3" fmla="*/ 12 h 12"/>
                  <a:gd name="T4" fmla="*/ 3 w 12"/>
                  <a:gd name="T5" fmla="*/ 12 h 12"/>
                  <a:gd name="T6" fmla="*/ 3 w 12"/>
                  <a:gd name="T7" fmla="*/ 10 h 12"/>
                  <a:gd name="T8" fmla="*/ 2 w 12"/>
                  <a:gd name="T9" fmla="*/ 9 h 12"/>
                  <a:gd name="T10" fmla="*/ 0 w 12"/>
                  <a:gd name="T11" fmla="*/ 6 h 12"/>
                  <a:gd name="T12" fmla="*/ 1 w 12"/>
                  <a:gd name="T13" fmla="*/ 4 h 12"/>
                  <a:gd name="T14" fmla="*/ 3 w 12"/>
                  <a:gd name="T15" fmla="*/ 4 h 12"/>
                  <a:gd name="T16" fmla="*/ 4 w 12"/>
                  <a:gd name="T17" fmla="*/ 0 h 12"/>
                  <a:gd name="T18" fmla="*/ 4 w 12"/>
                  <a:gd name="T19" fmla="*/ 0 h 12"/>
                  <a:gd name="T20" fmla="*/ 6 w 12"/>
                  <a:gd name="T21" fmla="*/ 1 h 12"/>
                  <a:gd name="T22" fmla="*/ 7 w 12"/>
                  <a:gd name="T23" fmla="*/ 1 h 12"/>
                  <a:gd name="T24" fmla="*/ 8 w 12"/>
                  <a:gd name="T25" fmla="*/ 3 h 12"/>
                  <a:gd name="T26" fmla="*/ 9 w 12"/>
                  <a:gd name="T27" fmla="*/ 4 h 12"/>
                  <a:gd name="T28" fmla="*/ 10 w 12"/>
                  <a:gd name="T29" fmla="*/ 5 h 12"/>
                  <a:gd name="T30" fmla="*/ 12 w 12"/>
                  <a:gd name="T31" fmla="*/ 5 h 12"/>
                  <a:gd name="T32" fmla="*/ 10 w 12"/>
                  <a:gd name="T33" fmla="*/ 7 h 12"/>
                  <a:gd name="T34" fmla="*/ 10 w 12"/>
                  <a:gd name="T35" fmla="*/ 9 h 12"/>
                  <a:gd name="T36" fmla="*/ 10 w 12"/>
                  <a:gd name="T37" fmla="*/ 9 h 12"/>
                  <a:gd name="T38" fmla="*/ 8 w 12"/>
                  <a:gd name="T39" fmla="*/ 10 h 12"/>
                  <a:gd name="T40" fmla="*/ 4 w 12"/>
                  <a:gd name="T41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" h="12">
                    <a:moveTo>
                      <a:pt x="4" y="11"/>
                    </a:moveTo>
                    <a:lnTo>
                      <a:pt x="4" y="12"/>
                    </a:lnTo>
                    <a:lnTo>
                      <a:pt x="3" y="12"/>
                    </a:lnTo>
                    <a:lnTo>
                      <a:pt x="3" y="10"/>
                    </a:lnTo>
                    <a:lnTo>
                      <a:pt x="2" y="9"/>
                    </a:lnTo>
                    <a:lnTo>
                      <a:pt x="0" y="6"/>
                    </a:lnTo>
                    <a:lnTo>
                      <a:pt x="1" y="4"/>
                    </a:lnTo>
                    <a:lnTo>
                      <a:pt x="3" y="4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8" y="3"/>
                    </a:lnTo>
                    <a:lnTo>
                      <a:pt x="9" y="4"/>
                    </a:lnTo>
                    <a:lnTo>
                      <a:pt x="10" y="5"/>
                    </a:lnTo>
                    <a:lnTo>
                      <a:pt x="12" y="5"/>
                    </a:lnTo>
                    <a:lnTo>
                      <a:pt x="10" y="7"/>
                    </a:lnTo>
                    <a:lnTo>
                      <a:pt x="10" y="9"/>
                    </a:lnTo>
                    <a:lnTo>
                      <a:pt x="10" y="9"/>
                    </a:lnTo>
                    <a:lnTo>
                      <a:pt x="8" y="10"/>
                    </a:ln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Freeform 93"/>
              <p:cNvSpPr>
                <a:spLocks/>
              </p:cNvSpPr>
              <p:nvPr/>
            </p:nvSpPr>
            <p:spPr bwMode="auto">
              <a:xfrm>
                <a:off x="3435350" y="5060950"/>
                <a:ext cx="434975" cy="234950"/>
              </a:xfrm>
              <a:custGeom>
                <a:avLst/>
                <a:gdLst>
                  <a:gd name="T0" fmla="*/ 161 w 274"/>
                  <a:gd name="T1" fmla="*/ 136 h 148"/>
                  <a:gd name="T2" fmla="*/ 149 w 274"/>
                  <a:gd name="T3" fmla="*/ 148 h 148"/>
                  <a:gd name="T4" fmla="*/ 144 w 274"/>
                  <a:gd name="T5" fmla="*/ 145 h 148"/>
                  <a:gd name="T6" fmla="*/ 134 w 274"/>
                  <a:gd name="T7" fmla="*/ 136 h 148"/>
                  <a:gd name="T8" fmla="*/ 132 w 274"/>
                  <a:gd name="T9" fmla="*/ 128 h 148"/>
                  <a:gd name="T10" fmla="*/ 112 w 274"/>
                  <a:gd name="T11" fmla="*/ 122 h 148"/>
                  <a:gd name="T12" fmla="*/ 98 w 274"/>
                  <a:gd name="T13" fmla="*/ 114 h 148"/>
                  <a:gd name="T14" fmla="*/ 82 w 274"/>
                  <a:gd name="T15" fmla="*/ 103 h 148"/>
                  <a:gd name="T16" fmla="*/ 63 w 274"/>
                  <a:gd name="T17" fmla="*/ 108 h 148"/>
                  <a:gd name="T18" fmla="*/ 60 w 274"/>
                  <a:gd name="T19" fmla="*/ 143 h 148"/>
                  <a:gd name="T20" fmla="*/ 51 w 274"/>
                  <a:gd name="T21" fmla="*/ 134 h 148"/>
                  <a:gd name="T22" fmla="*/ 40 w 274"/>
                  <a:gd name="T23" fmla="*/ 138 h 148"/>
                  <a:gd name="T24" fmla="*/ 41 w 274"/>
                  <a:gd name="T25" fmla="*/ 132 h 148"/>
                  <a:gd name="T26" fmla="*/ 33 w 274"/>
                  <a:gd name="T27" fmla="*/ 126 h 148"/>
                  <a:gd name="T28" fmla="*/ 25 w 274"/>
                  <a:gd name="T29" fmla="*/ 116 h 148"/>
                  <a:gd name="T30" fmla="*/ 33 w 274"/>
                  <a:gd name="T31" fmla="*/ 113 h 148"/>
                  <a:gd name="T32" fmla="*/ 39 w 274"/>
                  <a:gd name="T33" fmla="*/ 105 h 148"/>
                  <a:gd name="T34" fmla="*/ 45 w 274"/>
                  <a:gd name="T35" fmla="*/ 96 h 148"/>
                  <a:gd name="T36" fmla="*/ 37 w 274"/>
                  <a:gd name="T37" fmla="*/ 91 h 148"/>
                  <a:gd name="T38" fmla="*/ 24 w 274"/>
                  <a:gd name="T39" fmla="*/ 93 h 148"/>
                  <a:gd name="T40" fmla="*/ 15 w 274"/>
                  <a:gd name="T41" fmla="*/ 94 h 148"/>
                  <a:gd name="T42" fmla="*/ 11 w 274"/>
                  <a:gd name="T43" fmla="*/ 82 h 148"/>
                  <a:gd name="T44" fmla="*/ 0 w 274"/>
                  <a:gd name="T45" fmla="*/ 76 h 148"/>
                  <a:gd name="T46" fmla="*/ 1 w 274"/>
                  <a:gd name="T47" fmla="*/ 66 h 148"/>
                  <a:gd name="T48" fmla="*/ 15 w 274"/>
                  <a:gd name="T49" fmla="*/ 60 h 148"/>
                  <a:gd name="T50" fmla="*/ 29 w 274"/>
                  <a:gd name="T51" fmla="*/ 41 h 148"/>
                  <a:gd name="T52" fmla="*/ 54 w 274"/>
                  <a:gd name="T53" fmla="*/ 48 h 148"/>
                  <a:gd name="T54" fmla="*/ 69 w 274"/>
                  <a:gd name="T55" fmla="*/ 48 h 148"/>
                  <a:gd name="T56" fmla="*/ 88 w 274"/>
                  <a:gd name="T57" fmla="*/ 54 h 148"/>
                  <a:gd name="T58" fmla="*/ 99 w 274"/>
                  <a:gd name="T59" fmla="*/ 50 h 148"/>
                  <a:gd name="T60" fmla="*/ 91 w 274"/>
                  <a:gd name="T61" fmla="*/ 38 h 148"/>
                  <a:gd name="T62" fmla="*/ 95 w 274"/>
                  <a:gd name="T63" fmla="*/ 30 h 148"/>
                  <a:gd name="T64" fmla="*/ 97 w 274"/>
                  <a:gd name="T65" fmla="*/ 19 h 148"/>
                  <a:gd name="T66" fmla="*/ 126 w 274"/>
                  <a:gd name="T67" fmla="*/ 12 h 148"/>
                  <a:gd name="T68" fmla="*/ 145 w 274"/>
                  <a:gd name="T69" fmla="*/ 4 h 148"/>
                  <a:gd name="T70" fmla="*/ 163 w 274"/>
                  <a:gd name="T71" fmla="*/ 2 h 148"/>
                  <a:gd name="T72" fmla="*/ 173 w 274"/>
                  <a:gd name="T73" fmla="*/ 12 h 148"/>
                  <a:gd name="T74" fmla="*/ 181 w 274"/>
                  <a:gd name="T75" fmla="*/ 21 h 148"/>
                  <a:gd name="T76" fmla="*/ 204 w 274"/>
                  <a:gd name="T77" fmla="*/ 10 h 148"/>
                  <a:gd name="T78" fmla="*/ 210 w 274"/>
                  <a:gd name="T79" fmla="*/ 22 h 148"/>
                  <a:gd name="T80" fmla="*/ 228 w 274"/>
                  <a:gd name="T81" fmla="*/ 44 h 148"/>
                  <a:gd name="T82" fmla="*/ 248 w 274"/>
                  <a:gd name="T83" fmla="*/ 48 h 148"/>
                  <a:gd name="T84" fmla="*/ 255 w 274"/>
                  <a:gd name="T85" fmla="*/ 56 h 148"/>
                  <a:gd name="T86" fmla="*/ 262 w 274"/>
                  <a:gd name="T87" fmla="*/ 62 h 148"/>
                  <a:gd name="T88" fmla="*/ 274 w 274"/>
                  <a:gd name="T89" fmla="*/ 67 h 148"/>
                  <a:gd name="T90" fmla="*/ 263 w 274"/>
                  <a:gd name="T91" fmla="*/ 74 h 148"/>
                  <a:gd name="T92" fmla="*/ 260 w 274"/>
                  <a:gd name="T93" fmla="*/ 89 h 148"/>
                  <a:gd name="T94" fmla="*/ 242 w 274"/>
                  <a:gd name="T95" fmla="*/ 103 h 148"/>
                  <a:gd name="T96" fmla="*/ 225 w 274"/>
                  <a:gd name="T97" fmla="*/ 109 h 148"/>
                  <a:gd name="T98" fmla="*/ 226 w 274"/>
                  <a:gd name="T99" fmla="*/ 128 h 148"/>
                  <a:gd name="T100" fmla="*/ 222 w 274"/>
                  <a:gd name="T101" fmla="*/ 131 h 148"/>
                  <a:gd name="T102" fmla="*/ 209 w 274"/>
                  <a:gd name="T103" fmla="*/ 128 h 148"/>
                  <a:gd name="T104" fmla="*/ 196 w 274"/>
                  <a:gd name="T105" fmla="*/ 129 h 148"/>
                  <a:gd name="T106" fmla="*/ 182 w 274"/>
                  <a:gd name="T107" fmla="*/ 126 h 148"/>
                  <a:gd name="T108" fmla="*/ 170 w 274"/>
                  <a:gd name="T109" fmla="*/ 129 h 148"/>
                  <a:gd name="T110" fmla="*/ 164 w 274"/>
                  <a:gd name="T111" fmla="*/ 134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74" h="148">
                    <a:moveTo>
                      <a:pt x="164" y="134"/>
                    </a:moveTo>
                    <a:lnTo>
                      <a:pt x="161" y="136"/>
                    </a:lnTo>
                    <a:lnTo>
                      <a:pt x="151" y="142"/>
                    </a:lnTo>
                    <a:lnTo>
                      <a:pt x="149" y="148"/>
                    </a:lnTo>
                    <a:lnTo>
                      <a:pt x="146" y="148"/>
                    </a:lnTo>
                    <a:lnTo>
                      <a:pt x="144" y="145"/>
                    </a:lnTo>
                    <a:lnTo>
                      <a:pt x="135" y="143"/>
                    </a:lnTo>
                    <a:lnTo>
                      <a:pt x="134" y="136"/>
                    </a:lnTo>
                    <a:lnTo>
                      <a:pt x="130" y="136"/>
                    </a:lnTo>
                    <a:lnTo>
                      <a:pt x="132" y="128"/>
                    </a:lnTo>
                    <a:lnTo>
                      <a:pt x="123" y="120"/>
                    </a:lnTo>
                    <a:lnTo>
                      <a:pt x="112" y="122"/>
                    </a:lnTo>
                    <a:lnTo>
                      <a:pt x="104" y="123"/>
                    </a:lnTo>
                    <a:lnTo>
                      <a:pt x="98" y="114"/>
                    </a:lnTo>
                    <a:lnTo>
                      <a:pt x="92" y="111"/>
                    </a:lnTo>
                    <a:lnTo>
                      <a:pt x="82" y="103"/>
                    </a:lnTo>
                    <a:lnTo>
                      <a:pt x="81" y="103"/>
                    </a:lnTo>
                    <a:lnTo>
                      <a:pt x="63" y="108"/>
                    </a:lnTo>
                    <a:lnTo>
                      <a:pt x="64" y="142"/>
                    </a:lnTo>
                    <a:lnTo>
                      <a:pt x="60" y="143"/>
                    </a:lnTo>
                    <a:lnTo>
                      <a:pt x="56" y="136"/>
                    </a:lnTo>
                    <a:lnTo>
                      <a:pt x="51" y="134"/>
                    </a:lnTo>
                    <a:lnTo>
                      <a:pt x="44" y="135"/>
                    </a:lnTo>
                    <a:lnTo>
                      <a:pt x="40" y="138"/>
                    </a:lnTo>
                    <a:lnTo>
                      <a:pt x="40" y="136"/>
                    </a:lnTo>
                    <a:lnTo>
                      <a:pt x="41" y="132"/>
                    </a:lnTo>
                    <a:lnTo>
                      <a:pt x="40" y="129"/>
                    </a:lnTo>
                    <a:lnTo>
                      <a:pt x="33" y="126"/>
                    </a:lnTo>
                    <a:lnTo>
                      <a:pt x="29" y="118"/>
                    </a:lnTo>
                    <a:lnTo>
                      <a:pt x="25" y="116"/>
                    </a:lnTo>
                    <a:lnTo>
                      <a:pt x="25" y="112"/>
                    </a:lnTo>
                    <a:lnTo>
                      <a:pt x="33" y="113"/>
                    </a:lnTo>
                    <a:lnTo>
                      <a:pt x="33" y="106"/>
                    </a:lnTo>
                    <a:lnTo>
                      <a:pt x="39" y="105"/>
                    </a:lnTo>
                    <a:lnTo>
                      <a:pt x="44" y="106"/>
                    </a:lnTo>
                    <a:lnTo>
                      <a:pt x="45" y="96"/>
                    </a:lnTo>
                    <a:lnTo>
                      <a:pt x="44" y="91"/>
                    </a:lnTo>
                    <a:lnTo>
                      <a:pt x="37" y="91"/>
                    </a:lnTo>
                    <a:lnTo>
                      <a:pt x="31" y="89"/>
                    </a:lnTo>
                    <a:lnTo>
                      <a:pt x="24" y="93"/>
                    </a:lnTo>
                    <a:lnTo>
                      <a:pt x="18" y="95"/>
                    </a:lnTo>
                    <a:lnTo>
                      <a:pt x="15" y="94"/>
                    </a:lnTo>
                    <a:lnTo>
                      <a:pt x="15" y="89"/>
                    </a:lnTo>
                    <a:lnTo>
                      <a:pt x="11" y="82"/>
                    </a:lnTo>
                    <a:lnTo>
                      <a:pt x="6" y="82"/>
                    </a:lnTo>
                    <a:lnTo>
                      <a:pt x="0" y="76"/>
                    </a:lnTo>
                    <a:lnTo>
                      <a:pt x="4" y="67"/>
                    </a:lnTo>
                    <a:lnTo>
                      <a:pt x="1" y="66"/>
                    </a:lnTo>
                    <a:lnTo>
                      <a:pt x="7" y="54"/>
                    </a:lnTo>
                    <a:lnTo>
                      <a:pt x="15" y="60"/>
                    </a:lnTo>
                    <a:lnTo>
                      <a:pt x="15" y="53"/>
                    </a:lnTo>
                    <a:lnTo>
                      <a:pt x="29" y="41"/>
                    </a:lnTo>
                    <a:lnTo>
                      <a:pt x="39" y="41"/>
                    </a:lnTo>
                    <a:lnTo>
                      <a:pt x="54" y="48"/>
                    </a:lnTo>
                    <a:lnTo>
                      <a:pt x="62" y="53"/>
                    </a:lnTo>
                    <a:lnTo>
                      <a:pt x="69" y="48"/>
                    </a:lnTo>
                    <a:lnTo>
                      <a:pt x="80" y="48"/>
                    </a:lnTo>
                    <a:lnTo>
                      <a:pt x="88" y="54"/>
                    </a:lnTo>
                    <a:lnTo>
                      <a:pt x="91" y="50"/>
                    </a:lnTo>
                    <a:lnTo>
                      <a:pt x="99" y="50"/>
                    </a:lnTo>
                    <a:lnTo>
                      <a:pt x="101" y="45"/>
                    </a:lnTo>
                    <a:lnTo>
                      <a:pt x="91" y="38"/>
                    </a:lnTo>
                    <a:lnTo>
                      <a:pt x="97" y="33"/>
                    </a:lnTo>
                    <a:lnTo>
                      <a:pt x="95" y="30"/>
                    </a:lnTo>
                    <a:lnTo>
                      <a:pt x="101" y="27"/>
                    </a:lnTo>
                    <a:lnTo>
                      <a:pt x="97" y="19"/>
                    </a:lnTo>
                    <a:lnTo>
                      <a:pt x="100" y="15"/>
                    </a:lnTo>
                    <a:lnTo>
                      <a:pt x="126" y="12"/>
                    </a:lnTo>
                    <a:lnTo>
                      <a:pt x="128" y="9"/>
                    </a:lnTo>
                    <a:lnTo>
                      <a:pt x="145" y="4"/>
                    </a:lnTo>
                    <a:lnTo>
                      <a:pt x="151" y="0"/>
                    </a:lnTo>
                    <a:lnTo>
                      <a:pt x="163" y="2"/>
                    </a:lnTo>
                    <a:lnTo>
                      <a:pt x="165" y="14"/>
                    </a:lnTo>
                    <a:lnTo>
                      <a:pt x="173" y="12"/>
                    </a:lnTo>
                    <a:lnTo>
                      <a:pt x="181" y="15"/>
                    </a:lnTo>
                    <a:lnTo>
                      <a:pt x="181" y="21"/>
                    </a:lnTo>
                    <a:lnTo>
                      <a:pt x="187" y="20"/>
                    </a:lnTo>
                    <a:lnTo>
                      <a:pt x="204" y="10"/>
                    </a:lnTo>
                    <a:lnTo>
                      <a:pt x="202" y="14"/>
                    </a:lnTo>
                    <a:lnTo>
                      <a:pt x="210" y="22"/>
                    </a:lnTo>
                    <a:lnTo>
                      <a:pt x="225" y="50"/>
                    </a:lnTo>
                    <a:lnTo>
                      <a:pt x="228" y="44"/>
                    </a:lnTo>
                    <a:lnTo>
                      <a:pt x="238" y="50"/>
                    </a:lnTo>
                    <a:lnTo>
                      <a:pt x="248" y="48"/>
                    </a:lnTo>
                    <a:lnTo>
                      <a:pt x="251" y="50"/>
                    </a:lnTo>
                    <a:lnTo>
                      <a:pt x="255" y="56"/>
                    </a:lnTo>
                    <a:lnTo>
                      <a:pt x="258" y="58"/>
                    </a:lnTo>
                    <a:lnTo>
                      <a:pt x="262" y="62"/>
                    </a:lnTo>
                    <a:lnTo>
                      <a:pt x="271" y="61"/>
                    </a:lnTo>
                    <a:lnTo>
                      <a:pt x="274" y="67"/>
                    </a:lnTo>
                    <a:lnTo>
                      <a:pt x="269" y="74"/>
                    </a:lnTo>
                    <a:lnTo>
                      <a:pt x="263" y="74"/>
                    </a:lnTo>
                    <a:lnTo>
                      <a:pt x="263" y="85"/>
                    </a:lnTo>
                    <a:lnTo>
                      <a:pt x="260" y="89"/>
                    </a:lnTo>
                    <a:lnTo>
                      <a:pt x="246" y="87"/>
                    </a:lnTo>
                    <a:lnTo>
                      <a:pt x="242" y="103"/>
                    </a:lnTo>
                    <a:lnTo>
                      <a:pt x="238" y="106"/>
                    </a:lnTo>
                    <a:lnTo>
                      <a:pt x="225" y="109"/>
                    </a:lnTo>
                    <a:lnTo>
                      <a:pt x="231" y="125"/>
                    </a:lnTo>
                    <a:lnTo>
                      <a:pt x="226" y="128"/>
                    </a:lnTo>
                    <a:lnTo>
                      <a:pt x="227" y="134"/>
                    </a:lnTo>
                    <a:lnTo>
                      <a:pt x="222" y="131"/>
                    </a:lnTo>
                    <a:lnTo>
                      <a:pt x="219" y="129"/>
                    </a:lnTo>
                    <a:lnTo>
                      <a:pt x="209" y="128"/>
                    </a:lnTo>
                    <a:lnTo>
                      <a:pt x="198" y="128"/>
                    </a:lnTo>
                    <a:lnTo>
                      <a:pt x="196" y="129"/>
                    </a:lnTo>
                    <a:lnTo>
                      <a:pt x="186" y="124"/>
                    </a:lnTo>
                    <a:lnTo>
                      <a:pt x="182" y="126"/>
                    </a:lnTo>
                    <a:lnTo>
                      <a:pt x="181" y="131"/>
                    </a:lnTo>
                    <a:lnTo>
                      <a:pt x="170" y="129"/>
                    </a:lnTo>
                    <a:lnTo>
                      <a:pt x="165" y="130"/>
                    </a:lnTo>
                    <a:lnTo>
                      <a:pt x="164" y="134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Freeform 99"/>
              <p:cNvSpPr>
                <a:spLocks/>
              </p:cNvSpPr>
              <p:nvPr/>
            </p:nvSpPr>
            <p:spPr bwMode="auto">
              <a:xfrm>
                <a:off x="3165475" y="5040313"/>
                <a:ext cx="58738" cy="46038"/>
              </a:xfrm>
              <a:custGeom>
                <a:avLst/>
                <a:gdLst>
                  <a:gd name="T0" fmla="*/ 11 w 37"/>
                  <a:gd name="T1" fmla="*/ 25 h 29"/>
                  <a:gd name="T2" fmla="*/ 11 w 37"/>
                  <a:gd name="T3" fmla="*/ 22 h 29"/>
                  <a:gd name="T4" fmla="*/ 11 w 37"/>
                  <a:gd name="T5" fmla="*/ 19 h 29"/>
                  <a:gd name="T6" fmla="*/ 8 w 37"/>
                  <a:gd name="T7" fmla="*/ 17 h 29"/>
                  <a:gd name="T8" fmla="*/ 1 w 37"/>
                  <a:gd name="T9" fmla="*/ 15 h 29"/>
                  <a:gd name="T10" fmla="*/ 0 w 37"/>
                  <a:gd name="T11" fmla="*/ 5 h 29"/>
                  <a:gd name="T12" fmla="*/ 7 w 37"/>
                  <a:gd name="T13" fmla="*/ 2 h 29"/>
                  <a:gd name="T14" fmla="*/ 19 w 37"/>
                  <a:gd name="T15" fmla="*/ 2 h 29"/>
                  <a:gd name="T16" fmla="*/ 25 w 37"/>
                  <a:gd name="T17" fmla="*/ 0 h 29"/>
                  <a:gd name="T18" fmla="*/ 26 w 37"/>
                  <a:gd name="T19" fmla="*/ 3 h 29"/>
                  <a:gd name="T20" fmla="*/ 30 w 37"/>
                  <a:gd name="T21" fmla="*/ 4 h 29"/>
                  <a:gd name="T22" fmla="*/ 36 w 37"/>
                  <a:gd name="T23" fmla="*/ 10 h 29"/>
                  <a:gd name="T24" fmla="*/ 37 w 37"/>
                  <a:gd name="T25" fmla="*/ 15 h 29"/>
                  <a:gd name="T26" fmla="*/ 31 w 37"/>
                  <a:gd name="T27" fmla="*/ 19 h 29"/>
                  <a:gd name="T28" fmla="*/ 30 w 37"/>
                  <a:gd name="T29" fmla="*/ 26 h 29"/>
                  <a:gd name="T30" fmla="*/ 23 w 37"/>
                  <a:gd name="T31" fmla="*/ 29 h 29"/>
                  <a:gd name="T32" fmla="*/ 15 w 37"/>
                  <a:gd name="T33" fmla="*/ 29 h 29"/>
                  <a:gd name="T34" fmla="*/ 14 w 37"/>
                  <a:gd name="T35" fmla="*/ 26 h 29"/>
                  <a:gd name="T36" fmla="*/ 11 w 37"/>
                  <a:gd name="T37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7" h="29">
                    <a:moveTo>
                      <a:pt x="11" y="25"/>
                    </a:moveTo>
                    <a:lnTo>
                      <a:pt x="11" y="22"/>
                    </a:lnTo>
                    <a:lnTo>
                      <a:pt x="11" y="19"/>
                    </a:lnTo>
                    <a:lnTo>
                      <a:pt x="8" y="17"/>
                    </a:lnTo>
                    <a:lnTo>
                      <a:pt x="1" y="15"/>
                    </a:lnTo>
                    <a:lnTo>
                      <a:pt x="0" y="5"/>
                    </a:lnTo>
                    <a:lnTo>
                      <a:pt x="7" y="2"/>
                    </a:lnTo>
                    <a:lnTo>
                      <a:pt x="19" y="2"/>
                    </a:lnTo>
                    <a:lnTo>
                      <a:pt x="25" y="0"/>
                    </a:lnTo>
                    <a:lnTo>
                      <a:pt x="26" y="3"/>
                    </a:lnTo>
                    <a:lnTo>
                      <a:pt x="30" y="4"/>
                    </a:lnTo>
                    <a:lnTo>
                      <a:pt x="36" y="10"/>
                    </a:lnTo>
                    <a:lnTo>
                      <a:pt x="37" y="15"/>
                    </a:lnTo>
                    <a:lnTo>
                      <a:pt x="31" y="19"/>
                    </a:lnTo>
                    <a:lnTo>
                      <a:pt x="30" y="26"/>
                    </a:lnTo>
                    <a:lnTo>
                      <a:pt x="23" y="29"/>
                    </a:lnTo>
                    <a:lnTo>
                      <a:pt x="15" y="29"/>
                    </a:lnTo>
                    <a:lnTo>
                      <a:pt x="14" y="26"/>
                    </a:lnTo>
                    <a:lnTo>
                      <a:pt x="11" y="2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Freeform 100"/>
              <p:cNvSpPr>
                <a:spLocks/>
              </p:cNvSpPr>
              <p:nvPr/>
            </p:nvSpPr>
            <p:spPr bwMode="auto">
              <a:xfrm>
                <a:off x="3000375" y="5153025"/>
                <a:ext cx="7938" cy="11113"/>
              </a:xfrm>
              <a:custGeom>
                <a:avLst/>
                <a:gdLst>
                  <a:gd name="T0" fmla="*/ 4 w 5"/>
                  <a:gd name="T1" fmla="*/ 0 h 7"/>
                  <a:gd name="T2" fmla="*/ 5 w 5"/>
                  <a:gd name="T3" fmla="*/ 2 h 7"/>
                  <a:gd name="T4" fmla="*/ 4 w 5"/>
                  <a:gd name="T5" fmla="*/ 7 h 7"/>
                  <a:gd name="T6" fmla="*/ 2 w 5"/>
                  <a:gd name="T7" fmla="*/ 7 h 7"/>
                  <a:gd name="T8" fmla="*/ 0 w 5"/>
                  <a:gd name="T9" fmla="*/ 6 h 7"/>
                  <a:gd name="T10" fmla="*/ 1 w 5"/>
                  <a:gd name="T11" fmla="*/ 0 h 7"/>
                  <a:gd name="T12" fmla="*/ 4 w 5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4" y="0"/>
                    </a:moveTo>
                    <a:lnTo>
                      <a:pt x="5" y="2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0" y="6"/>
                    </a:lnTo>
                    <a:lnTo>
                      <a:pt x="1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Freeform 101"/>
              <p:cNvSpPr>
                <a:spLocks/>
              </p:cNvSpPr>
              <p:nvPr/>
            </p:nvSpPr>
            <p:spPr bwMode="auto">
              <a:xfrm>
                <a:off x="3165475" y="5010150"/>
                <a:ext cx="74613" cy="46038"/>
              </a:xfrm>
              <a:custGeom>
                <a:avLst/>
                <a:gdLst>
                  <a:gd name="T0" fmla="*/ 0 w 47"/>
                  <a:gd name="T1" fmla="*/ 24 h 29"/>
                  <a:gd name="T2" fmla="*/ 0 w 47"/>
                  <a:gd name="T3" fmla="*/ 15 h 29"/>
                  <a:gd name="T4" fmla="*/ 3 w 47"/>
                  <a:gd name="T5" fmla="*/ 7 h 29"/>
                  <a:gd name="T6" fmla="*/ 9 w 47"/>
                  <a:gd name="T7" fmla="*/ 3 h 29"/>
                  <a:gd name="T8" fmla="*/ 14 w 47"/>
                  <a:gd name="T9" fmla="*/ 12 h 29"/>
                  <a:gd name="T10" fmla="*/ 20 w 47"/>
                  <a:gd name="T11" fmla="*/ 12 h 29"/>
                  <a:gd name="T12" fmla="*/ 21 w 47"/>
                  <a:gd name="T13" fmla="*/ 3 h 29"/>
                  <a:gd name="T14" fmla="*/ 28 w 47"/>
                  <a:gd name="T15" fmla="*/ 0 h 29"/>
                  <a:gd name="T16" fmla="*/ 30 w 47"/>
                  <a:gd name="T17" fmla="*/ 1 h 29"/>
                  <a:gd name="T18" fmla="*/ 36 w 47"/>
                  <a:gd name="T19" fmla="*/ 6 h 29"/>
                  <a:gd name="T20" fmla="*/ 41 w 47"/>
                  <a:gd name="T21" fmla="*/ 6 h 29"/>
                  <a:gd name="T22" fmla="*/ 44 w 47"/>
                  <a:gd name="T23" fmla="*/ 9 h 29"/>
                  <a:gd name="T24" fmla="*/ 46 w 47"/>
                  <a:gd name="T25" fmla="*/ 15 h 29"/>
                  <a:gd name="T26" fmla="*/ 47 w 47"/>
                  <a:gd name="T27" fmla="*/ 22 h 29"/>
                  <a:gd name="T28" fmla="*/ 40 w 47"/>
                  <a:gd name="T29" fmla="*/ 27 h 29"/>
                  <a:gd name="T30" fmla="*/ 36 w 47"/>
                  <a:gd name="T31" fmla="*/ 29 h 29"/>
                  <a:gd name="T32" fmla="*/ 30 w 47"/>
                  <a:gd name="T33" fmla="*/ 23 h 29"/>
                  <a:gd name="T34" fmla="*/ 26 w 47"/>
                  <a:gd name="T35" fmla="*/ 22 h 29"/>
                  <a:gd name="T36" fmla="*/ 25 w 47"/>
                  <a:gd name="T37" fmla="*/ 19 h 29"/>
                  <a:gd name="T38" fmla="*/ 19 w 47"/>
                  <a:gd name="T39" fmla="*/ 21 h 29"/>
                  <a:gd name="T40" fmla="*/ 7 w 47"/>
                  <a:gd name="T41" fmla="*/ 21 h 29"/>
                  <a:gd name="T42" fmla="*/ 0 w 47"/>
                  <a:gd name="T43" fmla="*/ 2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7" h="29">
                    <a:moveTo>
                      <a:pt x="0" y="24"/>
                    </a:moveTo>
                    <a:lnTo>
                      <a:pt x="0" y="15"/>
                    </a:lnTo>
                    <a:lnTo>
                      <a:pt x="3" y="7"/>
                    </a:lnTo>
                    <a:lnTo>
                      <a:pt x="9" y="3"/>
                    </a:lnTo>
                    <a:lnTo>
                      <a:pt x="14" y="12"/>
                    </a:lnTo>
                    <a:lnTo>
                      <a:pt x="20" y="12"/>
                    </a:lnTo>
                    <a:lnTo>
                      <a:pt x="21" y="3"/>
                    </a:lnTo>
                    <a:lnTo>
                      <a:pt x="28" y="0"/>
                    </a:lnTo>
                    <a:lnTo>
                      <a:pt x="30" y="1"/>
                    </a:lnTo>
                    <a:lnTo>
                      <a:pt x="36" y="6"/>
                    </a:lnTo>
                    <a:lnTo>
                      <a:pt x="41" y="6"/>
                    </a:lnTo>
                    <a:lnTo>
                      <a:pt x="44" y="9"/>
                    </a:lnTo>
                    <a:lnTo>
                      <a:pt x="46" y="15"/>
                    </a:lnTo>
                    <a:lnTo>
                      <a:pt x="47" y="22"/>
                    </a:lnTo>
                    <a:lnTo>
                      <a:pt x="40" y="27"/>
                    </a:lnTo>
                    <a:lnTo>
                      <a:pt x="36" y="29"/>
                    </a:lnTo>
                    <a:lnTo>
                      <a:pt x="30" y="23"/>
                    </a:lnTo>
                    <a:lnTo>
                      <a:pt x="26" y="22"/>
                    </a:lnTo>
                    <a:lnTo>
                      <a:pt x="25" y="19"/>
                    </a:lnTo>
                    <a:lnTo>
                      <a:pt x="19" y="21"/>
                    </a:lnTo>
                    <a:lnTo>
                      <a:pt x="7" y="21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Freeform 104"/>
              <p:cNvSpPr>
                <a:spLocks/>
              </p:cNvSpPr>
              <p:nvPr/>
            </p:nvSpPr>
            <p:spPr bwMode="auto">
              <a:xfrm>
                <a:off x="3224213" y="5178425"/>
                <a:ext cx="36513" cy="46038"/>
              </a:xfrm>
              <a:custGeom>
                <a:avLst/>
                <a:gdLst>
                  <a:gd name="T0" fmla="*/ 0 w 23"/>
                  <a:gd name="T1" fmla="*/ 3 h 29"/>
                  <a:gd name="T2" fmla="*/ 1 w 23"/>
                  <a:gd name="T3" fmla="*/ 2 h 29"/>
                  <a:gd name="T4" fmla="*/ 6 w 23"/>
                  <a:gd name="T5" fmla="*/ 0 h 29"/>
                  <a:gd name="T6" fmla="*/ 11 w 23"/>
                  <a:gd name="T7" fmla="*/ 4 h 29"/>
                  <a:gd name="T8" fmla="*/ 13 w 23"/>
                  <a:gd name="T9" fmla="*/ 4 h 29"/>
                  <a:gd name="T10" fmla="*/ 17 w 23"/>
                  <a:gd name="T11" fmla="*/ 6 h 29"/>
                  <a:gd name="T12" fmla="*/ 16 w 23"/>
                  <a:gd name="T13" fmla="*/ 10 h 29"/>
                  <a:gd name="T14" fmla="*/ 18 w 23"/>
                  <a:gd name="T15" fmla="*/ 11 h 29"/>
                  <a:gd name="T16" fmla="*/ 20 w 23"/>
                  <a:gd name="T17" fmla="*/ 16 h 29"/>
                  <a:gd name="T18" fmla="*/ 22 w 23"/>
                  <a:gd name="T19" fmla="*/ 19 h 29"/>
                  <a:gd name="T20" fmla="*/ 22 w 23"/>
                  <a:gd name="T21" fmla="*/ 20 h 29"/>
                  <a:gd name="T22" fmla="*/ 23 w 23"/>
                  <a:gd name="T23" fmla="*/ 21 h 29"/>
                  <a:gd name="T24" fmla="*/ 21 w 23"/>
                  <a:gd name="T25" fmla="*/ 22 h 29"/>
                  <a:gd name="T26" fmla="*/ 17 w 23"/>
                  <a:gd name="T27" fmla="*/ 21 h 29"/>
                  <a:gd name="T28" fmla="*/ 16 w 23"/>
                  <a:gd name="T29" fmla="*/ 20 h 29"/>
                  <a:gd name="T30" fmla="*/ 15 w 23"/>
                  <a:gd name="T31" fmla="*/ 21 h 29"/>
                  <a:gd name="T32" fmla="*/ 16 w 23"/>
                  <a:gd name="T33" fmla="*/ 22 h 29"/>
                  <a:gd name="T34" fmla="*/ 13 w 23"/>
                  <a:gd name="T35" fmla="*/ 26 h 29"/>
                  <a:gd name="T36" fmla="*/ 12 w 23"/>
                  <a:gd name="T37" fmla="*/ 29 h 29"/>
                  <a:gd name="T38" fmla="*/ 11 w 23"/>
                  <a:gd name="T39" fmla="*/ 29 h 29"/>
                  <a:gd name="T40" fmla="*/ 10 w 23"/>
                  <a:gd name="T41" fmla="*/ 26 h 29"/>
                  <a:gd name="T42" fmla="*/ 10 w 23"/>
                  <a:gd name="T43" fmla="*/ 21 h 29"/>
                  <a:gd name="T44" fmla="*/ 10 w 23"/>
                  <a:gd name="T45" fmla="*/ 17 h 29"/>
                  <a:gd name="T46" fmla="*/ 6 w 23"/>
                  <a:gd name="T47" fmla="*/ 11 h 29"/>
                  <a:gd name="T48" fmla="*/ 4 w 23"/>
                  <a:gd name="T49" fmla="*/ 8 h 29"/>
                  <a:gd name="T50" fmla="*/ 1 w 23"/>
                  <a:gd name="T51" fmla="*/ 4 h 29"/>
                  <a:gd name="T52" fmla="*/ 0 w 23"/>
                  <a:gd name="T53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" h="29">
                    <a:moveTo>
                      <a:pt x="0" y="3"/>
                    </a:moveTo>
                    <a:lnTo>
                      <a:pt x="1" y="2"/>
                    </a:lnTo>
                    <a:lnTo>
                      <a:pt x="6" y="0"/>
                    </a:lnTo>
                    <a:lnTo>
                      <a:pt x="11" y="4"/>
                    </a:lnTo>
                    <a:lnTo>
                      <a:pt x="13" y="4"/>
                    </a:lnTo>
                    <a:lnTo>
                      <a:pt x="17" y="6"/>
                    </a:lnTo>
                    <a:lnTo>
                      <a:pt x="16" y="10"/>
                    </a:lnTo>
                    <a:lnTo>
                      <a:pt x="18" y="11"/>
                    </a:lnTo>
                    <a:lnTo>
                      <a:pt x="20" y="16"/>
                    </a:lnTo>
                    <a:lnTo>
                      <a:pt x="22" y="19"/>
                    </a:lnTo>
                    <a:lnTo>
                      <a:pt x="22" y="20"/>
                    </a:lnTo>
                    <a:lnTo>
                      <a:pt x="23" y="21"/>
                    </a:lnTo>
                    <a:lnTo>
                      <a:pt x="21" y="22"/>
                    </a:lnTo>
                    <a:lnTo>
                      <a:pt x="17" y="21"/>
                    </a:lnTo>
                    <a:lnTo>
                      <a:pt x="16" y="20"/>
                    </a:lnTo>
                    <a:lnTo>
                      <a:pt x="15" y="21"/>
                    </a:lnTo>
                    <a:lnTo>
                      <a:pt x="16" y="22"/>
                    </a:lnTo>
                    <a:lnTo>
                      <a:pt x="13" y="26"/>
                    </a:lnTo>
                    <a:lnTo>
                      <a:pt x="12" y="29"/>
                    </a:lnTo>
                    <a:lnTo>
                      <a:pt x="11" y="29"/>
                    </a:lnTo>
                    <a:lnTo>
                      <a:pt x="10" y="26"/>
                    </a:lnTo>
                    <a:lnTo>
                      <a:pt x="10" y="21"/>
                    </a:lnTo>
                    <a:lnTo>
                      <a:pt x="10" y="17"/>
                    </a:lnTo>
                    <a:lnTo>
                      <a:pt x="6" y="11"/>
                    </a:lnTo>
                    <a:lnTo>
                      <a:pt x="4" y="8"/>
                    </a:lnTo>
                    <a:lnTo>
                      <a:pt x="1" y="4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Freeform 105"/>
              <p:cNvSpPr>
                <a:spLocks/>
              </p:cNvSpPr>
              <p:nvPr/>
            </p:nvSpPr>
            <p:spPr bwMode="auto">
              <a:xfrm>
                <a:off x="3136900" y="5256213"/>
                <a:ext cx="20638" cy="22225"/>
              </a:xfrm>
              <a:custGeom>
                <a:avLst/>
                <a:gdLst>
                  <a:gd name="T0" fmla="*/ 9 w 13"/>
                  <a:gd name="T1" fmla="*/ 8 h 14"/>
                  <a:gd name="T2" fmla="*/ 9 w 13"/>
                  <a:gd name="T3" fmla="*/ 7 h 14"/>
                  <a:gd name="T4" fmla="*/ 6 w 13"/>
                  <a:gd name="T5" fmla="*/ 12 h 14"/>
                  <a:gd name="T6" fmla="*/ 6 w 13"/>
                  <a:gd name="T7" fmla="*/ 14 h 14"/>
                  <a:gd name="T8" fmla="*/ 4 w 13"/>
                  <a:gd name="T9" fmla="*/ 13 h 14"/>
                  <a:gd name="T10" fmla="*/ 3 w 13"/>
                  <a:gd name="T11" fmla="*/ 11 h 14"/>
                  <a:gd name="T12" fmla="*/ 0 w 13"/>
                  <a:gd name="T13" fmla="*/ 9 h 14"/>
                  <a:gd name="T14" fmla="*/ 1 w 13"/>
                  <a:gd name="T15" fmla="*/ 7 h 14"/>
                  <a:gd name="T16" fmla="*/ 2 w 13"/>
                  <a:gd name="T17" fmla="*/ 2 h 14"/>
                  <a:gd name="T18" fmla="*/ 4 w 13"/>
                  <a:gd name="T19" fmla="*/ 0 h 14"/>
                  <a:gd name="T20" fmla="*/ 6 w 13"/>
                  <a:gd name="T21" fmla="*/ 0 h 14"/>
                  <a:gd name="T22" fmla="*/ 7 w 13"/>
                  <a:gd name="T23" fmla="*/ 1 h 14"/>
                  <a:gd name="T24" fmla="*/ 8 w 13"/>
                  <a:gd name="T25" fmla="*/ 2 h 14"/>
                  <a:gd name="T26" fmla="*/ 11 w 13"/>
                  <a:gd name="T27" fmla="*/ 3 h 14"/>
                  <a:gd name="T28" fmla="*/ 13 w 13"/>
                  <a:gd name="T29" fmla="*/ 5 h 14"/>
                  <a:gd name="T30" fmla="*/ 12 w 13"/>
                  <a:gd name="T31" fmla="*/ 6 h 14"/>
                  <a:gd name="T32" fmla="*/ 11 w 13"/>
                  <a:gd name="T33" fmla="*/ 8 h 14"/>
                  <a:gd name="T34" fmla="*/ 9 w 13"/>
                  <a:gd name="T35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" h="14">
                    <a:moveTo>
                      <a:pt x="9" y="8"/>
                    </a:moveTo>
                    <a:lnTo>
                      <a:pt x="9" y="7"/>
                    </a:lnTo>
                    <a:lnTo>
                      <a:pt x="6" y="12"/>
                    </a:lnTo>
                    <a:lnTo>
                      <a:pt x="6" y="14"/>
                    </a:lnTo>
                    <a:lnTo>
                      <a:pt x="4" y="13"/>
                    </a:lnTo>
                    <a:lnTo>
                      <a:pt x="3" y="11"/>
                    </a:lnTo>
                    <a:lnTo>
                      <a:pt x="0" y="9"/>
                    </a:lnTo>
                    <a:lnTo>
                      <a:pt x="1" y="7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7" y="1"/>
                    </a:lnTo>
                    <a:lnTo>
                      <a:pt x="8" y="2"/>
                    </a:lnTo>
                    <a:lnTo>
                      <a:pt x="11" y="3"/>
                    </a:lnTo>
                    <a:lnTo>
                      <a:pt x="13" y="5"/>
                    </a:lnTo>
                    <a:lnTo>
                      <a:pt x="12" y="6"/>
                    </a:lnTo>
                    <a:lnTo>
                      <a:pt x="11" y="8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Freeform 107"/>
              <p:cNvSpPr>
                <a:spLocks/>
              </p:cNvSpPr>
              <p:nvPr/>
            </p:nvSpPr>
            <p:spPr bwMode="auto">
              <a:xfrm>
                <a:off x="3159125" y="5273675"/>
                <a:ext cx="25400" cy="20638"/>
              </a:xfrm>
              <a:custGeom>
                <a:avLst/>
                <a:gdLst>
                  <a:gd name="T0" fmla="*/ 0 w 16"/>
                  <a:gd name="T1" fmla="*/ 3 h 13"/>
                  <a:gd name="T2" fmla="*/ 1 w 16"/>
                  <a:gd name="T3" fmla="*/ 3 h 13"/>
                  <a:gd name="T4" fmla="*/ 1 w 16"/>
                  <a:gd name="T5" fmla="*/ 2 h 13"/>
                  <a:gd name="T6" fmla="*/ 5 w 16"/>
                  <a:gd name="T7" fmla="*/ 1 h 13"/>
                  <a:gd name="T8" fmla="*/ 7 w 16"/>
                  <a:gd name="T9" fmla="*/ 0 h 13"/>
                  <a:gd name="T10" fmla="*/ 10 w 16"/>
                  <a:gd name="T11" fmla="*/ 0 h 13"/>
                  <a:gd name="T12" fmla="*/ 12 w 16"/>
                  <a:gd name="T13" fmla="*/ 0 h 13"/>
                  <a:gd name="T14" fmla="*/ 16 w 16"/>
                  <a:gd name="T15" fmla="*/ 2 h 13"/>
                  <a:gd name="T16" fmla="*/ 16 w 16"/>
                  <a:gd name="T17" fmla="*/ 8 h 13"/>
                  <a:gd name="T18" fmla="*/ 15 w 16"/>
                  <a:gd name="T19" fmla="*/ 8 h 13"/>
                  <a:gd name="T20" fmla="*/ 13 w 16"/>
                  <a:gd name="T21" fmla="*/ 11 h 13"/>
                  <a:gd name="T22" fmla="*/ 10 w 16"/>
                  <a:gd name="T23" fmla="*/ 9 h 13"/>
                  <a:gd name="T24" fmla="*/ 7 w 16"/>
                  <a:gd name="T25" fmla="*/ 12 h 13"/>
                  <a:gd name="T26" fmla="*/ 4 w 16"/>
                  <a:gd name="T27" fmla="*/ 13 h 13"/>
                  <a:gd name="T28" fmla="*/ 0 w 16"/>
                  <a:gd name="T29" fmla="*/ 11 h 13"/>
                  <a:gd name="T30" fmla="*/ 0 w 16"/>
                  <a:gd name="T31" fmla="*/ 7 h 13"/>
                  <a:gd name="T32" fmla="*/ 0 w 16"/>
                  <a:gd name="T3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13">
                    <a:moveTo>
                      <a:pt x="0" y="3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5" y="1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16" y="8"/>
                    </a:lnTo>
                    <a:lnTo>
                      <a:pt x="15" y="8"/>
                    </a:lnTo>
                    <a:lnTo>
                      <a:pt x="13" y="11"/>
                    </a:lnTo>
                    <a:lnTo>
                      <a:pt x="10" y="9"/>
                    </a:lnTo>
                    <a:lnTo>
                      <a:pt x="7" y="12"/>
                    </a:lnTo>
                    <a:lnTo>
                      <a:pt x="4" y="13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" name="Freeform 121"/>
              <p:cNvSpPr>
                <a:spLocks/>
              </p:cNvSpPr>
              <p:nvPr/>
            </p:nvSpPr>
            <p:spPr bwMode="auto">
              <a:xfrm>
                <a:off x="2974975" y="5094288"/>
                <a:ext cx="41275" cy="46038"/>
              </a:xfrm>
              <a:custGeom>
                <a:avLst/>
                <a:gdLst>
                  <a:gd name="T0" fmla="*/ 20 w 26"/>
                  <a:gd name="T1" fmla="*/ 0 h 29"/>
                  <a:gd name="T2" fmla="*/ 24 w 26"/>
                  <a:gd name="T3" fmla="*/ 0 h 29"/>
                  <a:gd name="T4" fmla="*/ 26 w 26"/>
                  <a:gd name="T5" fmla="*/ 4 h 29"/>
                  <a:gd name="T6" fmla="*/ 24 w 26"/>
                  <a:gd name="T7" fmla="*/ 15 h 29"/>
                  <a:gd name="T8" fmla="*/ 23 w 26"/>
                  <a:gd name="T9" fmla="*/ 18 h 29"/>
                  <a:gd name="T10" fmla="*/ 18 w 26"/>
                  <a:gd name="T11" fmla="*/ 18 h 29"/>
                  <a:gd name="T12" fmla="*/ 20 w 26"/>
                  <a:gd name="T13" fmla="*/ 29 h 29"/>
                  <a:gd name="T14" fmla="*/ 16 w 26"/>
                  <a:gd name="T15" fmla="*/ 27 h 29"/>
                  <a:gd name="T16" fmla="*/ 12 w 26"/>
                  <a:gd name="T17" fmla="*/ 22 h 29"/>
                  <a:gd name="T18" fmla="*/ 5 w 26"/>
                  <a:gd name="T19" fmla="*/ 24 h 29"/>
                  <a:gd name="T20" fmla="*/ 0 w 26"/>
                  <a:gd name="T21" fmla="*/ 24 h 29"/>
                  <a:gd name="T22" fmla="*/ 4 w 26"/>
                  <a:gd name="T23" fmla="*/ 21 h 29"/>
                  <a:gd name="T24" fmla="*/ 10 w 26"/>
                  <a:gd name="T25" fmla="*/ 5 h 29"/>
                  <a:gd name="T26" fmla="*/ 20 w 26"/>
                  <a:gd name="T2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" h="29">
                    <a:moveTo>
                      <a:pt x="20" y="0"/>
                    </a:moveTo>
                    <a:lnTo>
                      <a:pt x="24" y="0"/>
                    </a:lnTo>
                    <a:lnTo>
                      <a:pt x="26" y="4"/>
                    </a:lnTo>
                    <a:lnTo>
                      <a:pt x="24" y="15"/>
                    </a:lnTo>
                    <a:lnTo>
                      <a:pt x="23" y="18"/>
                    </a:lnTo>
                    <a:lnTo>
                      <a:pt x="18" y="18"/>
                    </a:lnTo>
                    <a:lnTo>
                      <a:pt x="20" y="29"/>
                    </a:lnTo>
                    <a:lnTo>
                      <a:pt x="16" y="27"/>
                    </a:lnTo>
                    <a:lnTo>
                      <a:pt x="12" y="22"/>
                    </a:lnTo>
                    <a:lnTo>
                      <a:pt x="5" y="24"/>
                    </a:lnTo>
                    <a:lnTo>
                      <a:pt x="0" y="24"/>
                    </a:lnTo>
                    <a:lnTo>
                      <a:pt x="4" y="21"/>
                    </a:lnTo>
                    <a:lnTo>
                      <a:pt x="10" y="5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" name="Freeform 122"/>
              <p:cNvSpPr>
                <a:spLocks/>
              </p:cNvSpPr>
              <p:nvPr/>
            </p:nvSpPr>
            <p:spPr bwMode="auto">
              <a:xfrm>
                <a:off x="2994025" y="4675188"/>
                <a:ext cx="280988" cy="333375"/>
              </a:xfrm>
              <a:custGeom>
                <a:avLst/>
                <a:gdLst>
                  <a:gd name="T0" fmla="*/ 155 w 177"/>
                  <a:gd name="T1" fmla="*/ 0 h 210"/>
                  <a:gd name="T2" fmla="*/ 177 w 177"/>
                  <a:gd name="T3" fmla="*/ 15 h 210"/>
                  <a:gd name="T4" fmla="*/ 168 w 177"/>
                  <a:gd name="T5" fmla="*/ 20 h 210"/>
                  <a:gd name="T6" fmla="*/ 175 w 177"/>
                  <a:gd name="T7" fmla="*/ 32 h 210"/>
                  <a:gd name="T8" fmla="*/ 163 w 177"/>
                  <a:gd name="T9" fmla="*/ 41 h 210"/>
                  <a:gd name="T10" fmla="*/ 158 w 177"/>
                  <a:gd name="T11" fmla="*/ 42 h 210"/>
                  <a:gd name="T12" fmla="*/ 161 w 177"/>
                  <a:gd name="T13" fmla="*/ 29 h 210"/>
                  <a:gd name="T14" fmla="*/ 152 w 177"/>
                  <a:gd name="T15" fmla="*/ 20 h 210"/>
                  <a:gd name="T16" fmla="*/ 142 w 177"/>
                  <a:gd name="T17" fmla="*/ 27 h 210"/>
                  <a:gd name="T18" fmla="*/ 139 w 177"/>
                  <a:gd name="T19" fmla="*/ 42 h 210"/>
                  <a:gd name="T20" fmla="*/ 132 w 177"/>
                  <a:gd name="T21" fmla="*/ 49 h 210"/>
                  <a:gd name="T22" fmla="*/ 125 w 177"/>
                  <a:gd name="T23" fmla="*/ 46 h 210"/>
                  <a:gd name="T24" fmla="*/ 116 w 177"/>
                  <a:gd name="T25" fmla="*/ 46 h 210"/>
                  <a:gd name="T26" fmla="*/ 109 w 177"/>
                  <a:gd name="T27" fmla="*/ 36 h 210"/>
                  <a:gd name="T28" fmla="*/ 105 w 177"/>
                  <a:gd name="T29" fmla="*/ 41 h 210"/>
                  <a:gd name="T30" fmla="*/ 101 w 177"/>
                  <a:gd name="T31" fmla="*/ 42 h 210"/>
                  <a:gd name="T32" fmla="*/ 99 w 177"/>
                  <a:gd name="T33" fmla="*/ 54 h 210"/>
                  <a:gd name="T34" fmla="*/ 87 w 177"/>
                  <a:gd name="T35" fmla="*/ 52 h 210"/>
                  <a:gd name="T36" fmla="*/ 85 w 177"/>
                  <a:gd name="T37" fmla="*/ 61 h 210"/>
                  <a:gd name="T38" fmla="*/ 79 w 177"/>
                  <a:gd name="T39" fmla="*/ 61 h 210"/>
                  <a:gd name="T40" fmla="*/ 74 w 177"/>
                  <a:gd name="T41" fmla="*/ 73 h 210"/>
                  <a:gd name="T42" fmla="*/ 68 w 177"/>
                  <a:gd name="T43" fmla="*/ 93 h 210"/>
                  <a:gd name="T44" fmla="*/ 57 w 177"/>
                  <a:gd name="T45" fmla="*/ 116 h 210"/>
                  <a:gd name="T46" fmla="*/ 59 w 177"/>
                  <a:gd name="T47" fmla="*/ 120 h 210"/>
                  <a:gd name="T48" fmla="*/ 57 w 177"/>
                  <a:gd name="T49" fmla="*/ 127 h 210"/>
                  <a:gd name="T50" fmla="*/ 51 w 177"/>
                  <a:gd name="T51" fmla="*/ 127 h 210"/>
                  <a:gd name="T52" fmla="*/ 46 w 177"/>
                  <a:gd name="T53" fmla="*/ 141 h 210"/>
                  <a:gd name="T54" fmla="*/ 47 w 177"/>
                  <a:gd name="T55" fmla="*/ 160 h 210"/>
                  <a:gd name="T56" fmla="*/ 51 w 177"/>
                  <a:gd name="T57" fmla="*/ 166 h 210"/>
                  <a:gd name="T58" fmla="*/ 49 w 177"/>
                  <a:gd name="T59" fmla="*/ 183 h 210"/>
                  <a:gd name="T60" fmla="*/ 44 w 177"/>
                  <a:gd name="T61" fmla="*/ 192 h 210"/>
                  <a:gd name="T62" fmla="*/ 40 w 177"/>
                  <a:gd name="T63" fmla="*/ 200 h 210"/>
                  <a:gd name="T64" fmla="*/ 35 w 177"/>
                  <a:gd name="T65" fmla="*/ 192 h 210"/>
                  <a:gd name="T66" fmla="*/ 23 w 177"/>
                  <a:gd name="T67" fmla="*/ 206 h 210"/>
                  <a:gd name="T68" fmla="*/ 14 w 177"/>
                  <a:gd name="T69" fmla="*/ 210 h 210"/>
                  <a:gd name="T70" fmla="*/ 4 w 177"/>
                  <a:gd name="T71" fmla="*/ 203 h 210"/>
                  <a:gd name="T72" fmla="*/ 1 w 177"/>
                  <a:gd name="T73" fmla="*/ 189 h 210"/>
                  <a:gd name="T74" fmla="*/ 0 w 177"/>
                  <a:gd name="T75" fmla="*/ 158 h 210"/>
                  <a:gd name="T76" fmla="*/ 6 w 177"/>
                  <a:gd name="T77" fmla="*/ 148 h 210"/>
                  <a:gd name="T78" fmla="*/ 23 w 177"/>
                  <a:gd name="T79" fmla="*/ 136 h 210"/>
                  <a:gd name="T80" fmla="*/ 37 w 177"/>
                  <a:gd name="T81" fmla="*/ 120 h 210"/>
                  <a:gd name="T82" fmla="*/ 50 w 177"/>
                  <a:gd name="T83" fmla="*/ 98 h 210"/>
                  <a:gd name="T84" fmla="*/ 65 w 177"/>
                  <a:gd name="T85" fmla="*/ 65 h 210"/>
                  <a:gd name="T86" fmla="*/ 76 w 177"/>
                  <a:gd name="T87" fmla="*/ 52 h 210"/>
                  <a:gd name="T88" fmla="*/ 94 w 177"/>
                  <a:gd name="T89" fmla="*/ 27 h 210"/>
                  <a:gd name="T90" fmla="*/ 110 w 177"/>
                  <a:gd name="T91" fmla="*/ 19 h 210"/>
                  <a:gd name="T92" fmla="*/ 121 w 177"/>
                  <a:gd name="T93" fmla="*/ 20 h 210"/>
                  <a:gd name="T94" fmla="*/ 131 w 177"/>
                  <a:gd name="T95" fmla="*/ 3 h 210"/>
                  <a:gd name="T96" fmla="*/ 143 w 177"/>
                  <a:gd name="T97" fmla="*/ 4 h 210"/>
                  <a:gd name="T98" fmla="*/ 155 w 177"/>
                  <a:gd name="T99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7" h="210">
                    <a:moveTo>
                      <a:pt x="155" y="0"/>
                    </a:moveTo>
                    <a:lnTo>
                      <a:pt x="177" y="15"/>
                    </a:lnTo>
                    <a:lnTo>
                      <a:pt x="168" y="20"/>
                    </a:lnTo>
                    <a:lnTo>
                      <a:pt x="175" y="32"/>
                    </a:lnTo>
                    <a:lnTo>
                      <a:pt x="163" y="41"/>
                    </a:lnTo>
                    <a:lnTo>
                      <a:pt x="158" y="42"/>
                    </a:lnTo>
                    <a:lnTo>
                      <a:pt x="161" y="29"/>
                    </a:lnTo>
                    <a:lnTo>
                      <a:pt x="152" y="20"/>
                    </a:lnTo>
                    <a:lnTo>
                      <a:pt x="142" y="27"/>
                    </a:lnTo>
                    <a:lnTo>
                      <a:pt x="139" y="42"/>
                    </a:lnTo>
                    <a:lnTo>
                      <a:pt x="132" y="49"/>
                    </a:lnTo>
                    <a:lnTo>
                      <a:pt x="125" y="46"/>
                    </a:lnTo>
                    <a:lnTo>
                      <a:pt x="116" y="46"/>
                    </a:lnTo>
                    <a:lnTo>
                      <a:pt x="109" y="36"/>
                    </a:lnTo>
                    <a:lnTo>
                      <a:pt x="105" y="41"/>
                    </a:lnTo>
                    <a:lnTo>
                      <a:pt x="101" y="42"/>
                    </a:lnTo>
                    <a:lnTo>
                      <a:pt x="99" y="54"/>
                    </a:lnTo>
                    <a:lnTo>
                      <a:pt x="87" y="52"/>
                    </a:lnTo>
                    <a:lnTo>
                      <a:pt x="85" y="61"/>
                    </a:lnTo>
                    <a:lnTo>
                      <a:pt x="79" y="61"/>
                    </a:lnTo>
                    <a:lnTo>
                      <a:pt x="74" y="73"/>
                    </a:lnTo>
                    <a:lnTo>
                      <a:pt x="68" y="93"/>
                    </a:lnTo>
                    <a:lnTo>
                      <a:pt x="57" y="116"/>
                    </a:lnTo>
                    <a:lnTo>
                      <a:pt x="59" y="120"/>
                    </a:lnTo>
                    <a:lnTo>
                      <a:pt x="57" y="127"/>
                    </a:lnTo>
                    <a:lnTo>
                      <a:pt x="51" y="127"/>
                    </a:lnTo>
                    <a:lnTo>
                      <a:pt x="46" y="141"/>
                    </a:lnTo>
                    <a:lnTo>
                      <a:pt x="47" y="160"/>
                    </a:lnTo>
                    <a:lnTo>
                      <a:pt x="51" y="166"/>
                    </a:lnTo>
                    <a:lnTo>
                      <a:pt x="49" y="183"/>
                    </a:lnTo>
                    <a:lnTo>
                      <a:pt x="44" y="192"/>
                    </a:lnTo>
                    <a:lnTo>
                      <a:pt x="40" y="200"/>
                    </a:lnTo>
                    <a:lnTo>
                      <a:pt x="35" y="192"/>
                    </a:lnTo>
                    <a:lnTo>
                      <a:pt x="23" y="206"/>
                    </a:lnTo>
                    <a:lnTo>
                      <a:pt x="14" y="210"/>
                    </a:lnTo>
                    <a:lnTo>
                      <a:pt x="4" y="203"/>
                    </a:lnTo>
                    <a:lnTo>
                      <a:pt x="1" y="189"/>
                    </a:lnTo>
                    <a:lnTo>
                      <a:pt x="0" y="158"/>
                    </a:lnTo>
                    <a:lnTo>
                      <a:pt x="6" y="148"/>
                    </a:lnTo>
                    <a:lnTo>
                      <a:pt x="23" y="136"/>
                    </a:lnTo>
                    <a:lnTo>
                      <a:pt x="37" y="120"/>
                    </a:lnTo>
                    <a:lnTo>
                      <a:pt x="50" y="98"/>
                    </a:lnTo>
                    <a:lnTo>
                      <a:pt x="65" y="65"/>
                    </a:lnTo>
                    <a:lnTo>
                      <a:pt x="76" y="52"/>
                    </a:lnTo>
                    <a:lnTo>
                      <a:pt x="94" y="27"/>
                    </a:lnTo>
                    <a:lnTo>
                      <a:pt x="110" y="19"/>
                    </a:lnTo>
                    <a:lnTo>
                      <a:pt x="121" y="20"/>
                    </a:lnTo>
                    <a:lnTo>
                      <a:pt x="131" y="3"/>
                    </a:lnTo>
                    <a:lnTo>
                      <a:pt x="143" y="4"/>
                    </a:lnTo>
                    <a:lnTo>
                      <a:pt x="155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" name="Freeform 131"/>
              <p:cNvSpPr>
                <a:spLocks/>
              </p:cNvSpPr>
              <p:nvPr/>
            </p:nvSpPr>
            <p:spPr bwMode="auto">
              <a:xfrm>
                <a:off x="3090863" y="5070475"/>
                <a:ext cx="104775" cy="101600"/>
              </a:xfrm>
              <a:custGeom>
                <a:avLst/>
                <a:gdLst>
                  <a:gd name="T0" fmla="*/ 6 w 66"/>
                  <a:gd name="T1" fmla="*/ 42 h 64"/>
                  <a:gd name="T2" fmla="*/ 3 w 66"/>
                  <a:gd name="T3" fmla="*/ 35 h 64"/>
                  <a:gd name="T4" fmla="*/ 3 w 66"/>
                  <a:gd name="T5" fmla="*/ 31 h 64"/>
                  <a:gd name="T6" fmla="*/ 2 w 66"/>
                  <a:gd name="T7" fmla="*/ 25 h 64"/>
                  <a:gd name="T8" fmla="*/ 0 w 66"/>
                  <a:gd name="T9" fmla="*/ 21 h 64"/>
                  <a:gd name="T10" fmla="*/ 2 w 66"/>
                  <a:gd name="T11" fmla="*/ 18 h 64"/>
                  <a:gd name="T12" fmla="*/ 0 w 66"/>
                  <a:gd name="T13" fmla="*/ 13 h 64"/>
                  <a:gd name="T14" fmla="*/ 4 w 66"/>
                  <a:gd name="T15" fmla="*/ 9 h 64"/>
                  <a:gd name="T16" fmla="*/ 15 w 66"/>
                  <a:gd name="T17" fmla="*/ 3 h 64"/>
                  <a:gd name="T18" fmla="*/ 24 w 66"/>
                  <a:gd name="T19" fmla="*/ 0 h 64"/>
                  <a:gd name="T20" fmla="*/ 30 w 66"/>
                  <a:gd name="T21" fmla="*/ 2 h 64"/>
                  <a:gd name="T22" fmla="*/ 31 w 66"/>
                  <a:gd name="T23" fmla="*/ 4 h 64"/>
                  <a:gd name="T24" fmla="*/ 37 w 66"/>
                  <a:gd name="T25" fmla="*/ 4 h 64"/>
                  <a:gd name="T26" fmla="*/ 46 w 66"/>
                  <a:gd name="T27" fmla="*/ 6 h 64"/>
                  <a:gd name="T28" fmla="*/ 58 w 66"/>
                  <a:gd name="T29" fmla="*/ 6 h 64"/>
                  <a:gd name="T30" fmla="*/ 61 w 66"/>
                  <a:gd name="T31" fmla="*/ 7 h 64"/>
                  <a:gd name="T32" fmla="*/ 62 w 66"/>
                  <a:gd name="T33" fmla="*/ 10 h 64"/>
                  <a:gd name="T34" fmla="*/ 64 w 66"/>
                  <a:gd name="T35" fmla="*/ 15 h 64"/>
                  <a:gd name="T36" fmla="*/ 65 w 66"/>
                  <a:gd name="T37" fmla="*/ 20 h 64"/>
                  <a:gd name="T38" fmla="*/ 65 w 66"/>
                  <a:gd name="T39" fmla="*/ 24 h 64"/>
                  <a:gd name="T40" fmla="*/ 61 w 66"/>
                  <a:gd name="T41" fmla="*/ 26 h 64"/>
                  <a:gd name="T42" fmla="*/ 62 w 66"/>
                  <a:gd name="T43" fmla="*/ 31 h 64"/>
                  <a:gd name="T44" fmla="*/ 64 w 66"/>
                  <a:gd name="T45" fmla="*/ 36 h 64"/>
                  <a:gd name="T46" fmla="*/ 66 w 66"/>
                  <a:gd name="T47" fmla="*/ 45 h 64"/>
                  <a:gd name="T48" fmla="*/ 66 w 66"/>
                  <a:gd name="T49" fmla="*/ 49 h 64"/>
                  <a:gd name="T50" fmla="*/ 62 w 66"/>
                  <a:gd name="T51" fmla="*/ 50 h 64"/>
                  <a:gd name="T52" fmla="*/ 56 w 66"/>
                  <a:gd name="T53" fmla="*/ 59 h 64"/>
                  <a:gd name="T54" fmla="*/ 58 w 66"/>
                  <a:gd name="T55" fmla="*/ 64 h 64"/>
                  <a:gd name="T56" fmla="*/ 56 w 66"/>
                  <a:gd name="T57" fmla="*/ 62 h 64"/>
                  <a:gd name="T58" fmla="*/ 50 w 66"/>
                  <a:gd name="T59" fmla="*/ 59 h 64"/>
                  <a:gd name="T60" fmla="*/ 46 w 66"/>
                  <a:gd name="T61" fmla="*/ 60 h 64"/>
                  <a:gd name="T62" fmla="*/ 42 w 66"/>
                  <a:gd name="T63" fmla="*/ 59 h 64"/>
                  <a:gd name="T64" fmla="*/ 38 w 66"/>
                  <a:gd name="T65" fmla="*/ 61 h 64"/>
                  <a:gd name="T66" fmla="*/ 35 w 66"/>
                  <a:gd name="T67" fmla="*/ 58 h 64"/>
                  <a:gd name="T68" fmla="*/ 32 w 66"/>
                  <a:gd name="T69" fmla="*/ 59 h 64"/>
                  <a:gd name="T70" fmla="*/ 32 w 66"/>
                  <a:gd name="T71" fmla="*/ 59 h 64"/>
                  <a:gd name="T72" fmla="*/ 29 w 66"/>
                  <a:gd name="T73" fmla="*/ 53 h 64"/>
                  <a:gd name="T74" fmla="*/ 24 w 66"/>
                  <a:gd name="T75" fmla="*/ 53 h 64"/>
                  <a:gd name="T76" fmla="*/ 23 w 66"/>
                  <a:gd name="T77" fmla="*/ 49 h 64"/>
                  <a:gd name="T78" fmla="*/ 19 w 66"/>
                  <a:gd name="T79" fmla="*/ 48 h 64"/>
                  <a:gd name="T80" fmla="*/ 18 w 66"/>
                  <a:gd name="T81" fmla="*/ 50 h 64"/>
                  <a:gd name="T82" fmla="*/ 14 w 66"/>
                  <a:gd name="T83" fmla="*/ 49 h 64"/>
                  <a:gd name="T84" fmla="*/ 14 w 66"/>
                  <a:gd name="T85" fmla="*/ 45 h 64"/>
                  <a:gd name="T86" fmla="*/ 9 w 66"/>
                  <a:gd name="T87" fmla="*/ 44 h 64"/>
                  <a:gd name="T88" fmla="*/ 6 w 66"/>
                  <a:gd name="T89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" h="64">
                    <a:moveTo>
                      <a:pt x="6" y="42"/>
                    </a:moveTo>
                    <a:lnTo>
                      <a:pt x="3" y="35"/>
                    </a:lnTo>
                    <a:lnTo>
                      <a:pt x="3" y="31"/>
                    </a:lnTo>
                    <a:lnTo>
                      <a:pt x="2" y="25"/>
                    </a:lnTo>
                    <a:lnTo>
                      <a:pt x="0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4" y="9"/>
                    </a:lnTo>
                    <a:lnTo>
                      <a:pt x="15" y="3"/>
                    </a:lnTo>
                    <a:lnTo>
                      <a:pt x="24" y="0"/>
                    </a:lnTo>
                    <a:lnTo>
                      <a:pt x="30" y="2"/>
                    </a:lnTo>
                    <a:lnTo>
                      <a:pt x="31" y="4"/>
                    </a:lnTo>
                    <a:lnTo>
                      <a:pt x="37" y="4"/>
                    </a:lnTo>
                    <a:lnTo>
                      <a:pt x="46" y="6"/>
                    </a:lnTo>
                    <a:lnTo>
                      <a:pt x="58" y="6"/>
                    </a:lnTo>
                    <a:lnTo>
                      <a:pt x="61" y="7"/>
                    </a:lnTo>
                    <a:lnTo>
                      <a:pt x="62" y="10"/>
                    </a:lnTo>
                    <a:lnTo>
                      <a:pt x="64" y="15"/>
                    </a:lnTo>
                    <a:lnTo>
                      <a:pt x="65" y="20"/>
                    </a:lnTo>
                    <a:lnTo>
                      <a:pt x="65" y="24"/>
                    </a:lnTo>
                    <a:lnTo>
                      <a:pt x="61" y="26"/>
                    </a:lnTo>
                    <a:lnTo>
                      <a:pt x="62" y="31"/>
                    </a:lnTo>
                    <a:lnTo>
                      <a:pt x="64" y="36"/>
                    </a:lnTo>
                    <a:lnTo>
                      <a:pt x="66" y="45"/>
                    </a:lnTo>
                    <a:lnTo>
                      <a:pt x="66" y="49"/>
                    </a:lnTo>
                    <a:lnTo>
                      <a:pt x="62" y="50"/>
                    </a:lnTo>
                    <a:lnTo>
                      <a:pt x="56" y="59"/>
                    </a:lnTo>
                    <a:lnTo>
                      <a:pt x="58" y="64"/>
                    </a:lnTo>
                    <a:lnTo>
                      <a:pt x="56" y="62"/>
                    </a:lnTo>
                    <a:lnTo>
                      <a:pt x="50" y="59"/>
                    </a:lnTo>
                    <a:lnTo>
                      <a:pt x="46" y="60"/>
                    </a:lnTo>
                    <a:lnTo>
                      <a:pt x="42" y="59"/>
                    </a:lnTo>
                    <a:lnTo>
                      <a:pt x="38" y="61"/>
                    </a:lnTo>
                    <a:lnTo>
                      <a:pt x="35" y="58"/>
                    </a:lnTo>
                    <a:lnTo>
                      <a:pt x="32" y="59"/>
                    </a:lnTo>
                    <a:lnTo>
                      <a:pt x="32" y="59"/>
                    </a:lnTo>
                    <a:lnTo>
                      <a:pt x="29" y="53"/>
                    </a:lnTo>
                    <a:lnTo>
                      <a:pt x="24" y="53"/>
                    </a:lnTo>
                    <a:lnTo>
                      <a:pt x="23" y="49"/>
                    </a:lnTo>
                    <a:lnTo>
                      <a:pt x="19" y="48"/>
                    </a:lnTo>
                    <a:lnTo>
                      <a:pt x="18" y="50"/>
                    </a:lnTo>
                    <a:lnTo>
                      <a:pt x="14" y="49"/>
                    </a:lnTo>
                    <a:lnTo>
                      <a:pt x="14" y="45"/>
                    </a:lnTo>
                    <a:lnTo>
                      <a:pt x="9" y="44"/>
                    </a:lnTo>
                    <a:lnTo>
                      <a:pt x="6" y="4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" name="Freeform 137"/>
              <p:cNvSpPr>
                <a:spLocks/>
              </p:cNvSpPr>
              <p:nvPr/>
            </p:nvSpPr>
            <p:spPr bwMode="auto">
              <a:xfrm>
                <a:off x="3155950" y="5183188"/>
                <a:ext cx="100013" cy="68263"/>
              </a:xfrm>
              <a:custGeom>
                <a:avLst/>
                <a:gdLst>
                  <a:gd name="T0" fmla="*/ 17 w 63"/>
                  <a:gd name="T1" fmla="*/ 3 h 43"/>
                  <a:gd name="T2" fmla="*/ 19 w 63"/>
                  <a:gd name="T3" fmla="*/ 1 h 43"/>
                  <a:gd name="T4" fmla="*/ 24 w 63"/>
                  <a:gd name="T5" fmla="*/ 2 h 43"/>
                  <a:gd name="T6" fmla="*/ 27 w 63"/>
                  <a:gd name="T7" fmla="*/ 2 h 43"/>
                  <a:gd name="T8" fmla="*/ 31 w 63"/>
                  <a:gd name="T9" fmla="*/ 5 h 43"/>
                  <a:gd name="T10" fmla="*/ 34 w 63"/>
                  <a:gd name="T11" fmla="*/ 3 h 43"/>
                  <a:gd name="T12" fmla="*/ 38 w 63"/>
                  <a:gd name="T13" fmla="*/ 2 h 43"/>
                  <a:gd name="T14" fmla="*/ 40 w 63"/>
                  <a:gd name="T15" fmla="*/ 0 h 43"/>
                  <a:gd name="T16" fmla="*/ 43 w 63"/>
                  <a:gd name="T17" fmla="*/ 0 h 43"/>
                  <a:gd name="T18" fmla="*/ 44 w 63"/>
                  <a:gd name="T19" fmla="*/ 1 h 43"/>
                  <a:gd name="T20" fmla="*/ 47 w 63"/>
                  <a:gd name="T21" fmla="*/ 5 h 43"/>
                  <a:gd name="T22" fmla="*/ 49 w 63"/>
                  <a:gd name="T23" fmla="*/ 8 h 43"/>
                  <a:gd name="T24" fmla="*/ 53 w 63"/>
                  <a:gd name="T25" fmla="*/ 14 h 43"/>
                  <a:gd name="T26" fmla="*/ 53 w 63"/>
                  <a:gd name="T27" fmla="*/ 18 h 43"/>
                  <a:gd name="T28" fmla="*/ 53 w 63"/>
                  <a:gd name="T29" fmla="*/ 23 h 43"/>
                  <a:gd name="T30" fmla="*/ 54 w 63"/>
                  <a:gd name="T31" fmla="*/ 26 h 43"/>
                  <a:gd name="T32" fmla="*/ 56 w 63"/>
                  <a:gd name="T33" fmla="*/ 29 h 43"/>
                  <a:gd name="T34" fmla="*/ 60 w 63"/>
                  <a:gd name="T35" fmla="*/ 28 h 43"/>
                  <a:gd name="T36" fmla="*/ 63 w 63"/>
                  <a:gd name="T37" fmla="*/ 29 h 43"/>
                  <a:gd name="T38" fmla="*/ 63 w 63"/>
                  <a:gd name="T39" fmla="*/ 31 h 43"/>
                  <a:gd name="T40" fmla="*/ 60 w 63"/>
                  <a:gd name="T41" fmla="*/ 34 h 43"/>
                  <a:gd name="T42" fmla="*/ 58 w 63"/>
                  <a:gd name="T43" fmla="*/ 32 h 43"/>
                  <a:gd name="T44" fmla="*/ 56 w 63"/>
                  <a:gd name="T45" fmla="*/ 43 h 43"/>
                  <a:gd name="T46" fmla="*/ 52 w 63"/>
                  <a:gd name="T47" fmla="*/ 42 h 43"/>
                  <a:gd name="T48" fmla="*/ 47 w 63"/>
                  <a:gd name="T49" fmla="*/ 40 h 43"/>
                  <a:gd name="T50" fmla="*/ 40 w 63"/>
                  <a:gd name="T51" fmla="*/ 41 h 43"/>
                  <a:gd name="T52" fmla="*/ 36 w 63"/>
                  <a:gd name="T53" fmla="*/ 43 h 43"/>
                  <a:gd name="T54" fmla="*/ 26 w 63"/>
                  <a:gd name="T55" fmla="*/ 43 h 43"/>
                  <a:gd name="T56" fmla="*/ 20 w 63"/>
                  <a:gd name="T57" fmla="*/ 42 h 43"/>
                  <a:gd name="T58" fmla="*/ 18 w 63"/>
                  <a:gd name="T59" fmla="*/ 42 h 43"/>
                  <a:gd name="T60" fmla="*/ 17 w 63"/>
                  <a:gd name="T61" fmla="*/ 39 h 43"/>
                  <a:gd name="T62" fmla="*/ 15 w 63"/>
                  <a:gd name="T63" fmla="*/ 37 h 43"/>
                  <a:gd name="T64" fmla="*/ 17 w 63"/>
                  <a:gd name="T65" fmla="*/ 36 h 43"/>
                  <a:gd name="T66" fmla="*/ 15 w 63"/>
                  <a:gd name="T67" fmla="*/ 35 h 43"/>
                  <a:gd name="T68" fmla="*/ 13 w 63"/>
                  <a:gd name="T69" fmla="*/ 36 h 43"/>
                  <a:gd name="T70" fmla="*/ 9 w 63"/>
                  <a:gd name="T71" fmla="*/ 34 h 43"/>
                  <a:gd name="T72" fmla="*/ 8 w 63"/>
                  <a:gd name="T73" fmla="*/ 30 h 43"/>
                  <a:gd name="T74" fmla="*/ 5 w 63"/>
                  <a:gd name="T75" fmla="*/ 28 h 43"/>
                  <a:gd name="T76" fmla="*/ 3 w 63"/>
                  <a:gd name="T77" fmla="*/ 24 h 43"/>
                  <a:gd name="T78" fmla="*/ 0 w 63"/>
                  <a:gd name="T79" fmla="*/ 20 h 43"/>
                  <a:gd name="T80" fmla="*/ 6 w 63"/>
                  <a:gd name="T81" fmla="*/ 19 h 43"/>
                  <a:gd name="T82" fmla="*/ 9 w 63"/>
                  <a:gd name="T83" fmla="*/ 12 h 43"/>
                  <a:gd name="T84" fmla="*/ 13 w 63"/>
                  <a:gd name="T85" fmla="*/ 6 h 43"/>
                  <a:gd name="T86" fmla="*/ 17 w 63"/>
                  <a:gd name="T87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" h="43">
                    <a:moveTo>
                      <a:pt x="17" y="3"/>
                    </a:moveTo>
                    <a:lnTo>
                      <a:pt x="19" y="1"/>
                    </a:lnTo>
                    <a:lnTo>
                      <a:pt x="24" y="2"/>
                    </a:lnTo>
                    <a:lnTo>
                      <a:pt x="27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8" y="2"/>
                    </a:lnTo>
                    <a:lnTo>
                      <a:pt x="40" y="0"/>
                    </a:lnTo>
                    <a:lnTo>
                      <a:pt x="43" y="0"/>
                    </a:lnTo>
                    <a:lnTo>
                      <a:pt x="44" y="1"/>
                    </a:lnTo>
                    <a:lnTo>
                      <a:pt x="47" y="5"/>
                    </a:lnTo>
                    <a:lnTo>
                      <a:pt x="49" y="8"/>
                    </a:lnTo>
                    <a:lnTo>
                      <a:pt x="53" y="14"/>
                    </a:lnTo>
                    <a:lnTo>
                      <a:pt x="53" y="18"/>
                    </a:lnTo>
                    <a:lnTo>
                      <a:pt x="53" y="23"/>
                    </a:lnTo>
                    <a:lnTo>
                      <a:pt x="54" y="26"/>
                    </a:lnTo>
                    <a:lnTo>
                      <a:pt x="56" y="29"/>
                    </a:lnTo>
                    <a:lnTo>
                      <a:pt x="60" y="28"/>
                    </a:lnTo>
                    <a:lnTo>
                      <a:pt x="63" y="29"/>
                    </a:lnTo>
                    <a:lnTo>
                      <a:pt x="63" y="31"/>
                    </a:lnTo>
                    <a:lnTo>
                      <a:pt x="60" y="34"/>
                    </a:lnTo>
                    <a:lnTo>
                      <a:pt x="58" y="32"/>
                    </a:lnTo>
                    <a:lnTo>
                      <a:pt x="56" y="43"/>
                    </a:lnTo>
                    <a:lnTo>
                      <a:pt x="52" y="42"/>
                    </a:lnTo>
                    <a:lnTo>
                      <a:pt x="47" y="40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26" y="43"/>
                    </a:lnTo>
                    <a:lnTo>
                      <a:pt x="20" y="42"/>
                    </a:lnTo>
                    <a:lnTo>
                      <a:pt x="18" y="42"/>
                    </a:lnTo>
                    <a:lnTo>
                      <a:pt x="17" y="39"/>
                    </a:lnTo>
                    <a:lnTo>
                      <a:pt x="15" y="37"/>
                    </a:lnTo>
                    <a:lnTo>
                      <a:pt x="17" y="36"/>
                    </a:lnTo>
                    <a:lnTo>
                      <a:pt x="15" y="35"/>
                    </a:lnTo>
                    <a:lnTo>
                      <a:pt x="13" y="36"/>
                    </a:lnTo>
                    <a:lnTo>
                      <a:pt x="9" y="34"/>
                    </a:lnTo>
                    <a:lnTo>
                      <a:pt x="8" y="30"/>
                    </a:lnTo>
                    <a:lnTo>
                      <a:pt x="5" y="28"/>
                    </a:lnTo>
                    <a:lnTo>
                      <a:pt x="3" y="24"/>
                    </a:lnTo>
                    <a:lnTo>
                      <a:pt x="0" y="20"/>
                    </a:lnTo>
                    <a:lnTo>
                      <a:pt x="6" y="19"/>
                    </a:lnTo>
                    <a:lnTo>
                      <a:pt x="9" y="12"/>
                    </a:lnTo>
                    <a:lnTo>
                      <a:pt x="13" y="6"/>
                    </a:lnTo>
                    <a:lnTo>
                      <a:pt x="17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" name="Freeform 138"/>
              <p:cNvSpPr>
                <a:spLocks/>
              </p:cNvSpPr>
              <p:nvPr/>
            </p:nvSpPr>
            <p:spPr bwMode="auto">
              <a:xfrm>
                <a:off x="3140075" y="5214938"/>
                <a:ext cx="46038" cy="58738"/>
              </a:xfrm>
              <a:custGeom>
                <a:avLst/>
                <a:gdLst>
                  <a:gd name="T0" fmla="*/ 15 w 29"/>
                  <a:gd name="T1" fmla="*/ 8 h 37"/>
                  <a:gd name="T2" fmla="*/ 18 w 29"/>
                  <a:gd name="T3" fmla="*/ 10 h 37"/>
                  <a:gd name="T4" fmla="*/ 19 w 29"/>
                  <a:gd name="T5" fmla="*/ 14 h 37"/>
                  <a:gd name="T6" fmla="*/ 23 w 29"/>
                  <a:gd name="T7" fmla="*/ 16 h 37"/>
                  <a:gd name="T8" fmla="*/ 25 w 29"/>
                  <a:gd name="T9" fmla="*/ 15 h 37"/>
                  <a:gd name="T10" fmla="*/ 27 w 29"/>
                  <a:gd name="T11" fmla="*/ 16 h 37"/>
                  <a:gd name="T12" fmla="*/ 25 w 29"/>
                  <a:gd name="T13" fmla="*/ 17 h 37"/>
                  <a:gd name="T14" fmla="*/ 27 w 29"/>
                  <a:gd name="T15" fmla="*/ 19 h 37"/>
                  <a:gd name="T16" fmla="*/ 24 w 29"/>
                  <a:gd name="T17" fmla="*/ 21 h 37"/>
                  <a:gd name="T18" fmla="*/ 25 w 29"/>
                  <a:gd name="T19" fmla="*/ 25 h 37"/>
                  <a:gd name="T20" fmla="*/ 29 w 29"/>
                  <a:gd name="T21" fmla="*/ 28 h 37"/>
                  <a:gd name="T22" fmla="*/ 25 w 29"/>
                  <a:gd name="T23" fmla="*/ 31 h 37"/>
                  <a:gd name="T24" fmla="*/ 25 w 29"/>
                  <a:gd name="T25" fmla="*/ 34 h 37"/>
                  <a:gd name="T26" fmla="*/ 25 w 29"/>
                  <a:gd name="T27" fmla="*/ 35 h 37"/>
                  <a:gd name="T28" fmla="*/ 24 w 29"/>
                  <a:gd name="T29" fmla="*/ 37 h 37"/>
                  <a:gd name="T30" fmla="*/ 22 w 29"/>
                  <a:gd name="T31" fmla="*/ 37 h 37"/>
                  <a:gd name="T32" fmla="*/ 19 w 29"/>
                  <a:gd name="T33" fmla="*/ 37 h 37"/>
                  <a:gd name="T34" fmla="*/ 19 w 29"/>
                  <a:gd name="T35" fmla="*/ 37 h 37"/>
                  <a:gd name="T36" fmla="*/ 19 w 29"/>
                  <a:gd name="T37" fmla="*/ 35 h 37"/>
                  <a:gd name="T38" fmla="*/ 21 w 29"/>
                  <a:gd name="T39" fmla="*/ 33 h 37"/>
                  <a:gd name="T40" fmla="*/ 19 w 29"/>
                  <a:gd name="T41" fmla="*/ 33 h 37"/>
                  <a:gd name="T42" fmla="*/ 18 w 29"/>
                  <a:gd name="T43" fmla="*/ 32 h 37"/>
                  <a:gd name="T44" fmla="*/ 17 w 29"/>
                  <a:gd name="T45" fmla="*/ 31 h 37"/>
                  <a:gd name="T46" fmla="*/ 16 w 29"/>
                  <a:gd name="T47" fmla="*/ 29 h 37"/>
                  <a:gd name="T48" fmla="*/ 15 w 29"/>
                  <a:gd name="T49" fmla="*/ 29 h 37"/>
                  <a:gd name="T50" fmla="*/ 13 w 29"/>
                  <a:gd name="T51" fmla="*/ 28 h 37"/>
                  <a:gd name="T52" fmla="*/ 13 w 29"/>
                  <a:gd name="T53" fmla="*/ 28 h 37"/>
                  <a:gd name="T54" fmla="*/ 12 w 29"/>
                  <a:gd name="T55" fmla="*/ 32 h 37"/>
                  <a:gd name="T56" fmla="*/ 10 w 29"/>
                  <a:gd name="T57" fmla="*/ 32 h 37"/>
                  <a:gd name="T58" fmla="*/ 11 w 29"/>
                  <a:gd name="T59" fmla="*/ 31 h 37"/>
                  <a:gd name="T60" fmla="*/ 9 w 29"/>
                  <a:gd name="T61" fmla="*/ 29 h 37"/>
                  <a:gd name="T62" fmla="*/ 6 w 29"/>
                  <a:gd name="T63" fmla="*/ 28 h 37"/>
                  <a:gd name="T64" fmla="*/ 5 w 29"/>
                  <a:gd name="T65" fmla="*/ 27 h 37"/>
                  <a:gd name="T66" fmla="*/ 4 w 29"/>
                  <a:gd name="T67" fmla="*/ 26 h 37"/>
                  <a:gd name="T68" fmla="*/ 5 w 29"/>
                  <a:gd name="T69" fmla="*/ 25 h 37"/>
                  <a:gd name="T70" fmla="*/ 6 w 29"/>
                  <a:gd name="T71" fmla="*/ 21 h 37"/>
                  <a:gd name="T72" fmla="*/ 2 w 29"/>
                  <a:gd name="T73" fmla="*/ 17 h 37"/>
                  <a:gd name="T74" fmla="*/ 4 w 29"/>
                  <a:gd name="T75" fmla="*/ 12 h 37"/>
                  <a:gd name="T76" fmla="*/ 1 w 29"/>
                  <a:gd name="T77" fmla="*/ 12 h 37"/>
                  <a:gd name="T78" fmla="*/ 5 w 29"/>
                  <a:gd name="T79" fmla="*/ 9 h 37"/>
                  <a:gd name="T80" fmla="*/ 2 w 29"/>
                  <a:gd name="T81" fmla="*/ 6 h 37"/>
                  <a:gd name="T82" fmla="*/ 0 w 29"/>
                  <a:gd name="T83" fmla="*/ 3 h 37"/>
                  <a:gd name="T84" fmla="*/ 6 w 29"/>
                  <a:gd name="T85" fmla="*/ 0 h 37"/>
                  <a:gd name="T86" fmla="*/ 10 w 29"/>
                  <a:gd name="T87" fmla="*/ 0 h 37"/>
                  <a:gd name="T88" fmla="*/ 13 w 29"/>
                  <a:gd name="T89" fmla="*/ 4 h 37"/>
                  <a:gd name="T90" fmla="*/ 15 w 29"/>
                  <a:gd name="T91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9" h="37">
                    <a:moveTo>
                      <a:pt x="15" y="8"/>
                    </a:moveTo>
                    <a:lnTo>
                      <a:pt x="18" y="10"/>
                    </a:lnTo>
                    <a:lnTo>
                      <a:pt x="19" y="14"/>
                    </a:lnTo>
                    <a:lnTo>
                      <a:pt x="23" y="16"/>
                    </a:lnTo>
                    <a:lnTo>
                      <a:pt x="25" y="15"/>
                    </a:lnTo>
                    <a:lnTo>
                      <a:pt x="27" y="16"/>
                    </a:lnTo>
                    <a:lnTo>
                      <a:pt x="25" y="17"/>
                    </a:lnTo>
                    <a:lnTo>
                      <a:pt x="27" y="19"/>
                    </a:lnTo>
                    <a:lnTo>
                      <a:pt x="24" y="21"/>
                    </a:lnTo>
                    <a:lnTo>
                      <a:pt x="25" y="25"/>
                    </a:lnTo>
                    <a:lnTo>
                      <a:pt x="29" y="28"/>
                    </a:lnTo>
                    <a:lnTo>
                      <a:pt x="25" y="31"/>
                    </a:lnTo>
                    <a:lnTo>
                      <a:pt x="25" y="34"/>
                    </a:lnTo>
                    <a:lnTo>
                      <a:pt x="25" y="35"/>
                    </a:lnTo>
                    <a:lnTo>
                      <a:pt x="24" y="37"/>
                    </a:lnTo>
                    <a:lnTo>
                      <a:pt x="22" y="37"/>
                    </a:lnTo>
                    <a:lnTo>
                      <a:pt x="19" y="37"/>
                    </a:lnTo>
                    <a:lnTo>
                      <a:pt x="19" y="37"/>
                    </a:lnTo>
                    <a:lnTo>
                      <a:pt x="19" y="35"/>
                    </a:lnTo>
                    <a:lnTo>
                      <a:pt x="21" y="33"/>
                    </a:lnTo>
                    <a:lnTo>
                      <a:pt x="19" y="33"/>
                    </a:lnTo>
                    <a:lnTo>
                      <a:pt x="18" y="32"/>
                    </a:lnTo>
                    <a:lnTo>
                      <a:pt x="17" y="31"/>
                    </a:lnTo>
                    <a:lnTo>
                      <a:pt x="16" y="29"/>
                    </a:lnTo>
                    <a:lnTo>
                      <a:pt x="15" y="29"/>
                    </a:lnTo>
                    <a:lnTo>
                      <a:pt x="13" y="28"/>
                    </a:lnTo>
                    <a:lnTo>
                      <a:pt x="13" y="28"/>
                    </a:lnTo>
                    <a:lnTo>
                      <a:pt x="12" y="32"/>
                    </a:lnTo>
                    <a:lnTo>
                      <a:pt x="10" y="32"/>
                    </a:lnTo>
                    <a:lnTo>
                      <a:pt x="11" y="31"/>
                    </a:lnTo>
                    <a:lnTo>
                      <a:pt x="9" y="29"/>
                    </a:lnTo>
                    <a:lnTo>
                      <a:pt x="6" y="28"/>
                    </a:lnTo>
                    <a:lnTo>
                      <a:pt x="5" y="27"/>
                    </a:lnTo>
                    <a:lnTo>
                      <a:pt x="4" y="26"/>
                    </a:lnTo>
                    <a:lnTo>
                      <a:pt x="5" y="25"/>
                    </a:lnTo>
                    <a:lnTo>
                      <a:pt x="6" y="21"/>
                    </a:lnTo>
                    <a:lnTo>
                      <a:pt x="2" y="17"/>
                    </a:lnTo>
                    <a:lnTo>
                      <a:pt x="4" y="12"/>
                    </a:lnTo>
                    <a:lnTo>
                      <a:pt x="1" y="12"/>
                    </a:lnTo>
                    <a:lnTo>
                      <a:pt x="5" y="9"/>
                    </a:lnTo>
                    <a:lnTo>
                      <a:pt x="2" y="6"/>
                    </a:lnTo>
                    <a:lnTo>
                      <a:pt x="0" y="3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4"/>
                    </a:lnTo>
                    <a:lnTo>
                      <a:pt x="15" y="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" name="Freeform 139"/>
              <p:cNvSpPr>
                <a:spLocks noEditPoints="1"/>
              </p:cNvSpPr>
              <p:nvPr/>
            </p:nvSpPr>
            <p:spPr bwMode="auto">
              <a:xfrm>
                <a:off x="3149600" y="4227513"/>
                <a:ext cx="523875" cy="1060450"/>
              </a:xfrm>
              <a:custGeom>
                <a:avLst/>
                <a:gdLst>
                  <a:gd name="T0" fmla="*/ 192 w 330"/>
                  <a:gd name="T1" fmla="*/ 5 h 668"/>
                  <a:gd name="T2" fmla="*/ 214 w 330"/>
                  <a:gd name="T3" fmla="*/ 9 h 668"/>
                  <a:gd name="T4" fmla="*/ 196 w 330"/>
                  <a:gd name="T5" fmla="*/ 30 h 668"/>
                  <a:gd name="T6" fmla="*/ 268 w 330"/>
                  <a:gd name="T7" fmla="*/ 557 h 668"/>
                  <a:gd name="T8" fmla="*/ 269 w 330"/>
                  <a:gd name="T9" fmla="*/ 541 h 668"/>
                  <a:gd name="T10" fmla="*/ 255 w 330"/>
                  <a:gd name="T11" fmla="*/ 540 h 668"/>
                  <a:gd name="T12" fmla="*/ 251 w 330"/>
                  <a:gd name="T13" fmla="*/ 525 h 668"/>
                  <a:gd name="T14" fmla="*/ 256 w 330"/>
                  <a:gd name="T15" fmla="*/ 506 h 668"/>
                  <a:gd name="T16" fmla="*/ 271 w 330"/>
                  <a:gd name="T17" fmla="*/ 474 h 668"/>
                  <a:gd name="T18" fmla="*/ 303 w 330"/>
                  <a:gd name="T19" fmla="*/ 382 h 668"/>
                  <a:gd name="T20" fmla="*/ 324 w 330"/>
                  <a:gd name="T21" fmla="*/ 338 h 668"/>
                  <a:gd name="T22" fmla="*/ 271 w 330"/>
                  <a:gd name="T23" fmla="*/ 315 h 668"/>
                  <a:gd name="T24" fmla="*/ 252 w 330"/>
                  <a:gd name="T25" fmla="*/ 335 h 668"/>
                  <a:gd name="T26" fmla="*/ 233 w 330"/>
                  <a:gd name="T27" fmla="*/ 329 h 668"/>
                  <a:gd name="T28" fmla="*/ 190 w 330"/>
                  <a:gd name="T29" fmla="*/ 363 h 668"/>
                  <a:gd name="T30" fmla="*/ 182 w 330"/>
                  <a:gd name="T31" fmla="*/ 349 h 668"/>
                  <a:gd name="T32" fmla="*/ 162 w 330"/>
                  <a:gd name="T33" fmla="*/ 355 h 668"/>
                  <a:gd name="T34" fmla="*/ 151 w 330"/>
                  <a:gd name="T35" fmla="*/ 370 h 668"/>
                  <a:gd name="T36" fmla="*/ 117 w 330"/>
                  <a:gd name="T37" fmla="*/ 392 h 668"/>
                  <a:gd name="T38" fmla="*/ 111 w 330"/>
                  <a:gd name="T39" fmla="*/ 407 h 668"/>
                  <a:gd name="T40" fmla="*/ 91 w 330"/>
                  <a:gd name="T41" fmla="*/ 367 h 668"/>
                  <a:gd name="T42" fmla="*/ 144 w 330"/>
                  <a:gd name="T43" fmla="*/ 365 h 668"/>
                  <a:gd name="T44" fmla="*/ 96 w 330"/>
                  <a:gd name="T45" fmla="*/ 319 h 668"/>
                  <a:gd name="T46" fmla="*/ 60 w 330"/>
                  <a:gd name="T47" fmla="*/ 324 h 668"/>
                  <a:gd name="T48" fmla="*/ 71 w 330"/>
                  <a:gd name="T49" fmla="*/ 381 h 668"/>
                  <a:gd name="T50" fmla="*/ 80 w 330"/>
                  <a:gd name="T51" fmla="*/ 427 h 668"/>
                  <a:gd name="T52" fmla="*/ 64 w 330"/>
                  <a:gd name="T53" fmla="*/ 467 h 668"/>
                  <a:gd name="T54" fmla="*/ 54 w 330"/>
                  <a:gd name="T55" fmla="*/ 496 h 668"/>
                  <a:gd name="T56" fmla="*/ 57 w 330"/>
                  <a:gd name="T57" fmla="*/ 515 h 668"/>
                  <a:gd name="T58" fmla="*/ 75 w 330"/>
                  <a:gd name="T59" fmla="*/ 522 h 668"/>
                  <a:gd name="T60" fmla="*/ 81 w 330"/>
                  <a:gd name="T61" fmla="*/ 540 h 668"/>
                  <a:gd name="T62" fmla="*/ 85 w 330"/>
                  <a:gd name="T63" fmla="*/ 550 h 668"/>
                  <a:gd name="T64" fmla="*/ 81 w 330"/>
                  <a:gd name="T65" fmla="*/ 562 h 668"/>
                  <a:gd name="T66" fmla="*/ 94 w 330"/>
                  <a:gd name="T67" fmla="*/ 560 h 668"/>
                  <a:gd name="T68" fmla="*/ 103 w 330"/>
                  <a:gd name="T69" fmla="*/ 572 h 668"/>
                  <a:gd name="T70" fmla="*/ 120 w 330"/>
                  <a:gd name="T71" fmla="*/ 580 h 668"/>
                  <a:gd name="T72" fmla="*/ 137 w 330"/>
                  <a:gd name="T73" fmla="*/ 591 h 668"/>
                  <a:gd name="T74" fmla="*/ 128 w 330"/>
                  <a:gd name="T75" fmla="*/ 607 h 668"/>
                  <a:gd name="T76" fmla="*/ 131 w 330"/>
                  <a:gd name="T77" fmla="*/ 614 h 668"/>
                  <a:gd name="T78" fmla="*/ 115 w 330"/>
                  <a:gd name="T79" fmla="*/ 631 h 668"/>
                  <a:gd name="T80" fmla="*/ 137 w 330"/>
                  <a:gd name="T81" fmla="*/ 647 h 668"/>
                  <a:gd name="T82" fmla="*/ 163 w 330"/>
                  <a:gd name="T83" fmla="*/ 656 h 668"/>
                  <a:gd name="T84" fmla="*/ 180 w 330"/>
                  <a:gd name="T85" fmla="*/ 662 h 668"/>
                  <a:gd name="T86" fmla="*/ 190 w 330"/>
                  <a:gd name="T87" fmla="*/ 667 h 668"/>
                  <a:gd name="T88" fmla="*/ 181 w 330"/>
                  <a:gd name="T89" fmla="*/ 637 h 668"/>
                  <a:gd name="T90" fmla="*/ 195 w 330"/>
                  <a:gd name="T91" fmla="*/ 619 h 668"/>
                  <a:gd name="T92" fmla="*/ 180 w 330"/>
                  <a:gd name="T93" fmla="*/ 601 h 668"/>
                  <a:gd name="T94" fmla="*/ 195 w 330"/>
                  <a:gd name="T95" fmla="*/ 585 h 668"/>
                  <a:gd name="T96" fmla="*/ 234 w 330"/>
                  <a:gd name="T97" fmla="*/ 573 h 668"/>
                  <a:gd name="T98" fmla="*/ 268 w 330"/>
                  <a:gd name="T99" fmla="*/ 578 h 668"/>
                  <a:gd name="T100" fmla="*/ 271 w 330"/>
                  <a:gd name="T101" fmla="*/ 563 h 668"/>
                  <a:gd name="T102" fmla="*/ 220 w 330"/>
                  <a:gd name="T103" fmla="*/ 260 h 668"/>
                  <a:gd name="T104" fmla="*/ 228 w 330"/>
                  <a:gd name="T105" fmla="*/ 291 h 668"/>
                  <a:gd name="T106" fmla="*/ 240 w 330"/>
                  <a:gd name="T107" fmla="*/ 256 h 668"/>
                  <a:gd name="T108" fmla="*/ 302 w 330"/>
                  <a:gd name="T109" fmla="*/ 174 h 668"/>
                  <a:gd name="T110" fmla="*/ 312 w 330"/>
                  <a:gd name="T111" fmla="*/ 144 h 668"/>
                  <a:gd name="T112" fmla="*/ 242 w 330"/>
                  <a:gd name="T113" fmla="*/ 191 h 668"/>
                  <a:gd name="T114" fmla="*/ 220 w 330"/>
                  <a:gd name="T115" fmla="*/ 248 h 668"/>
                  <a:gd name="T116" fmla="*/ 1 w 330"/>
                  <a:gd name="T117" fmla="*/ 531 h 668"/>
                  <a:gd name="T118" fmla="*/ 21 w 330"/>
                  <a:gd name="T119" fmla="*/ 534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30" h="668">
                    <a:moveTo>
                      <a:pt x="184" y="15"/>
                    </a:moveTo>
                    <a:lnTo>
                      <a:pt x="169" y="13"/>
                    </a:lnTo>
                    <a:lnTo>
                      <a:pt x="182" y="6"/>
                    </a:lnTo>
                    <a:lnTo>
                      <a:pt x="192" y="5"/>
                    </a:lnTo>
                    <a:lnTo>
                      <a:pt x="193" y="16"/>
                    </a:lnTo>
                    <a:lnTo>
                      <a:pt x="198" y="6"/>
                    </a:lnTo>
                    <a:lnTo>
                      <a:pt x="204" y="0"/>
                    </a:lnTo>
                    <a:lnTo>
                      <a:pt x="214" y="9"/>
                    </a:lnTo>
                    <a:lnTo>
                      <a:pt x="211" y="15"/>
                    </a:lnTo>
                    <a:lnTo>
                      <a:pt x="202" y="21"/>
                    </a:lnTo>
                    <a:lnTo>
                      <a:pt x="196" y="23"/>
                    </a:lnTo>
                    <a:lnTo>
                      <a:pt x="196" y="30"/>
                    </a:lnTo>
                    <a:lnTo>
                      <a:pt x="187" y="36"/>
                    </a:lnTo>
                    <a:lnTo>
                      <a:pt x="180" y="27"/>
                    </a:lnTo>
                    <a:lnTo>
                      <a:pt x="184" y="15"/>
                    </a:lnTo>
                    <a:close/>
                    <a:moveTo>
                      <a:pt x="268" y="557"/>
                    </a:moveTo>
                    <a:lnTo>
                      <a:pt x="265" y="556"/>
                    </a:lnTo>
                    <a:lnTo>
                      <a:pt x="265" y="550"/>
                    </a:lnTo>
                    <a:lnTo>
                      <a:pt x="267" y="545"/>
                    </a:lnTo>
                    <a:lnTo>
                      <a:pt x="269" y="541"/>
                    </a:lnTo>
                    <a:lnTo>
                      <a:pt x="268" y="537"/>
                    </a:lnTo>
                    <a:lnTo>
                      <a:pt x="263" y="534"/>
                    </a:lnTo>
                    <a:lnTo>
                      <a:pt x="260" y="537"/>
                    </a:lnTo>
                    <a:lnTo>
                      <a:pt x="255" y="540"/>
                    </a:lnTo>
                    <a:lnTo>
                      <a:pt x="250" y="535"/>
                    </a:lnTo>
                    <a:lnTo>
                      <a:pt x="248" y="531"/>
                    </a:lnTo>
                    <a:lnTo>
                      <a:pt x="244" y="525"/>
                    </a:lnTo>
                    <a:lnTo>
                      <a:pt x="251" y="525"/>
                    </a:lnTo>
                    <a:lnTo>
                      <a:pt x="257" y="522"/>
                    </a:lnTo>
                    <a:lnTo>
                      <a:pt x="262" y="516"/>
                    </a:lnTo>
                    <a:lnTo>
                      <a:pt x="261" y="511"/>
                    </a:lnTo>
                    <a:lnTo>
                      <a:pt x="256" y="506"/>
                    </a:lnTo>
                    <a:lnTo>
                      <a:pt x="257" y="502"/>
                    </a:lnTo>
                    <a:lnTo>
                      <a:pt x="262" y="494"/>
                    </a:lnTo>
                    <a:lnTo>
                      <a:pt x="267" y="486"/>
                    </a:lnTo>
                    <a:lnTo>
                      <a:pt x="271" y="474"/>
                    </a:lnTo>
                    <a:lnTo>
                      <a:pt x="274" y="453"/>
                    </a:lnTo>
                    <a:lnTo>
                      <a:pt x="279" y="405"/>
                    </a:lnTo>
                    <a:lnTo>
                      <a:pt x="291" y="395"/>
                    </a:lnTo>
                    <a:lnTo>
                      <a:pt x="303" y="382"/>
                    </a:lnTo>
                    <a:lnTo>
                      <a:pt x="312" y="375"/>
                    </a:lnTo>
                    <a:lnTo>
                      <a:pt x="321" y="366"/>
                    </a:lnTo>
                    <a:lnTo>
                      <a:pt x="326" y="357"/>
                    </a:lnTo>
                    <a:lnTo>
                      <a:pt x="324" y="338"/>
                    </a:lnTo>
                    <a:lnTo>
                      <a:pt x="303" y="320"/>
                    </a:lnTo>
                    <a:lnTo>
                      <a:pt x="294" y="314"/>
                    </a:lnTo>
                    <a:lnTo>
                      <a:pt x="274" y="309"/>
                    </a:lnTo>
                    <a:lnTo>
                      <a:pt x="271" y="315"/>
                    </a:lnTo>
                    <a:lnTo>
                      <a:pt x="278" y="326"/>
                    </a:lnTo>
                    <a:lnTo>
                      <a:pt x="271" y="338"/>
                    </a:lnTo>
                    <a:lnTo>
                      <a:pt x="262" y="328"/>
                    </a:lnTo>
                    <a:lnTo>
                      <a:pt x="252" y="335"/>
                    </a:lnTo>
                    <a:lnTo>
                      <a:pt x="240" y="336"/>
                    </a:lnTo>
                    <a:lnTo>
                      <a:pt x="236" y="342"/>
                    </a:lnTo>
                    <a:lnTo>
                      <a:pt x="227" y="340"/>
                    </a:lnTo>
                    <a:lnTo>
                      <a:pt x="233" y="329"/>
                    </a:lnTo>
                    <a:lnTo>
                      <a:pt x="228" y="328"/>
                    </a:lnTo>
                    <a:lnTo>
                      <a:pt x="205" y="343"/>
                    </a:lnTo>
                    <a:lnTo>
                      <a:pt x="191" y="352"/>
                    </a:lnTo>
                    <a:lnTo>
                      <a:pt x="190" y="363"/>
                    </a:lnTo>
                    <a:lnTo>
                      <a:pt x="179" y="366"/>
                    </a:lnTo>
                    <a:lnTo>
                      <a:pt x="174" y="360"/>
                    </a:lnTo>
                    <a:lnTo>
                      <a:pt x="174" y="351"/>
                    </a:lnTo>
                    <a:lnTo>
                      <a:pt x="182" y="349"/>
                    </a:lnTo>
                    <a:lnTo>
                      <a:pt x="179" y="338"/>
                    </a:lnTo>
                    <a:lnTo>
                      <a:pt x="160" y="334"/>
                    </a:lnTo>
                    <a:lnTo>
                      <a:pt x="164" y="344"/>
                    </a:lnTo>
                    <a:lnTo>
                      <a:pt x="162" y="355"/>
                    </a:lnTo>
                    <a:lnTo>
                      <a:pt x="167" y="365"/>
                    </a:lnTo>
                    <a:lnTo>
                      <a:pt x="163" y="377"/>
                    </a:lnTo>
                    <a:lnTo>
                      <a:pt x="157" y="371"/>
                    </a:lnTo>
                    <a:lnTo>
                      <a:pt x="151" y="370"/>
                    </a:lnTo>
                    <a:lnTo>
                      <a:pt x="135" y="386"/>
                    </a:lnTo>
                    <a:lnTo>
                      <a:pt x="139" y="398"/>
                    </a:lnTo>
                    <a:lnTo>
                      <a:pt x="134" y="401"/>
                    </a:lnTo>
                    <a:lnTo>
                      <a:pt x="117" y="392"/>
                    </a:lnTo>
                    <a:lnTo>
                      <a:pt x="114" y="398"/>
                    </a:lnTo>
                    <a:lnTo>
                      <a:pt x="117" y="404"/>
                    </a:lnTo>
                    <a:lnTo>
                      <a:pt x="116" y="412"/>
                    </a:lnTo>
                    <a:lnTo>
                      <a:pt x="111" y="407"/>
                    </a:lnTo>
                    <a:lnTo>
                      <a:pt x="103" y="402"/>
                    </a:lnTo>
                    <a:lnTo>
                      <a:pt x="103" y="387"/>
                    </a:lnTo>
                    <a:lnTo>
                      <a:pt x="102" y="380"/>
                    </a:lnTo>
                    <a:lnTo>
                      <a:pt x="91" y="367"/>
                    </a:lnTo>
                    <a:lnTo>
                      <a:pt x="96" y="365"/>
                    </a:lnTo>
                    <a:lnTo>
                      <a:pt x="126" y="377"/>
                    </a:lnTo>
                    <a:lnTo>
                      <a:pt x="137" y="373"/>
                    </a:lnTo>
                    <a:lnTo>
                      <a:pt x="144" y="365"/>
                    </a:lnTo>
                    <a:lnTo>
                      <a:pt x="144" y="353"/>
                    </a:lnTo>
                    <a:lnTo>
                      <a:pt x="139" y="344"/>
                    </a:lnTo>
                    <a:lnTo>
                      <a:pt x="114" y="324"/>
                    </a:lnTo>
                    <a:lnTo>
                      <a:pt x="96" y="319"/>
                    </a:lnTo>
                    <a:lnTo>
                      <a:pt x="83" y="308"/>
                    </a:lnTo>
                    <a:lnTo>
                      <a:pt x="77" y="314"/>
                    </a:lnTo>
                    <a:lnTo>
                      <a:pt x="65" y="321"/>
                    </a:lnTo>
                    <a:lnTo>
                      <a:pt x="60" y="324"/>
                    </a:lnTo>
                    <a:lnTo>
                      <a:pt x="59" y="337"/>
                    </a:lnTo>
                    <a:lnTo>
                      <a:pt x="69" y="348"/>
                    </a:lnTo>
                    <a:lnTo>
                      <a:pt x="63" y="361"/>
                    </a:lnTo>
                    <a:lnTo>
                      <a:pt x="71" y="381"/>
                    </a:lnTo>
                    <a:lnTo>
                      <a:pt x="67" y="394"/>
                    </a:lnTo>
                    <a:lnTo>
                      <a:pt x="73" y="406"/>
                    </a:lnTo>
                    <a:lnTo>
                      <a:pt x="70" y="416"/>
                    </a:lnTo>
                    <a:lnTo>
                      <a:pt x="80" y="427"/>
                    </a:lnTo>
                    <a:lnTo>
                      <a:pt x="77" y="434"/>
                    </a:lnTo>
                    <a:lnTo>
                      <a:pt x="71" y="442"/>
                    </a:lnTo>
                    <a:lnTo>
                      <a:pt x="57" y="459"/>
                    </a:lnTo>
                    <a:lnTo>
                      <a:pt x="64" y="467"/>
                    </a:lnTo>
                    <a:lnTo>
                      <a:pt x="56" y="474"/>
                    </a:lnTo>
                    <a:lnTo>
                      <a:pt x="57" y="476"/>
                    </a:lnTo>
                    <a:lnTo>
                      <a:pt x="52" y="483"/>
                    </a:lnTo>
                    <a:lnTo>
                      <a:pt x="54" y="496"/>
                    </a:lnTo>
                    <a:lnTo>
                      <a:pt x="51" y="499"/>
                    </a:lnTo>
                    <a:lnTo>
                      <a:pt x="54" y="502"/>
                    </a:lnTo>
                    <a:lnTo>
                      <a:pt x="56" y="508"/>
                    </a:lnTo>
                    <a:lnTo>
                      <a:pt x="57" y="515"/>
                    </a:lnTo>
                    <a:lnTo>
                      <a:pt x="64" y="518"/>
                    </a:lnTo>
                    <a:lnTo>
                      <a:pt x="65" y="521"/>
                    </a:lnTo>
                    <a:lnTo>
                      <a:pt x="69" y="520"/>
                    </a:lnTo>
                    <a:lnTo>
                      <a:pt x="75" y="522"/>
                    </a:lnTo>
                    <a:lnTo>
                      <a:pt x="76" y="528"/>
                    </a:lnTo>
                    <a:lnTo>
                      <a:pt x="75" y="531"/>
                    </a:lnTo>
                    <a:lnTo>
                      <a:pt x="79" y="539"/>
                    </a:lnTo>
                    <a:lnTo>
                      <a:pt x="81" y="540"/>
                    </a:lnTo>
                    <a:lnTo>
                      <a:pt x="81" y="543"/>
                    </a:lnTo>
                    <a:lnTo>
                      <a:pt x="86" y="545"/>
                    </a:lnTo>
                    <a:lnTo>
                      <a:pt x="87" y="547"/>
                    </a:lnTo>
                    <a:lnTo>
                      <a:pt x="85" y="550"/>
                    </a:lnTo>
                    <a:lnTo>
                      <a:pt x="80" y="550"/>
                    </a:lnTo>
                    <a:lnTo>
                      <a:pt x="79" y="551"/>
                    </a:lnTo>
                    <a:lnTo>
                      <a:pt x="80" y="555"/>
                    </a:lnTo>
                    <a:lnTo>
                      <a:pt x="81" y="562"/>
                    </a:lnTo>
                    <a:lnTo>
                      <a:pt x="85" y="562"/>
                    </a:lnTo>
                    <a:lnTo>
                      <a:pt x="86" y="560"/>
                    </a:lnTo>
                    <a:lnTo>
                      <a:pt x="88" y="560"/>
                    </a:lnTo>
                    <a:lnTo>
                      <a:pt x="94" y="560"/>
                    </a:lnTo>
                    <a:lnTo>
                      <a:pt x="99" y="566"/>
                    </a:lnTo>
                    <a:lnTo>
                      <a:pt x="98" y="567"/>
                    </a:lnTo>
                    <a:lnTo>
                      <a:pt x="98" y="570"/>
                    </a:lnTo>
                    <a:lnTo>
                      <a:pt x="103" y="572"/>
                    </a:lnTo>
                    <a:lnTo>
                      <a:pt x="105" y="575"/>
                    </a:lnTo>
                    <a:lnTo>
                      <a:pt x="105" y="578"/>
                    </a:lnTo>
                    <a:lnTo>
                      <a:pt x="114" y="581"/>
                    </a:lnTo>
                    <a:lnTo>
                      <a:pt x="120" y="580"/>
                    </a:lnTo>
                    <a:lnTo>
                      <a:pt x="123" y="585"/>
                    </a:lnTo>
                    <a:lnTo>
                      <a:pt x="127" y="585"/>
                    </a:lnTo>
                    <a:lnTo>
                      <a:pt x="137" y="589"/>
                    </a:lnTo>
                    <a:lnTo>
                      <a:pt x="137" y="591"/>
                    </a:lnTo>
                    <a:lnTo>
                      <a:pt x="134" y="597"/>
                    </a:lnTo>
                    <a:lnTo>
                      <a:pt x="135" y="602"/>
                    </a:lnTo>
                    <a:lnTo>
                      <a:pt x="135" y="605"/>
                    </a:lnTo>
                    <a:lnTo>
                      <a:pt x="128" y="607"/>
                    </a:lnTo>
                    <a:lnTo>
                      <a:pt x="124" y="609"/>
                    </a:lnTo>
                    <a:lnTo>
                      <a:pt x="124" y="613"/>
                    </a:lnTo>
                    <a:lnTo>
                      <a:pt x="131" y="612"/>
                    </a:lnTo>
                    <a:lnTo>
                      <a:pt x="131" y="614"/>
                    </a:lnTo>
                    <a:lnTo>
                      <a:pt x="121" y="618"/>
                    </a:lnTo>
                    <a:lnTo>
                      <a:pt x="124" y="621"/>
                    </a:lnTo>
                    <a:lnTo>
                      <a:pt x="120" y="630"/>
                    </a:lnTo>
                    <a:lnTo>
                      <a:pt x="115" y="631"/>
                    </a:lnTo>
                    <a:lnTo>
                      <a:pt x="120" y="637"/>
                    </a:lnTo>
                    <a:lnTo>
                      <a:pt x="128" y="641"/>
                    </a:lnTo>
                    <a:lnTo>
                      <a:pt x="137" y="648"/>
                    </a:lnTo>
                    <a:lnTo>
                      <a:pt x="137" y="647"/>
                    </a:lnTo>
                    <a:lnTo>
                      <a:pt x="143" y="649"/>
                    </a:lnTo>
                    <a:lnTo>
                      <a:pt x="152" y="650"/>
                    </a:lnTo>
                    <a:lnTo>
                      <a:pt x="162" y="655"/>
                    </a:lnTo>
                    <a:lnTo>
                      <a:pt x="163" y="656"/>
                    </a:lnTo>
                    <a:lnTo>
                      <a:pt x="167" y="655"/>
                    </a:lnTo>
                    <a:lnTo>
                      <a:pt x="173" y="656"/>
                    </a:lnTo>
                    <a:lnTo>
                      <a:pt x="175" y="660"/>
                    </a:lnTo>
                    <a:lnTo>
                      <a:pt x="180" y="662"/>
                    </a:lnTo>
                    <a:lnTo>
                      <a:pt x="181" y="662"/>
                    </a:lnTo>
                    <a:lnTo>
                      <a:pt x="186" y="668"/>
                    </a:lnTo>
                    <a:lnTo>
                      <a:pt x="188" y="668"/>
                    </a:lnTo>
                    <a:lnTo>
                      <a:pt x="190" y="667"/>
                    </a:lnTo>
                    <a:lnTo>
                      <a:pt x="195" y="663"/>
                    </a:lnTo>
                    <a:lnTo>
                      <a:pt x="187" y="653"/>
                    </a:lnTo>
                    <a:lnTo>
                      <a:pt x="187" y="647"/>
                    </a:lnTo>
                    <a:lnTo>
                      <a:pt x="181" y="637"/>
                    </a:lnTo>
                    <a:lnTo>
                      <a:pt x="188" y="627"/>
                    </a:lnTo>
                    <a:lnTo>
                      <a:pt x="195" y="626"/>
                    </a:lnTo>
                    <a:lnTo>
                      <a:pt x="198" y="620"/>
                    </a:lnTo>
                    <a:lnTo>
                      <a:pt x="195" y="619"/>
                    </a:lnTo>
                    <a:lnTo>
                      <a:pt x="195" y="614"/>
                    </a:lnTo>
                    <a:lnTo>
                      <a:pt x="191" y="607"/>
                    </a:lnTo>
                    <a:lnTo>
                      <a:pt x="186" y="607"/>
                    </a:lnTo>
                    <a:lnTo>
                      <a:pt x="180" y="601"/>
                    </a:lnTo>
                    <a:lnTo>
                      <a:pt x="184" y="592"/>
                    </a:lnTo>
                    <a:lnTo>
                      <a:pt x="182" y="591"/>
                    </a:lnTo>
                    <a:lnTo>
                      <a:pt x="187" y="579"/>
                    </a:lnTo>
                    <a:lnTo>
                      <a:pt x="195" y="585"/>
                    </a:lnTo>
                    <a:lnTo>
                      <a:pt x="195" y="578"/>
                    </a:lnTo>
                    <a:lnTo>
                      <a:pt x="209" y="566"/>
                    </a:lnTo>
                    <a:lnTo>
                      <a:pt x="220" y="566"/>
                    </a:lnTo>
                    <a:lnTo>
                      <a:pt x="234" y="573"/>
                    </a:lnTo>
                    <a:lnTo>
                      <a:pt x="242" y="578"/>
                    </a:lnTo>
                    <a:lnTo>
                      <a:pt x="249" y="573"/>
                    </a:lnTo>
                    <a:lnTo>
                      <a:pt x="260" y="573"/>
                    </a:lnTo>
                    <a:lnTo>
                      <a:pt x="268" y="578"/>
                    </a:lnTo>
                    <a:lnTo>
                      <a:pt x="271" y="575"/>
                    </a:lnTo>
                    <a:lnTo>
                      <a:pt x="280" y="575"/>
                    </a:lnTo>
                    <a:lnTo>
                      <a:pt x="281" y="570"/>
                    </a:lnTo>
                    <a:lnTo>
                      <a:pt x="271" y="563"/>
                    </a:lnTo>
                    <a:lnTo>
                      <a:pt x="272" y="562"/>
                    </a:lnTo>
                    <a:lnTo>
                      <a:pt x="271" y="562"/>
                    </a:lnTo>
                    <a:lnTo>
                      <a:pt x="268" y="557"/>
                    </a:lnTo>
                    <a:close/>
                    <a:moveTo>
                      <a:pt x="220" y="260"/>
                    </a:moveTo>
                    <a:lnTo>
                      <a:pt x="214" y="265"/>
                    </a:lnTo>
                    <a:lnTo>
                      <a:pt x="214" y="276"/>
                    </a:lnTo>
                    <a:lnTo>
                      <a:pt x="226" y="282"/>
                    </a:lnTo>
                    <a:lnTo>
                      <a:pt x="228" y="291"/>
                    </a:lnTo>
                    <a:lnTo>
                      <a:pt x="250" y="294"/>
                    </a:lnTo>
                    <a:lnTo>
                      <a:pt x="254" y="291"/>
                    </a:lnTo>
                    <a:lnTo>
                      <a:pt x="242" y="274"/>
                    </a:lnTo>
                    <a:lnTo>
                      <a:pt x="240" y="256"/>
                    </a:lnTo>
                    <a:lnTo>
                      <a:pt x="250" y="234"/>
                    </a:lnTo>
                    <a:lnTo>
                      <a:pt x="261" y="212"/>
                    </a:lnTo>
                    <a:lnTo>
                      <a:pt x="281" y="187"/>
                    </a:lnTo>
                    <a:lnTo>
                      <a:pt x="302" y="174"/>
                    </a:lnTo>
                    <a:lnTo>
                      <a:pt x="325" y="161"/>
                    </a:lnTo>
                    <a:lnTo>
                      <a:pt x="330" y="151"/>
                    </a:lnTo>
                    <a:lnTo>
                      <a:pt x="325" y="140"/>
                    </a:lnTo>
                    <a:lnTo>
                      <a:pt x="312" y="144"/>
                    </a:lnTo>
                    <a:lnTo>
                      <a:pt x="301" y="155"/>
                    </a:lnTo>
                    <a:lnTo>
                      <a:pt x="279" y="160"/>
                    </a:lnTo>
                    <a:lnTo>
                      <a:pt x="256" y="178"/>
                    </a:lnTo>
                    <a:lnTo>
                      <a:pt x="242" y="191"/>
                    </a:lnTo>
                    <a:lnTo>
                      <a:pt x="243" y="203"/>
                    </a:lnTo>
                    <a:lnTo>
                      <a:pt x="227" y="225"/>
                    </a:lnTo>
                    <a:lnTo>
                      <a:pt x="233" y="227"/>
                    </a:lnTo>
                    <a:lnTo>
                      <a:pt x="220" y="248"/>
                    </a:lnTo>
                    <a:lnTo>
                      <a:pt x="220" y="260"/>
                    </a:lnTo>
                    <a:close/>
                    <a:moveTo>
                      <a:pt x="18" y="529"/>
                    </a:moveTo>
                    <a:lnTo>
                      <a:pt x="11" y="527"/>
                    </a:lnTo>
                    <a:lnTo>
                      <a:pt x="1" y="531"/>
                    </a:lnTo>
                    <a:lnTo>
                      <a:pt x="0" y="535"/>
                    </a:lnTo>
                    <a:lnTo>
                      <a:pt x="9" y="537"/>
                    </a:lnTo>
                    <a:lnTo>
                      <a:pt x="21" y="537"/>
                    </a:lnTo>
                    <a:lnTo>
                      <a:pt x="21" y="534"/>
                    </a:lnTo>
                    <a:lnTo>
                      <a:pt x="21" y="531"/>
                    </a:lnTo>
                    <a:lnTo>
                      <a:pt x="18" y="529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" name="Freeform 145"/>
              <p:cNvSpPr>
                <a:spLocks/>
              </p:cNvSpPr>
              <p:nvPr/>
            </p:nvSpPr>
            <p:spPr bwMode="auto">
              <a:xfrm>
                <a:off x="3057525" y="4740275"/>
                <a:ext cx="138113" cy="320675"/>
              </a:xfrm>
              <a:custGeom>
                <a:avLst/>
                <a:gdLst>
                  <a:gd name="T0" fmla="*/ 75 w 87"/>
                  <a:gd name="T1" fmla="*/ 59 h 202"/>
                  <a:gd name="T2" fmla="*/ 69 w 87"/>
                  <a:gd name="T3" fmla="*/ 71 h 202"/>
                  <a:gd name="T4" fmla="*/ 70 w 87"/>
                  <a:gd name="T5" fmla="*/ 79 h 202"/>
                  <a:gd name="T6" fmla="*/ 59 w 87"/>
                  <a:gd name="T7" fmla="*/ 93 h 202"/>
                  <a:gd name="T8" fmla="*/ 46 w 87"/>
                  <a:gd name="T9" fmla="*/ 105 h 202"/>
                  <a:gd name="T10" fmla="*/ 41 w 87"/>
                  <a:gd name="T11" fmla="*/ 125 h 202"/>
                  <a:gd name="T12" fmla="*/ 46 w 87"/>
                  <a:gd name="T13" fmla="*/ 135 h 202"/>
                  <a:gd name="T14" fmla="*/ 52 w 87"/>
                  <a:gd name="T15" fmla="*/ 142 h 202"/>
                  <a:gd name="T16" fmla="*/ 46 w 87"/>
                  <a:gd name="T17" fmla="*/ 157 h 202"/>
                  <a:gd name="T18" fmla="*/ 39 w 87"/>
                  <a:gd name="T19" fmla="*/ 160 h 202"/>
                  <a:gd name="T20" fmla="*/ 36 w 87"/>
                  <a:gd name="T21" fmla="*/ 181 h 202"/>
                  <a:gd name="T22" fmla="*/ 33 w 87"/>
                  <a:gd name="T23" fmla="*/ 193 h 202"/>
                  <a:gd name="T24" fmla="*/ 24 w 87"/>
                  <a:gd name="T25" fmla="*/ 192 h 202"/>
                  <a:gd name="T26" fmla="*/ 21 w 87"/>
                  <a:gd name="T27" fmla="*/ 202 h 202"/>
                  <a:gd name="T28" fmla="*/ 13 w 87"/>
                  <a:gd name="T29" fmla="*/ 202 h 202"/>
                  <a:gd name="T30" fmla="*/ 11 w 87"/>
                  <a:gd name="T31" fmla="*/ 191 h 202"/>
                  <a:gd name="T32" fmla="*/ 5 w 87"/>
                  <a:gd name="T33" fmla="*/ 176 h 202"/>
                  <a:gd name="T34" fmla="*/ 0 w 87"/>
                  <a:gd name="T35" fmla="*/ 159 h 202"/>
                  <a:gd name="T36" fmla="*/ 4 w 87"/>
                  <a:gd name="T37" fmla="*/ 151 h 202"/>
                  <a:gd name="T38" fmla="*/ 9 w 87"/>
                  <a:gd name="T39" fmla="*/ 142 h 202"/>
                  <a:gd name="T40" fmla="*/ 11 w 87"/>
                  <a:gd name="T41" fmla="*/ 125 h 202"/>
                  <a:gd name="T42" fmla="*/ 7 w 87"/>
                  <a:gd name="T43" fmla="*/ 119 h 202"/>
                  <a:gd name="T44" fmla="*/ 6 w 87"/>
                  <a:gd name="T45" fmla="*/ 100 h 202"/>
                  <a:gd name="T46" fmla="*/ 11 w 87"/>
                  <a:gd name="T47" fmla="*/ 86 h 202"/>
                  <a:gd name="T48" fmla="*/ 17 w 87"/>
                  <a:gd name="T49" fmla="*/ 86 h 202"/>
                  <a:gd name="T50" fmla="*/ 19 w 87"/>
                  <a:gd name="T51" fmla="*/ 79 h 202"/>
                  <a:gd name="T52" fmla="*/ 17 w 87"/>
                  <a:gd name="T53" fmla="*/ 75 h 202"/>
                  <a:gd name="T54" fmla="*/ 28 w 87"/>
                  <a:gd name="T55" fmla="*/ 52 h 202"/>
                  <a:gd name="T56" fmla="*/ 34 w 87"/>
                  <a:gd name="T57" fmla="*/ 32 h 202"/>
                  <a:gd name="T58" fmla="*/ 39 w 87"/>
                  <a:gd name="T59" fmla="*/ 20 h 202"/>
                  <a:gd name="T60" fmla="*/ 45 w 87"/>
                  <a:gd name="T61" fmla="*/ 20 h 202"/>
                  <a:gd name="T62" fmla="*/ 47 w 87"/>
                  <a:gd name="T63" fmla="*/ 11 h 202"/>
                  <a:gd name="T64" fmla="*/ 59 w 87"/>
                  <a:gd name="T65" fmla="*/ 13 h 202"/>
                  <a:gd name="T66" fmla="*/ 61 w 87"/>
                  <a:gd name="T67" fmla="*/ 1 h 202"/>
                  <a:gd name="T68" fmla="*/ 65 w 87"/>
                  <a:gd name="T69" fmla="*/ 0 h 202"/>
                  <a:gd name="T70" fmla="*/ 74 w 87"/>
                  <a:gd name="T71" fmla="*/ 9 h 202"/>
                  <a:gd name="T72" fmla="*/ 85 w 87"/>
                  <a:gd name="T73" fmla="*/ 21 h 202"/>
                  <a:gd name="T74" fmla="*/ 85 w 87"/>
                  <a:gd name="T75" fmla="*/ 48 h 202"/>
                  <a:gd name="T76" fmla="*/ 87 w 87"/>
                  <a:gd name="T77" fmla="*/ 54 h 202"/>
                  <a:gd name="T78" fmla="*/ 75 w 87"/>
                  <a:gd name="T79" fmla="*/ 59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7" h="202">
                    <a:moveTo>
                      <a:pt x="75" y="59"/>
                    </a:moveTo>
                    <a:lnTo>
                      <a:pt x="69" y="71"/>
                    </a:lnTo>
                    <a:lnTo>
                      <a:pt x="70" y="79"/>
                    </a:lnTo>
                    <a:lnTo>
                      <a:pt x="59" y="93"/>
                    </a:lnTo>
                    <a:lnTo>
                      <a:pt x="46" y="105"/>
                    </a:lnTo>
                    <a:lnTo>
                      <a:pt x="41" y="125"/>
                    </a:lnTo>
                    <a:lnTo>
                      <a:pt x="46" y="135"/>
                    </a:lnTo>
                    <a:lnTo>
                      <a:pt x="52" y="142"/>
                    </a:lnTo>
                    <a:lnTo>
                      <a:pt x="46" y="157"/>
                    </a:lnTo>
                    <a:lnTo>
                      <a:pt x="39" y="160"/>
                    </a:lnTo>
                    <a:lnTo>
                      <a:pt x="36" y="181"/>
                    </a:lnTo>
                    <a:lnTo>
                      <a:pt x="33" y="193"/>
                    </a:lnTo>
                    <a:lnTo>
                      <a:pt x="24" y="192"/>
                    </a:lnTo>
                    <a:lnTo>
                      <a:pt x="21" y="202"/>
                    </a:lnTo>
                    <a:lnTo>
                      <a:pt x="13" y="202"/>
                    </a:lnTo>
                    <a:lnTo>
                      <a:pt x="11" y="191"/>
                    </a:lnTo>
                    <a:lnTo>
                      <a:pt x="5" y="176"/>
                    </a:lnTo>
                    <a:lnTo>
                      <a:pt x="0" y="159"/>
                    </a:lnTo>
                    <a:lnTo>
                      <a:pt x="4" y="151"/>
                    </a:lnTo>
                    <a:lnTo>
                      <a:pt x="9" y="142"/>
                    </a:lnTo>
                    <a:lnTo>
                      <a:pt x="11" y="125"/>
                    </a:lnTo>
                    <a:lnTo>
                      <a:pt x="7" y="119"/>
                    </a:lnTo>
                    <a:lnTo>
                      <a:pt x="6" y="100"/>
                    </a:lnTo>
                    <a:lnTo>
                      <a:pt x="11" y="86"/>
                    </a:lnTo>
                    <a:lnTo>
                      <a:pt x="17" y="86"/>
                    </a:lnTo>
                    <a:lnTo>
                      <a:pt x="19" y="79"/>
                    </a:lnTo>
                    <a:lnTo>
                      <a:pt x="17" y="75"/>
                    </a:lnTo>
                    <a:lnTo>
                      <a:pt x="28" y="52"/>
                    </a:lnTo>
                    <a:lnTo>
                      <a:pt x="34" y="32"/>
                    </a:lnTo>
                    <a:lnTo>
                      <a:pt x="39" y="20"/>
                    </a:lnTo>
                    <a:lnTo>
                      <a:pt x="45" y="20"/>
                    </a:lnTo>
                    <a:lnTo>
                      <a:pt x="47" y="11"/>
                    </a:lnTo>
                    <a:lnTo>
                      <a:pt x="59" y="13"/>
                    </a:lnTo>
                    <a:lnTo>
                      <a:pt x="61" y="1"/>
                    </a:lnTo>
                    <a:lnTo>
                      <a:pt x="65" y="0"/>
                    </a:lnTo>
                    <a:lnTo>
                      <a:pt x="74" y="9"/>
                    </a:lnTo>
                    <a:lnTo>
                      <a:pt x="85" y="21"/>
                    </a:lnTo>
                    <a:lnTo>
                      <a:pt x="85" y="48"/>
                    </a:lnTo>
                    <a:lnTo>
                      <a:pt x="87" y="54"/>
                    </a:lnTo>
                    <a:lnTo>
                      <a:pt x="75" y="59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" name="Freeform 146"/>
              <p:cNvSpPr>
                <a:spLocks/>
              </p:cNvSpPr>
              <p:nvPr/>
            </p:nvSpPr>
            <p:spPr bwMode="auto">
              <a:xfrm>
                <a:off x="3086100" y="5205413"/>
                <a:ext cx="31750" cy="22225"/>
              </a:xfrm>
              <a:custGeom>
                <a:avLst/>
                <a:gdLst>
                  <a:gd name="T0" fmla="*/ 1 w 20"/>
                  <a:gd name="T1" fmla="*/ 3 h 14"/>
                  <a:gd name="T2" fmla="*/ 6 w 20"/>
                  <a:gd name="T3" fmla="*/ 4 h 14"/>
                  <a:gd name="T4" fmla="*/ 10 w 20"/>
                  <a:gd name="T5" fmla="*/ 2 h 14"/>
                  <a:gd name="T6" fmla="*/ 16 w 20"/>
                  <a:gd name="T7" fmla="*/ 2 h 14"/>
                  <a:gd name="T8" fmla="*/ 17 w 20"/>
                  <a:gd name="T9" fmla="*/ 0 h 14"/>
                  <a:gd name="T10" fmla="*/ 18 w 20"/>
                  <a:gd name="T11" fmla="*/ 0 h 14"/>
                  <a:gd name="T12" fmla="*/ 20 w 20"/>
                  <a:gd name="T13" fmla="*/ 3 h 14"/>
                  <a:gd name="T14" fmla="*/ 15 w 20"/>
                  <a:gd name="T15" fmla="*/ 5 h 14"/>
                  <a:gd name="T16" fmla="*/ 14 w 20"/>
                  <a:gd name="T17" fmla="*/ 10 h 14"/>
                  <a:gd name="T18" fmla="*/ 11 w 20"/>
                  <a:gd name="T19" fmla="*/ 10 h 14"/>
                  <a:gd name="T20" fmla="*/ 11 w 20"/>
                  <a:gd name="T21" fmla="*/ 14 h 14"/>
                  <a:gd name="T22" fmla="*/ 9 w 20"/>
                  <a:gd name="T23" fmla="*/ 14 h 14"/>
                  <a:gd name="T24" fmla="*/ 6 w 20"/>
                  <a:gd name="T25" fmla="*/ 11 h 14"/>
                  <a:gd name="T26" fmla="*/ 5 w 20"/>
                  <a:gd name="T27" fmla="*/ 14 h 14"/>
                  <a:gd name="T28" fmla="*/ 0 w 20"/>
                  <a:gd name="T29" fmla="*/ 12 h 14"/>
                  <a:gd name="T30" fmla="*/ 1 w 20"/>
                  <a:gd name="T31" fmla="*/ 12 h 14"/>
                  <a:gd name="T32" fmla="*/ 0 w 20"/>
                  <a:gd name="T33" fmla="*/ 8 h 14"/>
                  <a:gd name="T34" fmla="*/ 1 w 20"/>
                  <a:gd name="T3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14">
                    <a:moveTo>
                      <a:pt x="1" y="3"/>
                    </a:moveTo>
                    <a:lnTo>
                      <a:pt x="6" y="4"/>
                    </a:lnTo>
                    <a:lnTo>
                      <a:pt x="10" y="2"/>
                    </a:lnTo>
                    <a:lnTo>
                      <a:pt x="16" y="2"/>
                    </a:lnTo>
                    <a:lnTo>
                      <a:pt x="17" y="0"/>
                    </a:lnTo>
                    <a:lnTo>
                      <a:pt x="18" y="0"/>
                    </a:lnTo>
                    <a:lnTo>
                      <a:pt x="20" y="3"/>
                    </a:lnTo>
                    <a:lnTo>
                      <a:pt x="15" y="5"/>
                    </a:lnTo>
                    <a:lnTo>
                      <a:pt x="14" y="10"/>
                    </a:lnTo>
                    <a:lnTo>
                      <a:pt x="11" y="10"/>
                    </a:lnTo>
                    <a:lnTo>
                      <a:pt x="11" y="14"/>
                    </a:lnTo>
                    <a:lnTo>
                      <a:pt x="9" y="14"/>
                    </a:lnTo>
                    <a:lnTo>
                      <a:pt x="6" y="11"/>
                    </a:lnTo>
                    <a:lnTo>
                      <a:pt x="5" y="14"/>
                    </a:lnTo>
                    <a:lnTo>
                      <a:pt x="0" y="12"/>
                    </a:lnTo>
                    <a:lnTo>
                      <a:pt x="1" y="12"/>
                    </a:lnTo>
                    <a:lnTo>
                      <a:pt x="0" y="8"/>
                    </a:ln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" name="Freeform 147"/>
              <p:cNvSpPr>
                <a:spLocks noEditPoints="1"/>
              </p:cNvSpPr>
              <p:nvPr/>
            </p:nvSpPr>
            <p:spPr bwMode="auto">
              <a:xfrm>
                <a:off x="3052763" y="4244975"/>
                <a:ext cx="179388" cy="212725"/>
              </a:xfrm>
              <a:custGeom>
                <a:avLst/>
                <a:gdLst>
                  <a:gd name="T0" fmla="*/ 95 w 113"/>
                  <a:gd name="T1" fmla="*/ 101 h 134"/>
                  <a:gd name="T2" fmla="*/ 80 w 113"/>
                  <a:gd name="T3" fmla="*/ 114 h 134"/>
                  <a:gd name="T4" fmla="*/ 68 w 113"/>
                  <a:gd name="T5" fmla="*/ 106 h 134"/>
                  <a:gd name="T6" fmla="*/ 73 w 113"/>
                  <a:gd name="T7" fmla="*/ 98 h 134"/>
                  <a:gd name="T8" fmla="*/ 70 w 113"/>
                  <a:gd name="T9" fmla="*/ 88 h 134"/>
                  <a:gd name="T10" fmla="*/ 83 w 113"/>
                  <a:gd name="T11" fmla="*/ 81 h 134"/>
                  <a:gd name="T12" fmla="*/ 85 w 113"/>
                  <a:gd name="T13" fmla="*/ 94 h 134"/>
                  <a:gd name="T14" fmla="*/ 95 w 113"/>
                  <a:gd name="T15" fmla="*/ 101 h 134"/>
                  <a:gd name="T16" fmla="*/ 51 w 113"/>
                  <a:gd name="T17" fmla="*/ 37 h 134"/>
                  <a:gd name="T18" fmla="*/ 74 w 113"/>
                  <a:gd name="T19" fmla="*/ 64 h 134"/>
                  <a:gd name="T20" fmla="*/ 57 w 113"/>
                  <a:gd name="T21" fmla="*/ 77 h 134"/>
                  <a:gd name="T22" fmla="*/ 53 w 113"/>
                  <a:gd name="T23" fmla="*/ 101 h 134"/>
                  <a:gd name="T24" fmla="*/ 48 w 113"/>
                  <a:gd name="T25" fmla="*/ 107 h 134"/>
                  <a:gd name="T26" fmla="*/ 44 w 113"/>
                  <a:gd name="T27" fmla="*/ 133 h 134"/>
                  <a:gd name="T28" fmla="*/ 36 w 113"/>
                  <a:gd name="T29" fmla="*/ 134 h 134"/>
                  <a:gd name="T30" fmla="*/ 21 w 113"/>
                  <a:gd name="T31" fmla="*/ 116 h 134"/>
                  <a:gd name="T32" fmla="*/ 27 w 113"/>
                  <a:gd name="T33" fmla="*/ 105 h 134"/>
                  <a:gd name="T34" fmla="*/ 18 w 113"/>
                  <a:gd name="T35" fmla="*/ 95 h 134"/>
                  <a:gd name="T36" fmla="*/ 4 w 113"/>
                  <a:gd name="T37" fmla="*/ 68 h 134"/>
                  <a:gd name="T38" fmla="*/ 0 w 113"/>
                  <a:gd name="T39" fmla="*/ 39 h 134"/>
                  <a:gd name="T40" fmla="*/ 18 w 113"/>
                  <a:gd name="T41" fmla="*/ 25 h 134"/>
                  <a:gd name="T42" fmla="*/ 21 w 113"/>
                  <a:gd name="T43" fmla="*/ 39 h 134"/>
                  <a:gd name="T44" fmla="*/ 31 w 113"/>
                  <a:gd name="T45" fmla="*/ 39 h 134"/>
                  <a:gd name="T46" fmla="*/ 33 w 113"/>
                  <a:gd name="T47" fmla="*/ 25 h 134"/>
                  <a:gd name="T48" fmla="*/ 43 w 113"/>
                  <a:gd name="T49" fmla="*/ 24 h 134"/>
                  <a:gd name="T50" fmla="*/ 51 w 113"/>
                  <a:gd name="T51" fmla="*/ 37 h 134"/>
                  <a:gd name="T52" fmla="*/ 100 w 113"/>
                  <a:gd name="T53" fmla="*/ 10 h 134"/>
                  <a:gd name="T54" fmla="*/ 113 w 113"/>
                  <a:gd name="T55" fmla="*/ 23 h 134"/>
                  <a:gd name="T56" fmla="*/ 103 w 113"/>
                  <a:gd name="T57" fmla="*/ 43 h 134"/>
                  <a:gd name="T58" fmla="*/ 84 w 113"/>
                  <a:gd name="T59" fmla="*/ 48 h 134"/>
                  <a:gd name="T60" fmla="*/ 64 w 113"/>
                  <a:gd name="T61" fmla="*/ 42 h 134"/>
                  <a:gd name="T62" fmla="*/ 62 w 113"/>
                  <a:gd name="T63" fmla="*/ 31 h 134"/>
                  <a:gd name="T64" fmla="*/ 53 w 113"/>
                  <a:gd name="T65" fmla="*/ 31 h 134"/>
                  <a:gd name="T66" fmla="*/ 45 w 113"/>
                  <a:gd name="T67" fmla="*/ 13 h 134"/>
                  <a:gd name="T68" fmla="*/ 67 w 113"/>
                  <a:gd name="T69" fmla="*/ 2 h 134"/>
                  <a:gd name="T70" fmla="*/ 77 w 113"/>
                  <a:gd name="T71" fmla="*/ 12 h 134"/>
                  <a:gd name="T72" fmla="*/ 83 w 113"/>
                  <a:gd name="T73" fmla="*/ 0 h 134"/>
                  <a:gd name="T74" fmla="*/ 100 w 113"/>
                  <a:gd name="T75" fmla="*/ 1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3" h="134">
                    <a:moveTo>
                      <a:pt x="95" y="101"/>
                    </a:moveTo>
                    <a:lnTo>
                      <a:pt x="80" y="114"/>
                    </a:lnTo>
                    <a:lnTo>
                      <a:pt x="68" y="106"/>
                    </a:lnTo>
                    <a:lnTo>
                      <a:pt x="73" y="98"/>
                    </a:lnTo>
                    <a:lnTo>
                      <a:pt x="70" y="88"/>
                    </a:lnTo>
                    <a:lnTo>
                      <a:pt x="83" y="81"/>
                    </a:lnTo>
                    <a:lnTo>
                      <a:pt x="85" y="94"/>
                    </a:lnTo>
                    <a:lnTo>
                      <a:pt x="95" y="101"/>
                    </a:lnTo>
                    <a:close/>
                    <a:moveTo>
                      <a:pt x="51" y="37"/>
                    </a:moveTo>
                    <a:lnTo>
                      <a:pt x="74" y="64"/>
                    </a:lnTo>
                    <a:lnTo>
                      <a:pt x="57" y="77"/>
                    </a:lnTo>
                    <a:lnTo>
                      <a:pt x="53" y="101"/>
                    </a:lnTo>
                    <a:lnTo>
                      <a:pt x="48" y="107"/>
                    </a:lnTo>
                    <a:lnTo>
                      <a:pt x="44" y="133"/>
                    </a:lnTo>
                    <a:lnTo>
                      <a:pt x="36" y="134"/>
                    </a:lnTo>
                    <a:lnTo>
                      <a:pt x="21" y="116"/>
                    </a:lnTo>
                    <a:lnTo>
                      <a:pt x="27" y="105"/>
                    </a:lnTo>
                    <a:lnTo>
                      <a:pt x="18" y="95"/>
                    </a:lnTo>
                    <a:lnTo>
                      <a:pt x="4" y="68"/>
                    </a:lnTo>
                    <a:lnTo>
                      <a:pt x="0" y="39"/>
                    </a:lnTo>
                    <a:lnTo>
                      <a:pt x="18" y="25"/>
                    </a:lnTo>
                    <a:lnTo>
                      <a:pt x="21" y="39"/>
                    </a:lnTo>
                    <a:lnTo>
                      <a:pt x="31" y="39"/>
                    </a:lnTo>
                    <a:lnTo>
                      <a:pt x="33" y="25"/>
                    </a:lnTo>
                    <a:lnTo>
                      <a:pt x="43" y="24"/>
                    </a:lnTo>
                    <a:lnTo>
                      <a:pt x="51" y="37"/>
                    </a:lnTo>
                    <a:close/>
                    <a:moveTo>
                      <a:pt x="100" y="10"/>
                    </a:moveTo>
                    <a:lnTo>
                      <a:pt x="113" y="23"/>
                    </a:lnTo>
                    <a:lnTo>
                      <a:pt x="103" y="43"/>
                    </a:lnTo>
                    <a:lnTo>
                      <a:pt x="84" y="48"/>
                    </a:lnTo>
                    <a:lnTo>
                      <a:pt x="64" y="42"/>
                    </a:lnTo>
                    <a:lnTo>
                      <a:pt x="62" y="31"/>
                    </a:lnTo>
                    <a:lnTo>
                      <a:pt x="53" y="31"/>
                    </a:lnTo>
                    <a:lnTo>
                      <a:pt x="45" y="13"/>
                    </a:lnTo>
                    <a:lnTo>
                      <a:pt x="67" y="2"/>
                    </a:lnTo>
                    <a:lnTo>
                      <a:pt x="77" y="12"/>
                    </a:lnTo>
                    <a:lnTo>
                      <a:pt x="83" y="0"/>
                    </a:lnTo>
                    <a:lnTo>
                      <a:pt x="100" y="1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Freeform 148"/>
              <p:cNvSpPr>
                <a:spLocks/>
              </p:cNvSpPr>
              <p:nvPr/>
            </p:nvSpPr>
            <p:spPr bwMode="auto">
              <a:xfrm>
                <a:off x="3121025" y="5162550"/>
                <a:ext cx="58738" cy="28575"/>
              </a:xfrm>
              <a:custGeom>
                <a:avLst/>
                <a:gdLst>
                  <a:gd name="T0" fmla="*/ 13 w 37"/>
                  <a:gd name="T1" fmla="*/ 1 h 18"/>
                  <a:gd name="T2" fmla="*/ 13 w 37"/>
                  <a:gd name="T3" fmla="*/ 1 h 18"/>
                  <a:gd name="T4" fmla="*/ 16 w 37"/>
                  <a:gd name="T5" fmla="*/ 0 h 18"/>
                  <a:gd name="T6" fmla="*/ 19 w 37"/>
                  <a:gd name="T7" fmla="*/ 3 h 18"/>
                  <a:gd name="T8" fmla="*/ 23 w 37"/>
                  <a:gd name="T9" fmla="*/ 1 h 18"/>
                  <a:gd name="T10" fmla="*/ 27 w 37"/>
                  <a:gd name="T11" fmla="*/ 2 h 18"/>
                  <a:gd name="T12" fmla="*/ 31 w 37"/>
                  <a:gd name="T13" fmla="*/ 1 h 18"/>
                  <a:gd name="T14" fmla="*/ 37 w 37"/>
                  <a:gd name="T15" fmla="*/ 4 h 18"/>
                  <a:gd name="T16" fmla="*/ 36 w 37"/>
                  <a:gd name="T17" fmla="*/ 7 h 18"/>
                  <a:gd name="T18" fmla="*/ 35 w 37"/>
                  <a:gd name="T19" fmla="*/ 12 h 18"/>
                  <a:gd name="T20" fmla="*/ 33 w 37"/>
                  <a:gd name="T21" fmla="*/ 12 h 18"/>
                  <a:gd name="T22" fmla="*/ 25 w 37"/>
                  <a:gd name="T23" fmla="*/ 9 h 18"/>
                  <a:gd name="T24" fmla="*/ 24 w 37"/>
                  <a:gd name="T25" fmla="*/ 9 h 18"/>
                  <a:gd name="T26" fmla="*/ 22 w 37"/>
                  <a:gd name="T27" fmla="*/ 12 h 18"/>
                  <a:gd name="T28" fmla="*/ 19 w 37"/>
                  <a:gd name="T29" fmla="*/ 13 h 18"/>
                  <a:gd name="T30" fmla="*/ 18 w 37"/>
                  <a:gd name="T31" fmla="*/ 13 h 18"/>
                  <a:gd name="T32" fmla="*/ 14 w 37"/>
                  <a:gd name="T33" fmla="*/ 14 h 18"/>
                  <a:gd name="T34" fmla="*/ 12 w 37"/>
                  <a:gd name="T35" fmla="*/ 14 h 18"/>
                  <a:gd name="T36" fmla="*/ 12 w 37"/>
                  <a:gd name="T37" fmla="*/ 16 h 18"/>
                  <a:gd name="T38" fmla="*/ 6 w 37"/>
                  <a:gd name="T39" fmla="*/ 18 h 18"/>
                  <a:gd name="T40" fmla="*/ 4 w 37"/>
                  <a:gd name="T41" fmla="*/ 16 h 18"/>
                  <a:gd name="T42" fmla="*/ 0 w 37"/>
                  <a:gd name="T43" fmla="*/ 14 h 18"/>
                  <a:gd name="T44" fmla="*/ 0 w 37"/>
                  <a:gd name="T45" fmla="*/ 10 h 18"/>
                  <a:gd name="T46" fmla="*/ 0 w 37"/>
                  <a:gd name="T47" fmla="*/ 9 h 18"/>
                  <a:gd name="T48" fmla="*/ 1 w 37"/>
                  <a:gd name="T49" fmla="*/ 7 h 18"/>
                  <a:gd name="T50" fmla="*/ 4 w 37"/>
                  <a:gd name="T51" fmla="*/ 7 h 18"/>
                  <a:gd name="T52" fmla="*/ 6 w 37"/>
                  <a:gd name="T53" fmla="*/ 7 h 18"/>
                  <a:gd name="T54" fmla="*/ 6 w 37"/>
                  <a:gd name="T55" fmla="*/ 6 h 18"/>
                  <a:gd name="T56" fmla="*/ 7 w 37"/>
                  <a:gd name="T57" fmla="*/ 4 h 18"/>
                  <a:gd name="T58" fmla="*/ 8 w 37"/>
                  <a:gd name="T59" fmla="*/ 2 h 18"/>
                  <a:gd name="T60" fmla="*/ 10 w 37"/>
                  <a:gd name="T61" fmla="*/ 2 h 18"/>
                  <a:gd name="T62" fmla="*/ 11 w 37"/>
                  <a:gd name="T63" fmla="*/ 1 h 18"/>
                  <a:gd name="T64" fmla="*/ 13 w 37"/>
                  <a:gd name="T65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7" h="18">
                    <a:moveTo>
                      <a:pt x="13" y="1"/>
                    </a:moveTo>
                    <a:lnTo>
                      <a:pt x="13" y="1"/>
                    </a:lnTo>
                    <a:lnTo>
                      <a:pt x="16" y="0"/>
                    </a:lnTo>
                    <a:lnTo>
                      <a:pt x="19" y="3"/>
                    </a:lnTo>
                    <a:lnTo>
                      <a:pt x="23" y="1"/>
                    </a:lnTo>
                    <a:lnTo>
                      <a:pt x="27" y="2"/>
                    </a:lnTo>
                    <a:lnTo>
                      <a:pt x="31" y="1"/>
                    </a:lnTo>
                    <a:lnTo>
                      <a:pt x="37" y="4"/>
                    </a:lnTo>
                    <a:lnTo>
                      <a:pt x="36" y="7"/>
                    </a:lnTo>
                    <a:lnTo>
                      <a:pt x="35" y="12"/>
                    </a:lnTo>
                    <a:lnTo>
                      <a:pt x="33" y="12"/>
                    </a:lnTo>
                    <a:lnTo>
                      <a:pt x="25" y="9"/>
                    </a:lnTo>
                    <a:lnTo>
                      <a:pt x="24" y="9"/>
                    </a:lnTo>
                    <a:lnTo>
                      <a:pt x="22" y="12"/>
                    </a:lnTo>
                    <a:lnTo>
                      <a:pt x="19" y="13"/>
                    </a:lnTo>
                    <a:lnTo>
                      <a:pt x="18" y="13"/>
                    </a:lnTo>
                    <a:lnTo>
                      <a:pt x="14" y="14"/>
                    </a:lnTo>
                    <a:lnTo>
                      <a:pt x="12" y="14"/>
                    </a:lnTo>
                    <a:lnTo>
                      <a:pt x="12" y="16"/>
                    </a:lnTo>
                    <a:lnTo>
                      <a:pt x="6" y="18"/>
                    </a:lnTo>
                    <a:lnTo>
                      <a:pt x="4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1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6" y="6"/>
                    </a:lnTo>
                    <a:lnTo>
                      <a:pt x="7" y="4"/>
                    </a:lnTo>
                    <a:lnTo>
                      <a:pt x="8" y="2"/>
                    </a:lnTo>
                    <a:lnTo>
                      <a:pt x="10" y="2"/>
                    </a:lnTo>
                    <a:lnTo>
                      <a:pt x="11" y="1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" name="Freeform 169"/>
              <p:cNvSpPr>
                <a:spLocks/>
              </p:cNvSpPr>
              <p:nvPr/>
            </p:nvSpPr>
            <p:spPr bwMode="auto">
              <a:xfrm>
                <a:off x="3176588" y="5116513"/>
                <a:ext cx="190500" cy="125413"/>
              </a:xfrm>
              <a:custGeom>
                <a:avLst/>
                <a:gdLst>
                  <a:gd name="T0" fmla="*/ 66 w 120"/>
                  <a:gd name="T1" fmla="*/ 2 h 79"/>
                  <a:gd name="T2" fmla="*/ 71 w 120"/>
                  <a:gd name="T3" fmla="*/ 1 h 79"/>
                  <a:gd name="T4" fmla="*/ 82 w 120"/>
                  <a:gd name="T5" fmla="*/ 6 h 79"/>
                  <a:gd name="T6" fmla="*/ 81 w 120"/>
                  <a:gd name="T7" fmla="*/ 10 h 79"/>
                  <a:gd name="T8" fmla="*/ 88 w 120"/>
                  <a:gd name="T9" fmla="*/ 16 h 79"/>
                  <a:gd name="T10" fmla="*/ 97 w 120"/>
                  <a:gd name="T11" fmla="*/ 21 h 79"/>
                  <a:gd name="T12" fmla="*/ 106 w 120"/>
                  <a:gd name="T13" fmla="*/ 25 h 79"/>
                  <a:gd name="T14" fmla="*/ 120 w 120"/>
                  <a:gd name="T15" fmla="*/ 29 h 79"/>
                  <a:gd name="T16" fmla="*/ 117 w 120"/>
                  <a:gd name="T17" fmla="*/ 37 h 79"/>
                  <a:gd name="T18" fmla="*/ 118 w 120"/>
                  <a:gd name="T19" fmla="*/ 45 h 79"/>
                  <a:gd name="T20" fmla="*/ 107 w 120"/>
                  <a:gd name="T21" fmla="*/ 49 h 79"/>
                  <a:gd name="T22" fmla="*/ 103 w 120"/>
                  <a:gd name="T23" fmla="*/ 54 h 79"/>
                  <a:gd name="T24" fmla="*/ 92 w 120"/>
                  <a:gd name="T25" fmla="*/ 58 h 79"/>
                  <a:gd name="T26" fmla="*/ 82 w 120"/>
                  <a:gd name="T27" fmla="*/ 64 h 79"/>
                  <a:gd name="T28" fmla="*/ 89 w 120"/>
                  <a:gd name="T29" fmla="*/ 70 h 79"/>
                  <a:gd name="T30" fmla="*/ 95 w 120"/>
                  <a:gd name="T31" fmla="*/ 72 h 79"/>
                  <a:gd name="T32" fmla="*/ 79 w 120"/>
                  <a:gd name="T33" fmla="*/ 79 h 79"/>
                  <a:gd name="T34" fmla="*/ 76 w 120"/>
                  <a:gd name="T35" fmla="*/ 73 h 79"/>
                  <a:gd name="T36" fmla="*/ 70 w 120"/>
                  <a:gd name="T37" fmla="*/ 68 h 79"/>
                  <a:gd name="T38" fmla="*/ 77 w 120"/>
                  <a:gd name="T39" fmla="*/ 62 h 79"/>
                  <a:gd name="T40" fmla="*/ 75 w 120"/>
                  <a:gd name="T41" fmla="*/ 64 h 79"/>
                  <a:gd name="T42" fmla="*/ 64 w 120"/>
                  <a:gd name="T43" fmla="*/ 58 h 79"/>
                  <a:gd name="T44" fmla="*/ 56 w 120"/>
                  <a:gd name="T45" fmla="*/ 64 h 79"/>
                  <a:gd name="T46" fmla="*/ 47 w 120"/>
                  <a:gd name="T47" fmla="*/ 70 h 79"/>
                  <a:gd name="T48" fmla="*/ 41 w 120"/>
                  <a:gd name="T49" fmla="*/ 68 h 79"/>
                  <a:gd name="T50" fmla="*/ 43 w 120"/>
                  <a:gd name="T51" fmla="*/ 65 h 79"/>
                  <a:gd name="T52" fmla="*/ 45 w 120"/>
                  <a:gd name="T53" fmla="*/ 60 h 79"/>
                  <a:gd name="T54" fmla="*/ 47 w 120"/>
                  <a:gd name="T55" fmla="*/ 60 h 79"/>
                  <a:gd name="T56" fmla="*/ 53 w 120"/>
                  <a:gd name="T57" fmla="*/ 60 h 79"/>
                  <a:gd name="T58" fmla="*/ 52 w 120"/>
                  <a:gd name="T59" fmla="*/ 58 h 79"/>
                  <a:gd name="T60" fmla="*/ 48 w 120"/>
                  <a:gd name="T61" fmla="*/ 50 h 79"/>
                  <a:gd name="T62" fmla="*/ 47 w 120"/>
                  <a:gd name="T63" fmla="*/ 45 h 79"/>
                  <a:gd name="T64" fmla="*/ 41 w 120"/>
                  <a:gd name="T65" fmla="*/ 43 h 79"/>
                  <a:gd name="T66" fmla="*/ 31 w 120"/>
                  <a:gd name="T67" fmla="*/ 41 h 79"/>
                  <a:gd name="T68" fmla="*/ 27 w 120"/>
                  <a:gd name="T69" fmla="*/ 42 h 79"/>
                  <a:gd name="T70" fmla="*/ 21 w 120"/>
                  <a:gd name="T71" fmla="*/ 45 h 79"/>
                  <a:gd name="T72" fmla="*/ 14 w 120"/>
                  <a:gd name="T73" fmla="*/ 44 h 79"/>
                  <a:gd name="T74" fmla="*/ 6 w 120"/>
                  <a:gd name="T75" fmla="*/ 43 h 79"/>
                  <a:gd name="T76" fmla="*/ 4 w 120"/>
                  <a:gd name="T77" fmla="*/ 43 h 79"/>
                  <a:gd name="T78" fmla="*/ 1 w 120"/>
                  <a:gd name="T79" fmla="*/ 36 h 79"/>
                  <a:gd name="T80" fmla="*/ 4 w 120"/>
                  <a:gd name="T81" fmla="*/ 35 h 79"/>
                  <a:gd name="T82" fmla="*/ 8 w 120"/>
                  <a:gd name="T83" fmla="*/ 21 h 79"/>
                  <a:gd name="T84" fmla="*/ 12 w 120"/>
                  <a:gd name="T85" fmla="*/ 16 h 79"/>
                  <a:gd name="T86" fmla="*/ 12 w 120"/>
                  <a:gd name="T87" fmla="*/ 7 h 79"/>
                  <a:gd name="T88" fmla="*/ 22 w 120"/>
                  <a:gd name="T89" fmla="*/ 3 h 79"/>
                  <a:gd name="T90" fmla="*/ 35 w 120"/>
                  <a:gd name="T91" fmla="*/ 7 h 79"/>
                  <a:gd name="T92" fmla="*/ 43 w 120"/>
                  <a:gd name="T93" fmla="*/ 9 h 79"/>
                  <a:gd name="T94" fmla="*/ 47 w 120"/>
                  <a:gd name="T95" fmla="*/ 9 h 79"/>
                  <a:gd name="T96" fmla="*/ 57 w 120"/>
                  <a:gd name="T97" fmla="*/ 10 h 79"/>
                  <a:gd name="T98" fmla="*/ 59 w 120"/>
                  <a:gd name="T99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0" h="79">
                    <a:moveTo>
                      <a:pt x="64" y="2"/>
                    </a:moveTo>
                    <a:lnTo>
                      <a:pt x="66" y="2"/>
                    </a:lnTo>
                    <a:lnTo>
                      <a:pt x="69" y="0"/>
                    </a:lnTo>
                    <a:lnTo>
                      <a:pt x="71" y="1"/>
                    </a:lnTo>
                    <a:lnTo>
                      <a:pt x="77" y="0"/>
                    </a:lnTo>
                    <a:lnTo>
                      <a:pt x="82" y="6"/>
                    </a:lnTo>
                    <a:lnTo>
                      <a:pt x="80" y="8"/>
                    </a:lnTo>
                    <a:lnTo>
                      <a:pt x="81" y="10"/>
                    </a:lnTo>
                    <a:lnTo>
                      <a:pt x="86" y="12"/>
                    </a:lnTo>
                    <a:lnTo>
                      <a:pt x="88" y="16"/>
                    </a:lnTo>
                    <a:lnTo>
                      <a:pt x="88" y="18"/>
                    </a:lnTo>
                    <a:lnTo>
                      <a:pt x="97" y="21"/>
                    </a:lnTo>
                    <a:lnTo>
                      <a:pt x="103" y="20"/>
                    </a:lnTo>
                    <a:lnTo>
                      <a:pt x="106" y="25"/>
                    </a:lnTo>
                    <a:lnTo>
                      <a:pt x="110" y="25"/>
                    </a:lnTo>
                    <a:lnTo>
                      <a:pt x="120" y="29"/>
                    </a:lnTo>
                    <a:lnTo>
                      <a:pt x="120" y="31"/>
                    </a:lnTo>
                    <a:lnTo>
                      <a:pt x="117" y="37"/>
                    </a:lnTo>
                    <a:lnTo>
                      <a:pt x="118" y="42"/>
                    </a:lnTo>
                    <a:lnTo>
                      <a:pt x="118" y="45"/>
                    </a:lnTo>
                    <a:lnTo>
                      <a:pt x="111" y="47"/>
                    </a:lnTo>
                    <a:lnTo>
                      <a:pt x="107" y="49"/>
                    </a:lnTo>
                    <a:lnTo>
                      <a:pt x="107" y="53"/>
                    </a:lnTo>
                    <a:lnTo>
                      <a:pt x="103" y="54"/>
                    </a:lnTo>
                    <a:lnTo>
                      <a:pt x="98" y="58"/>
                    </a:lnTo>
                    <a:lnTo>
                      <a:pt x="92" y="58"/>
                    </a:lnTo>
                    <a:lnTo>
                      <a:pt x="86" y="61"/>
                    </a:lnTo>
                    <a:lnTo>
                      <a:pt x="82" y="64"/>
                    </a:lnTo>
                    <a:lnTo>
                      <a:pt x="86" y="67"/>
                    </a:lnTo>
                    <a:lnTo>
                      <a:pt x="89" y="70"/>
                    </a:lnTo>
                    <a:lnTo>
                      <a:pt x="97" y="70"/>
                    </a:lnTo>
                    <a:lnTo>
                      <a:pt x="95" y="72"/>
                    </a:lnTo>
                    <a:lnTo>
                      <a:pt x="88" y="74"/>
                    </a:lnTo>
                    <a:lnTo>
                      <a:pt x="79" y="79"/>
                    </a:lnTo>
                    <a:lnTo>
                      <a:pt x="75" y="78"/>
                    </a:lnTo>
                    <a:lnTo>
                      <a:pt x="76" y="73"/>
                    </a:lnTo>
                    <a:lnTo>
                      <a:pt x="69" y="71"/>
                    </a:lnTo>
                    <a:lnTo>
                      <a:pt x="70" y="68"/>
                    </a:lnTo>
                    <a:lnTo>
                      <a:pt x="77" y="65"/>
                    </a:lnTo>
                    <a:lnTo>
                      <a:pt x="77" y="62"/>
                    </a:lnTo>
                    <a:lnTo>
                      <a:pt x="76" y="64"/>
                    </a:lnTo>
                    <a:lnTo>
                      <a:pt x="75" y="64"/>
                    </a:lnTo>
                    <a:lnTo>
                      <a:pt x="64" y="61"/>
                    </a:lnTo>
                    <a:lnTo>
                      <a:pt x="64" y="58"/>
                    </a:lnTo>
                    <a:lnTo>
                      <a:pt x="58" y="59"/>
                    </a:lnTo>
                    <a:lnTo>
                      <a:pt x="56" y="64"/>
                    </a:lnTo>
                    <a:lnTo>
                      <a:pt x="50" y="71"/>
                    </a:lnTo>
                    <a:lnTo>
                      <a:pt x="47" y="70"/>
                    </a:lnTo>
                    <a:lnTo>
                      <a:pt x="43" y="71"/>
                    </a:lnTo>
                    <a:lnTo>
                      <a:pt x="41" y="68"/>
                    </a:lnTo>
                    <a:lnTo>
                      <a:pt x="42" y="68"/>
                    </a:lnTo>
                    <a:lnTo>
                      <a:pt x="43" y="65"/>
                    </a:lnTo>
                    <a:lnTo>
                      <a:pt x="46" y="61"/>
                    </a:lnTo>
                    <a:lnTo>
                      <a:pt x="45" y="60"/>
                    </a:lnTo>
                    <a:lnTo>
                      <a:pt x="46" y="59"/>
                    </a:lnTo>
                    <a:lnTo>
                      <a:pt x="47" y="60"/>
                    </a:lnTo>
                    <a:lnTo>
                      <a:pt x="51" y="61"/>
                    </a:lnTo>
                    <a:lnTo>
                      <a:pt x="53" y="60"/>
                    </a:lnTo>
                    <a:lnTo>
                      <a:pt x="52" y="59"/>
                    </a:lnTo>
                    <a:lnTo>
                      <a:pt x="52" y="58"/>
                    </a:lnTo>
                    <a:lnTo>
                      <a:pt x="50" y="55"/>
                    </a:lnTo>
                    <a:lnTo>
                      <a:pt x="48" y="50"/>
                    </a:lnTo>
                    <a:lnTo>
                      <a:pt x="46" y="49"/>
                    </a:lnTo>
                    <a:lnTo>
                      <a:pt x="47" y="45"/>
                    </a:lnTo>
                    <a:lnTo>
                      <a:pt x="43" y="43"/>
                    </a:lnTo>
                    <a:lnTo>
                      <a:pt x="41" y="43"/>
                    </a:lnTo>
                    <a:lnTo>
                      <a:pt x="36" y="39"/>
                    </a:lnTo>
                    <a:lnTo>
                      <a:pt x="31" y="41"/>
                    </a:lnTo>
                    <a:lnTo>
                      <a:pt x="30" y="42"/>
                    </a:lnTo>
                    <a:lnTo>
                      <a:pt x="27" y="42"/>
                    </a:lnTo>
                    <a:lnTo>
                      <a:pt x="25" y="44"/>
                    </a:lnTo>
                    <a:lnTo>
                      <a:pt x="21" y="45"/>
                    </a:lnTo>
                    <a:lnTo>
                      <a:pt x="18" y="47"/>
                    </a:lnTo>
                    <a:lnTo>
                      <a:pt x="14" y="44"/>
                    </a:lnTo>
                    <a:lnTo>
                      <a:pt x="11" y="44"/>
                    </a:lnTo>
                    <a:lnTo>
                      <a:pt x="6" y="43"/>
                    </a:lnTo>
                    <a:lnTo>
                      <a:pt x="4" y="45"/>
                    </a:lnTo>
                    <a:lnTo>
                      <a:pt x="4" y="43"/>
                    </a:lnTo>
                    <a:lnTo>
                      <a:pt x="0" y="41"/>
                    </a:lnTo>
                    <a:lnTo>
                      <a:pt x="1" y="36"/>
                    </a:lnTo>
                    <a:lnTo>
                      <a:pt x="2" y="33"/>
                    </a:lnTo>
                    <a:lnTo>
                      <a:pt x="4" y="35"/>
                    </a:lnTo>
                    <a:lnTo>
                      <a:pt x="2" y="30"/>
                    </a:lnTo>
                    <a:lnTo>
                      <a:pt x="8" y="21"/>
                    </a:lnTo>
                    <a:lnTo>
                      <a:pt x="12" y="20"/>
                    </a:lnTo>
                    <a:lnTo>
                      <a:pt x="12" y="16"/>
                    </a:lnTo>
                    <a:lnTo>
                      <a:pt x="10" y="7"/>
                    </a:lnTo>
                    <a:lnTo>
                      <a:pt x="12" y="7"/>
                    </a:lnTo>
                    <a:lnTo>
                      <a:pt x="16" y="4"/>
                    </a:lnTo>
                    <a:lnTo>
                      <a:pt x="22" y="3"/>
                    </a:lnTo>
                    <a:lnTo>
                      <a:pt x="28" y="4"/>
                    </a:lnTo>
                    <a:lnTo>
                      <a:pt x="35" y="7"/>
                    </a:lnTo>
                    <a:lnTo>
                      <a:pt x="41" y="7"/>
                    </a:lnTo>
                    <a:lnTo>
                      <a:pt x="43" y="9"/>
                    </a:lnTo>
                    <a:lnTo>
                      <a:pt x="46" y="7"/>
                    </a:lnTo>
                    <a:lnTo>
                      <a:pt x="47" y="9"/>
                    </a:lnTo>
                    <a:lnTo>
                      <a:pt x="53" y="9"/>
                    </a:lnTo>
                    <a:lnTo>
                      <a:pt x="57" y="10"/>
                    </a:lnTo>
                    <a:lnTo>
                      <a:pt x="57" y="4"/>
                    </a:lnTo>
                    <a:lnTo>
                      <a:pt x="59" y="2"/>
                    </a:lnTo>
                    <a:lnTo>
                      <a:pt x="64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1" name="Freeform 173"/>
              <p:cNvSpPr>
                <a:spLocks/>
              </p:cNvSpPr>
              <p:nvPr/>
            </p:nvSpPr>
            <p:spPr bwMode="auto">
              <a:xfrm>
                <a:off x="3535363" y="5224463"/>
                <a:ext cx="184150" cy="119063"/>
              </a:xfrm>
              <a:custGeom>
                <a:avLst/>
                <a:gdLst>
                  <a:gd name="T0" fmla="*/ 71 w 116"/>
                  <a:gd name="T1" fmla="*/ 73 h 75"/>
                  <a:gd name="T2" fmla="*/ 71 w 116"/>
                  <a:gd name="T3" fmla="*/ 68 h 75"/>
                  <a:gd name="T4" fmla="*/ 63 w 116"/>
                  <a:gd name="T5" fmla="*/ 65 h 75"/>
                  <a:gd name="T6" fmla="*/ 55 w 116"/>
                  <a:gd name="T7" fmla="*/ 61 h 75"/>
                  <a:gd name="T8" fmla="*/ 52 w 116"/>
                  <a:gd name="T9" fmla="*/ 56 h 75"/>
                  <a:gd name="T10" fmla="*/ 43 w 116"/>
                  <a:gd name="T11" fmla="*/ 50 h 75"/>
                  <a:gd name="T12" fmla="*/ 40 w 116"/>
                  <a:gd name="T13" fmla="*/ 42 h 75"/>
                  <a:gd name="T14" fmla="*/ 38 w 116"/>
                  <a:gd name="T15" fmla="*/ 40 h 75"/>
                  <a:gd name="T16" fmla="*/ 31 w 116"/>
                  <a:gd name="T17" fmla="*/ 40 h 75"/>
                  <a:gd name="T18" fmla="*/ 29 w 116"/>
                  <a:gd name="T19" fmla="*/ 38 h 75"/>
                  <a:gd name="T20" fmla="*/ 28 w 116"/>
                  <a:gd name="T21" fmla="*/ 31 h 75"/>
                  <a:gd name="T22" fmla="*/ 18 w 116"/>
                  <a:gd name="T23" fmla="*/ 27 h 75"/>
                  <a:gd name="T24" fmla="*/ 13 w 116"/>
                  <a:gd name="T25" fmla="*/ 32 h 75"/>
                  <a:gd name="T26" fmla="*/ 7 w 116"/>
                  <a:gd name="T27" fmla="*/ 34 h 75"/>
                  <a:gd name="T28" fmla="*/ 8 w 116"/>
                  <a:gd name="T29" fmla="*/ 39 h 75"/>
                  <a:gd name="T30" fmla="*/ 1 w 116"/>
                  <a:gd name="T31" fmla="*/ 39 h 75"/>
                  <a:gd name="T32" fmla="*/ 0 w 116"/>
                  <a:gd name="T33" fmla="*/ 5 h 75"/>
                  <a:gd name="T34" fmla="*/ 18 w 116"/>
                  <a:gd name="T35" fmla="*/ 0 h 75"/>
                  <a:gd name="T36" fmla="*/ 19 w 116"/>
                  <a:gd name="T37" fmla="*/ 0 h 75"/>
                  <a:gd name="T38" fmla="*/ 29 w 116"/>
                  <a:gd name="T39" fmla="*/ 8 h 75"/>
                  <a:gd name="T40" fmla="*/ 35 w 116"/>
                  <a:gd name="T41" fmla="*/ 11 h 75"/>
                  <a:gd name="T42" fmla="*/ 41 w 116"/>
                  <a:gd name="T43" fmla="*/ 20 h 75"/>
                  <a:gd name="T44" fmla="*/ 49 w 116"/>
                  <a:gd name="T45" fmla="*/ 19 h 75"/>
                  <a:gd name="T46" fmla="*/ 60 w 116"/>
                  <a:gd name="T47" fmla="*/ 17 h 75"/>
                  <a:gd name="T48" fmla="*/ 69 w 116"/>
                  <a:gd name="T49" fmla="*/ 25 h 75"/>
                  <a:gd name="T50" fmla="*/ 67 w 116"/>
                  <a:gd name="T51" fmla="*/ 33 h 75"/>
                  <a:gd name="T52" fmla="*/ 71 w 116"/>
                  <a:gd name="T53" fmla="*/ 33 h 75"/>
                  <a:gd name="T54" fmla="*/ 72 w 116"/>
                  <a:gd name="T55" fmla="*/ 40 h 75"/>
                  <a:gd name="T56" fmla="*/ 81 w 116"/>
                  <a:gd name="T57" fmla="*/ 42 h 75"/>
                  <a:gd name="T58" fmla="*/ 83 w 116"/>
                  <a:gd name="T59" fmla="*/ 45 h 75"/>
                  <a:gd name="T60" fmla="*/ 86 w 116"/>
                  <a:gd name="T61" fmla="*/ 45 h 75"/>
                  <a:gd name="T62" fmla="*/ 88 w 116"/>
                  <a:gd name="T63" fmla="*/ 39 h 75"/>
                  <a:gd name="T64" fmla="*/ 98 w 116"/>
                  <a:gd name="T65" fmla="*/ 33 h 75"/>
                  <a:gd name="T66" fmla="*/ 101 w 116"/>
                  <a:gd name="T67" fmla="*/ 31 h 75"/>
                  <a:gd name="T68" fmla="*/ 104 w 116"/>
                  <a:gd name="T69" fmla="*/ 32 h 75"/>
                  <a:gd name="T70" fmla="*/ 98 w 116"/>
                  <a:gd name="T71" fmla="*/ 38 h 75"/>
                  <a:gd name="T72" fmla="*/ 102 w 116"/>
                  <a:gd name="T73" fmla="*/ 40 h 75"/>
                  <a:gd name="T74" fmla="*/ 107 w 116"/>
                  <a:gd name="T75" fmla="*/ 39 h 75"/>
                  <a:gd name="T76" fmla="*/ 116 w 116"/>
                  <a:gd name="T77" fmla="*/ 44 h 75"/>
                  <a:gd name="T78" fmla="*/ 106 w 116"/>
                  <a:gd name="T79" fmla="*/ 50 h 75"/>
                  <a:gd name="T80" fmla="*/ 101 w 116"/>
                  <a:gd name="T81" fmla="*/ 49 h 75"/>
                  <a:gd name="T82" fmla="*/ 99 w 116"/>
                  <a:gd name="T83" fmla="*/ 49 h 75"/>
                  <a:gd name="T84" fmla="*/ 98 w 116"/>
                  <a:gd name="T85" fmla="*/ 46 h 75"/>
                  <a:gd name="T86" fmla="*/ 99 w 116"/>
                  <a:gd name="T87" fmla="*/ 43 h 75"/>
                  <a:gd name="T88" fmla="*/ 90 w 116"/>
                  <a:gd name="T89" fmla="*/ 45 h 75"/>
                  <a:gd name="T90" fmla="*/ 88 w 116"/>
                  <a:gd name="T91" fmla="*/ 50 h 75"/>
                  <a:gd name="T92" fmla="*/ 84 w 116"/>
                  <a:gd name="T93" fmla="*/ 55 h 75"/>
                  <a:gd name="T94" fmla="*/ 80 w 116"/>
                  <a:gd name="T95" fmla="*/ 55 h 75"/>
                  <a:gd name="T96" fmla="*/ 77 w 116"/>
                  <a:gd name="T97" fmla="*/ 58 h 75"/>
                  <a:gd name="T98" fmla="*/ 82 w 116"/>
                  <a:gd name="T99" fmla="*/ 61 h 75"/>
                  <a:gd name="T100" fmla="*/ 84 w 116"/>
                  <a:gd name="T101" fmla="*/ 67 h 75"/>
                  <a:gd name="T102" fmla="*/ 81 w 116"/>
                  <a:gd name="T103" fmla="*/ 75 h 75"/>
                  <a:gd name="T104" fmla="*/ 75 w 116"/>
                  <a:gd name="T105" fmla="*/ 74 h 75"/>
                  <a:gd name="T106" fmla="*/ 71 w 116"/>
                  <a:gd name="T107" fmla="*/ 7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6" h="75">
                    <a:moveTo>
                      <a:pt x="71" y="73"/>
                    </a:moveTo>
                    <a:lnTo>
                      <a:pt x="71" y="68"/>
                    </a:lnTo>
                    <a:lnTo>
                      <a:pt x="63" y="65"/>
                    </a:lnTo>
                    <a:lnTo>
                      <a:pt x="55" y="61"/>
                    </a:lnTo>
                    <a:lnTo>
                      <a:pt x="52" y="56"/>
                    </a:lnTo>
                    <a:lnTo>
                      <a:pt x="43" y="50"/>
                    </a:lnTo>
                    <a:lnTo>
                      <a:pt x="40" y="42"/>
                    </a:lnTo>
                    <a:lnTo>
                      <a:pt x="38" y="40"/>
                    </a:lnTo>
                    <a:lnTo>
                      <a:pt x="31" y="40"/>
                    </a:lnTo>
                    <a:lnTo>
                      <a:pt x="29" y="38"/>
                    </a:lnTo>
                    <a:lnTo>
                      <a:pt x="28" y="31"/>
                    </a:lnTo>
                    <a:lnTo>
                      <a:pt x="18" y="27"/>
                    </a:lnTo>
                    <a:lnTo>
                      <a:pt x="13" y="32"/>
                    </a:lnTo>
                    <a:lnTo>
                      <a:pt x="7" y="34"/>
                    </a:lnTo>
                    <a:lnTo>
                      <a:pt x="8" y="39"/>
                    </a:lnTo>
                    <a:lnTo>
                      <a:pt x="1" y="39"/>
                    </a:lnTo>
                    <a:lnTo>
                      <a:pt x="0" y="5"/>
                    </a:lnTo>
                    <a:lnTo>
                      <a:pt x="18" y="0"/>
                    </a:lnTo>
                    <a:lnTo>
                      <a:pt x="19" y="0"/>
                    </a:lnTo>
                    <a:lnTo>
                      <a:pt x="29" y="8"/>
                    </a:lnTo>
                    <a:lnTo>
                      <a:pt x="35" y="11"/>
                    </a:lnTo>
                    <a:lnTo>
                      <a:pt x="41" y="20"/>
                    </a:lnTo>
                    <a:lnTo>
                      <a:pt x="49" y="19"/>
                    </a:lnTo>
                    <a:lnTo>
                      <a:pt x="60" y="17"/>
                    </a:lnTo>
                    <a:lnTo>
                      <a:pt x="69" y="25"/>
                    </a:lnTo>
                    <a:lnTo>
                      <a:pt x="67" y="33"/>
                    </a:lnTo>
                    <a:lnTo>
                      <a:pt x="71" y="33"/>
                    </a:lnTo>
                    <a:lnTo>
                      <a:pt x="72" y="40"/>
                    </a:lnTo>
                    <a:lnTo>
                      <a:pt x="81" y="42"/>
                    </a:lnTo>
                    <a:lnTo>
                      <a:pt x="83" y="45"/>
                    </a:lnTo>
                    <a:lnTo>
                      <a:pt x="86" y="45"/>
                    </a:lnTo>
                    <a:lnTo>
                      <a:pt x="88" y="39"/>
                    </a:lnTo>
                    <a:lnTo>
                      <a:pt x="98" y="33"/>
                    </a:lnTo>
                    <a:lnTo>
                      <a:pt x="101" y="31"/>
                    </a:lnTo>
                    <a:lnTo>
                      <a:pt x="104" y="32"/>
                    </a:lnTo>
                    <a:lnTo>
                      <a:pt x="98" y="38"/>
                    </a:lnTo>
                    <a:lnTo>
                      <a:pt x="102" y="40"/>
                    </a:lnTo>
                    <a:lnTo>
                      <a:pt x="107" y="39"/>
                    </a:lnTo>
                    <a:lnTo>
                      <a:pt x="116" y="44"/>
                    </a:lnTo>
                    <a:lnTo>
                      <a:pt x="106" y="50"/>
                    </a:lnTo>
                    <a:lnTo>
                      <a:pt x="101" y="49"/>
                    </a:lnTo>
                    <a:lnTo>
                      <a:pt x="99" y="49"/>
                    </a:lnTo>
                    <a:lnTo>
                      <a:pt x="98" y="46"/>
                    </a:lnTo>
                    <a:lnTo>
                      <a:pt x="99" y="43"/>
                    </a:lnTo>
                    <a:lnTo>
                      <a:pt x="90" y="45"/>
                    </a:lnTo>
                    <a:lnTo>
                      <a:pt x="88" y="50"/>
                    </a:lnTo>
                    <a:lnTo>
                      <a:pt x="84" y="55"/>
                    </a:lnTo>
                    <a:lnTo>
                      <a:pt x="80" y="55"/>
                    </a:lnTo>
                    <a:lnTo>
                      <a:pt x="77" y="58"/>
                    </a:lnTo>
                    <a:lnTo>
                      <a:pt x="82" y="61"/>
                    </a:lnTo>
                    <a:lnTo>
                      <a:pt x="84" y="67"/>
                    </a:lnTo>
                    <a:lnTo>
                      <a:pt x="81" y="75"/>
                    </a:lnTo>
                    <a:lnTo>
                      <a:pt x="75" y="74"/>
                    </a:lnTo>
                    <a:lnTo>
                      <a:pt x="71" y="7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1786345" y="5738433"/>
              <a:ext cx="666312" cy="1050524"/>
              <a:chOff x="1958975" y="5516563"/>
              <a:chExt cx="611188" cy="963613"/>
            </a:xfrm>
          </p:grpSpPr>
          <p:sp>
            <p:nvSpPr>
              <p:cNvPr id="12" name="Freeform 10"/>
              <p:cNvSpPr>
                <a:spLocks noEditPoints="1"/>
              </p:cNvSpPr>
              <p:nvPr/>
            </p:nvSpPr>
            <p:spPr bwMode="auto">
              <a:xfrm>
                <a:off x="2159000" y="6005513"/>
                <a:ext cx="211138" cy="468313"/>
              </a:xfrm>
              <a:custGeom>
                <a:avLst/>
                <a:gdLst>
                  <a:gd name="T0" fmla="*/ 47 w 133"/>
                  <a:gd name="T1" fmla="*/ 295 h 295"/>
                  <a:gd name="T2" fmla="*/ 40 w 133"/>
                  <a:gd name="T3" fmla="*/ 290 h 295"/>
                  <a:gd name="T4" fmla="*/ 32 w 133"/>
                  <a:gd name="T5" fmla="*/ 265 h 295"/>
                  <a:gd name="T6" fmla="*/ 38 w 133"/>
                  <a:gd name="T7" fmla="*/ 279 h 295"/>
                  <a:gd name="T8" fmla="*/ 56 w 133"/>
                  <a:gd name="T9" fmla="*/ 289 h 295"/>
                  <a:gd name="T10" fmla="*/ 56 w 133"/>
                  <a:gd name="T11" fmla="*/ 2 h 295"/>
                  <a:gd name="T12" fmla="*/ 64 w 133"/>
                  <a:gd name="T13" fmla="*/ 0 h 295"/>
                  <a:gd name="T14" fmla="*/ 72 w 133"/>
                  <a:gd name="T15" fmla="*/ 3 h 295"/>
                  <a:gd name="T16" fmla="*/ 90 w 133"/>
                  <a:gd name="T17" fmla="*/ 16 h 295"/>
                  <a:gd name="T18" fmla="*/ 105 w 133"/>
                  <a:gd name="T19" fmla="*/ 24 h 295"/>
                  <a:gd name="T20" fmla="*/ 100 w 133"/>
                  <a:gd name="T21" fmla="*/ 39 h 295"/>
                  <a:gd name="T22" fmla="*/ 113 w 133"/>
                  <a:gd name="T23" fmla="*/ 41 h 295"/>
                  <a:gd name="T24" fmla="*/ 125 w 133"/>
                  <a:gd name="T25" fmla="*/ 34 h 295"/>
                  <a:gd name="T26" fmla="*/ 129 w 133"/>
                  <a:gd name="T27" fmla="*/ 27 h 295"/>
                  <a:gd name="T28" fmla="*/ 133 w 133"/>
                  <a:gd name="T29" fmla="*/ 37 h 295"/>
                  <a:gd name="T30" fmla="*/ 123 w 133"/>
                  <a:gd name="T31" fmla="*/ 44 h 295"/>
                  <a:gd name="T32" fmla="*/ 106 w 133"/>
                  <a:gd name="T33" fmla="*/ 62 h 295"/>
                  <a:gd name="T34" fmla="*/ 102 w 133"/>
                  <a:gd name="T35" fmla="*/ 76 h 295"/>
                  <a:gd name="T36" fmla="*/ 101 w 133"/>
                  <a:gd name="T37" fmla="*/ 86 h 295"/>
                  <a:gd name="T38" fmla="*/ 100 w 133"/>
                  <a:gd name="T39" fmla="*/ 96 h 295"/>
                  <a:gd name="T40" fmla="*/ 108 w 133"/>
                  <a:gd name="T41" fmla="*/ 108 h 295"/>
                  <a:gd name="T42" fmla="*/ 112 w 133"/>
                  <a:gd name="T43" fmla="*/ 115 h 295"/>
                  <a:gd name="T44" fmla="*/ 95 w 133"/>
                  <a:gd name="T45" fmla="*/ 131 h 295"/>
                  <a:gd name="T46" fmla="*/ 75 w 133"/>
                  <a:gd name="T47" fmla="*/ 132 h 295"/>
                  <a:gd name="T48" fmla="*/ 75 w 133"/>
                  <a:gd name="T49" fmla="*/ 144 h 295"/>
                  <a:gd name="T50" fmla="*/ 72 w 133"/>
                  <a:gd name="T51" fmla="*/ 151 h 295"/>
                  <a:gd name="T52" fmla="*/ 59 w 133"/>
                  <a:gd name="T53" fmla="*/ 149 h 295"/>
                  <a:gd name="T54" fmla="*/ 56 w 133"/>
                  <a:gd name="T55" fmla="*/ 160 h 295"/>
                  <a:gd name="T56" fmla="*/ 65 w 133"/>
                  <a:gd name="T57" fmla="*/ 160 h 295"/>
                  <a:gd name="T58" fmla="*/ 61 w 133"/>
                  <a:gd name="T59" fmla="*/ 168 h 295"/>
                  <a:gd name="T60" fmla="*/ 54 w 133"/>
                  <a:gd name="T61" fmla="*/ 183 h 295"/>
                  <a:gd name="T62" fmla="*/ 47 w 133"/>
                  <a:gd name="T63" fmla="*/ 188 h 295"/>
                  <a:gd name="T64" fmla="*/ 40 w 133"/>
                  <a:gd name="T65" fmla="*/ 200 h 295"/>
                  <a:gd name="T66" fmla="*/ 53 w 133"/>
                  <a:gd name="T67" fmla="*/ 209 h 295"/>
                  <a:gd name="T68" fmla="*/ 42 w 133"/>
                  <a:gd name="T69" fmla="*/ 224 h 295"/>
                  <a:gd name="T70" fmla="*/ 32 w 133"/>
                  <a:gd name="T71" fmla="*/ 240 h 295"/>
                  <a:gd name="T72" fmla="*/ 31 w 133"/>
                  <a:gd name="T73" fmla="*/ 255 h 295"/>
                  <a:gd name="T74" fmla="*/ 32 w 133"/>
                  <a:gd name="T75" fmla="*/ 261 h 295"/>
                  <a:gd name="T76" fmla="*/ 11 w 133"/>
                  <a:gd name="T77" fmla="*/ 259 h 295"/>
                  <a:gd name="T78" fmla="*/ 8 w 133"/>
                  <a:gd name="T79" fmla="*/ 244 h 295"/>
                  <a:gd name="T80" fmla="*/ 1 w 133"/>
                  <a:gd name="T81" fmla="*/ 241 h 295"/>
                  <a:gd name="T82" fmla="*/ 6 w 133"/>
                  <a:gd name="T83" fmla="*/ 225 h 295"/>
                  <a:gd name="T84" fmla="*/ 7 w 133"/>
                  <a:gd name="T85" fmla="*/ 214 h 295"/>
                  <a:gd name="T86" fmla="*/ 13 w 133"/>
                  <a:gd name="T87" fmla="*/ 192 h 295"/>
                  <a:gd name="T88" fmla="*/ 15 w 133"/>
                  <a:gd name="T89" fmla="*/ 185 h 295"/>
                  <a:gd name="T90" fmla="*/ 11 w 133"/>
                  <a:gd name="T91" fmla="*/ 180 h 295"/>
                  <a:gd name="T92" fmla="*/ 11 w 133"/>
                  <a:gd name="T93" fmla="*/ 173 h 295"/>
                  <a:gd name="T94" fmla="*/ 12 w 133"/>
                  <a:gd name="T95" fmla="*/ 160 h 295"/>
                  <a:gd name="T96" fmla="*/ 12 w 133"/>
                  <a:gd name="T97" fmla="*/ 140 h 295"/>
                  <a:gd name="T98" fmla="*/ 18 w 133"/>
                  <a:gd name="T99" fmla="*/ 130 h 295"/>
                  <a:gd name="T100" fmla="*/ 15 w 133"/>
                  <a:gd name="T101" fmla="*/ 114 h 295"/>
                  <a:gd name="T102" fmla="*/ 20 w 133"/>
                  <a:gd name="T103" fmla="*/ 102 h 295"/>
                  <a:gd name="T104" fmla="*/ 24 w 133"/>
                  <a:gd name="T105" fmla="*/ 86 h 295"/>
                  <a:gd name="T106" fmla="*/ 19 w 133"/>
                  <a:gd name="T107" fmla="*/ 72 h 295"/>
                  <a:gd name="T108" fmla="*/ 23 w 133"/>
                  <a:gd name="T109" fmla="*/ 56 h 295"/>
                  <a:gd name="T110" fmla="*/ 30 w 133"/>
                  <a:gd name="T111" fmla="*/ 41 h 295"/>
                  <a:gd name="T112" fmla="*/ 32 w 133"/>
                  <a:gd name="T113" fmla="*/ 34 h 295"/>
                  <a:gd name="T114" fmla="*/ 34 w 133"/>
                  <a:gd name="T115" fmla="*/ 20 h 295"/>
                  <a:gd name="T116" fmla="*/ 43 w 133"/>
                  <a:gd name="T117" fmla="*/ 8 h 295"/>
                  <a:gd name="T118" fmla="*/ 48 w 133"/>
                  <a:gd name="T119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3" h="295">
                    <a:moveTo>
                      <a:pt x="53" y="294"/>
                    </a:moveTo>
                    <a:lnTo>
                      <a:pt x="47" y="295"/>
                    </a:lnTo>
                    <a:lnTo>
                      <a:pt x="43" y="290"/>
                    </a:lnTo>
                    <a:lnTo>
                      <a:pt x="40" y="290"/>
                    </a:lnTo>
                    <a:lnTo>
                      <a:pt x="32" y="290"/>
                    </a:lnTo>
                    <a:lnTo>
                      <a:pt x="32" y="265"/>
                    </a:lnTo>
                    <a:lnTo>
                      <a:pt x="35" y="271"/>
                    </a:lnTo>
                    <a:lnTo>
                      <a:pt x="38" y="279"/>
                    </a:lnTo>
                    <a:lnTo>
                      <a:pt x="47" y="286"/>
                    </a:lnTo>
                    <a:lnTo>
                      <a:pt x="56" y="289"/>
                    </a:lnTo>
                    <a:lnTo>
                      <a:pt x="53" y="294"/>
                    </a:lnTo>
                    <a:close/>
                    <a:moveTo>
                      <a:pt x="56" y="2"/>
                    </a:moveTo>
                    <a:lnTo>
                      <a:pt x="61" y="6"/>
                    </a:lnTo>
                    <a:lnTo>
                      <a:pt x="64" y="0"/>
                    </a:lnTo>
                    <a:lnTo>
                      <a:pt x="71" y="2"/>
                    </a:lnTo>
                    <a:lnTo>
                      <a:pt x="72" y="3"/>
                    </a:lnTo>
                    <a:lnTo>
                      <a:pt x="84" y="15"/>
                    </a:lnTo>
                    <a:lnTo>
                      <a:pt x="90" y="16"/>
                    </a:lnTo>
                    <a:lnTo>
                      <a:pt x="98" y="21"/>
                    </a:lnTo>
                    <a:lnTo>
                      <a:pt x="105" y="24"/>
                    </a:lnTo>
                    <a:lnTo>
                      <a:pt x="106" y="27"/>
                    </a:lnTo>
                    <a:lnTo>
                      <a:pt x="100" y="39"/>
                    </a:lnTo>
                    <a:lnTo>
                      <a:pt x="106" y="40"/>
                    </a:lnTo>
                    <a:lnTo>
                      <a:pt x="113" y="41"/>
                    </a:lnTo>
                    <a:lnTo>
                      <a:pt x="119" y="40"/>
                    </a:lnTo>
                    <a:lnTo>
                      <a:pt x="125" y="34"/>
                    </a:lnTo>
                    <a:lnTo>
                      <a:pt x="127" y="28"/>
                    </a:lnTo>
                    <a:lnTo>
                      <a:pt x="129" y="27"/>
                    </a:lnTo>
                    <a:lnTo>
                      <a:pt x="133" y="31"/>
                    </a:lnTo>
                    <a:lnTo>
                      <a:pt x="133" y="37"/>
                    </a:lnTo>
                    <a:lnTo>
                      <a:pt x="127" y="41"/>
                    </a:lnTo>
                    <a:lnTo>
                      <a:pt x="123" y="44"/>
                    </a:lnTo>
                    <a:lnTo>
                      <a:pt x="114" y="51"/>
                    </a:lnTo>
                    <a:lnTo>
                      <a:pt x="106" y="62"/>
                    </a:lnTo>
                    <a:lnTo>
                      <a:pt x="105" y="68"/>
                    </a:lnTo>
                    <a:lnTo>
                      <a:pt x="102" y="76"/>
                    </a:lnTo>
                    <a:lnTo>
                      <a:pt x="102" y="84"/>
                    </a:lnTo>
                    <a:lnTo>
                      <a:pt x="101" y="86"/>
                    </a:lnTo>
                    <a:lnTo>
                      <a:pt x="101" y="91"/>
                    </a:lnTo>
                    <a:lnTo>
                      <a:pt x="100" y="96"/>
                    </a:lnTo>
                    <a:lnTo>
                      <a:pt x="108" y="102"/>
                    </a:lnTo>
                    <a:lnTo>
                      <a:pt x="108" y="108"/>
                    </a:lnTo>
                    <a:lnTo>
                      <a:pt x="112" y="111"/>
                    </a:lnTo>
                    <a:lnTo>
                      <a:pt x="112" y="115"/>
                    </a:lnTo>
                    <a:lnTo>
                      <a:pt x="105" y="126"/>
                    </a:lnTo>
                    <a:lnTo>
                      <a:pt x="95" y="131"/>
                    </a:lnTo>
                    <a:lnTo>
                      <a:pt x="82" y="133"/>
                    </a:lnTo>
                    <a:lnTo>
                      <a:pt x="75" y="132"/>
                    </a:lnTo>
                    <a:lnTo>
                      <a:pt x="76" y="137"/>
                    </a:lnTo>
                    <a:lnTo>
                      <a:pt x="75" y="144"/>
                    </a:lnTo>
                    <a:lnTo>
                      <a:pt x="76" y="148"/>
                    </a:lnTo>
                    <a:lnTo>
                      <a:pt x="72" y="151"/>
                    </a:lnTo>
                    <a:lnTo>
                      <a:pt x="65" y="153"/>
                    </a:lnTo>
                    <a:lnTo>
                      <a:pt x="59" y="149"/>
                    </a:lnTo>
                    <a:lnTo>
                      <a:pt x="56" y="151"/>
                    </a:lnTo>
                    <a:lnTo>
                      <a:pt x="56" y="160"/>
                    </a:lnTo>
                    <a:lnTo>
                      <a:pt x="61" y="163"/>
                    </a:lnTo>
                    <a:lnTo>
                      <a:pt x="65" y="160"/>
                    </a:lnTo>
                    <a:lnTo>
                      <a:pt x="67" y="165"/>
                    </a:lnTo>
                    <a:lnTo>
                      <a:pt x="61" y="168"/>
                    </a:lnTo>
                    <a:lnTo>
                      <a:pt x="55" y="173"/>
                    </a:lnTo>
                    <a:lnTo>
                      <a:pt x="54" y="183"/>
                    </a:lnTo>
                    <a:lnTo>
                      <a:pt x="53" y="188"/>
                    </a:lnTo>
                    <a:lnTo>
                      <a:pt x="47" y="188"/>
                    </a:lnTo>
                    <a:lnTo>
                      <a:pt x="41" y="192"/>
                    </a:lnTo>
                    <a:lnTo>
                      <a:pt x="40" y="200"/>
                    </a:lnTo>
                    <a:lnTo>
                      <a:pt x="46" y="207"/>
                    </a:lnTo>
                    <a:lnTo>
                      <a:pt x="53" y="209"/>
                    </a:lnTo>
                    <a:lnTo>
                      <a:pt x="50" y="218"/>
                    </a:lnTo>
                    <a:lnTo>
                      <a:pt x="42" y="224"/>
                    </a:lnTo>
                    <a:lnTo>
                      <a:pt x="38" y="236"/>
                    </a:lnTo>
                    <a:lnTo>
                      <a:pt x="32" y="240"/>
                    </a:lnTo>
                    <a:lnTo>
                      <a:pt x="29" y="244"/>
                    </a:lnTo>
                    <a:lnTo>
                      <a:pt x="31" y="255"/>
                    </a:lnTo>
                    <a:lnTo>
                      <a:pt x="36" y="263"/>
                    </a:lnTo>
                    <a:lnTo>
                      <a:pt x="32" y="261"/>
                    </a:lnTo>
                    <a:lnTo>
                      <a:pt x="26" y="260"/>
                    </a:lnTo>
                    <a:lnTo>
                      <a:pt x="11" y="259"/>
                    </a:lnTo>
                    <a:lnTo>
                      <a:pt x="8" y="252"/>
                    </a:lnTo>
                    <a:lnTo>
                      <a:pt x="8" y="244"/>
                    </a:lnTo>
                    <a:lnTo>
                      <a:pt x="3" y="244"/>
                    </a:lnTo>
                    <a:lnTo>
                      <a:pt x="1" y="241"/>
                    </a:lnTo>
                    <a:lnTo>
                      <a:pt x="0" y="230"/>
                    </a:lnTo>
                    <a:lnTo>
                      <a:pt x="6" y="225"/>
                    </a:lnTo>
                    <a:lnTo>
                      <a:pt x="8" y="219"/>
                    </a:lnTo>
                    <a:lnTo>
                      <a:pt x="7" y="214"/>
                    </a:lnTo>
                    <a:lnTo>
                      <a:pt x="11" y="206"/>
                    </a:lnTo>
                    <a:lnTo>
                      <a:pt x="13" y="192"/>
                    </a:lnTo>
                    <a:lnTo>
                      <a:pt x="12" y="188"/>
                    </a:lnTo>
                    <a:lnTo>
                      <a:pt x="15" y="185"/>
                    </a:lnTo>
                    <a:lnTo>
                      <a:pt x="14" y="182"/>
                    </a:lnTo>
                    <a:lnTo>
                      <a:pt x="11" y="180"/>
                    </a:lnTo>
                    <a:lnTo>
                      <a:pt x="13" y="177"/>
                    </a:lnTo>
                    <a:lnTo>
                      <a:pt x="11" y="173"/>
                    </a:lnTo>
                    <a:lnTo>
                      <a:pt x="8" y="162"/>
                    </a:lnTo>
                    <a:lnTo>
                      <a:pt x="12" y="160"/>
                    </a:lnTo>
                    <a:lnTo>
                      <a:pt x="11" y="149"/>
                    </a:lnTo>
                    <a:lnTo>
                      <a:pt x="12" y="140"/>
                    </a:lnTo>
                    <a:lnTo>
                      <a:pt x="14" y="133"/>
                    </a:lnTo>
                    <a:lnTo>
                      <a:pt x="18" y="130"/>
                    </a:lnTo>
                    <a:lnTo>
                      <a:pt x="15" y="121"/>
                    </a:lnTo>
                    <a:lnTo>
                      <a:pt x="15" y="114"/>
                    </a:lnTo>
                    <a:lnTo>
                      <a:pt x="20" y="108"/>
                    </a:lnTo>
                    <a:lnTo>
                      <a:pt x="20" y="102"/>
                    </a:lnTo>
                    <a:lnTo>
                      <a:pt x="24" y="93"/>
                    </a:lnTo>
                    <a:lnTo>
                      <a:pt x="24" y="86"/>
                    </a:lnTo>
                    <a:lnTo>
                      <a:pt x="23" y="85"/>
                    </a:lnTo>
                    <a:lnTo>
                      <a:pt x="19" y="72"/>
                    </a:lnTo>
                    <a:lnTo>
                      <a:pt x="24" y="63"/>
                    </a:lnTo>
                    <a:lnTo>
                      <a:pt x="23" y="56"/>
                    </a:lnTo>
                    <a:lnTo>
                      <a:pt x="25" y="49"/>
                    </a:lnTo>
                    <a:lnTo>
                      <a:pt x="30" y="41"/>
                    </a:lnTo>
                    <a:lnTo>
                      <a:pt x="35" y="37"/>
                    </a:lnTo>
                    <a:lnTo>
                      <a:pt x="32" y="34"/>
                    </a:lnTo>
                    <a:lnTo>
                      <a:pt x="34" y="32"/>
                    </a:lnTo>
                    <a:lnTo>
                      <a:pt x="34" y="20"/>
                    </a:lnTo>
                    <a:lnTo>
                      <a:pt x="41" y="16"/>
                    </a:lnTo>
                    <a:lnTo>
                      <a:pt x="43" y="8"/>
                    </a:lnTo>
                    <a:lnTo>
                      <a:pt x="43" y="6"/>
                    </a:lnTo>
                    <a:lnTo>
                      <a:pt x="48" y="0"/>
                    </a:lnTo>
                    <a:lnTo>
                      <a:pt x="56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2200275" y="5872163"/>
                <a:ext cx="128588" cy="146050"/>
              </a:xfrm>
              <a:custGeom>
                <a:avLst/>
                <a:gdLst>
                  <a:gd name="T0" fmla="*/ 45 w 81"/>
                  <a:gd name="T1" fmla="*/ 86 h 92"/>
                  <a:gd name="T2" fmla="*/ 38 w 81"/>
                  <a:gd name="T3" fmla="*/ 84 h 92"/>
                  <a:gd name="T4" fmla="*/ 35 w 81"/>
                  <a:gd name="T5" fmla="*/ 90 h 92"/>
                  <a:gd name="T6" fmla="*/ 30 w 81"/>
                  <a:gd name="T7" fmla="*/ 86 h 92"/>
                  <a:gd name="T8" fmla="*/ 22 w 81"/>
                  <a:gd name="T9" fmla="*/ 84 h 92"/>
                  <a:gd name="T10" fmla="*/ 16 w 81"/>
                  <a:gd name="T11" fmla="*/ 90 h 92"/>
                  <a:gd name="T12" fmla="*/ 11 w 81"/>
                  <a:gd name="T13" fmla="*/ 92 h 92"/>
                  <a:gd name="T14" fmla="*/ 9 w 81"/>
                  <a:gd name="T15" fmla="*/ 82 h 92"/>
                  <a:gd name="T16" fmla="*/ 5 w 81"/>
                  <a:gd name="T17" fmla="*/ 73 h 92"/>
                  <a:gd name="T18" fmla="*/ 8 w 81"/>
                  <a:gd name="T19" fmla="*/ 66 h 92"/>
                  <a:gd name="T20" fmla="*/ 4 w 81"/>
                  <a:gd name="T21" fmla="*/ 64 h 92"/>
                  <a:gd name="T22" fmla="*/ 3 w 81"/>
                  <a:gd name="T23" fmla="*/ 59 h 92"/>
                  <a:gd name="T24" fmla="*/ 0 w 81"/>
                  <a:gd name="T25" fmla="*/ 54 h 92"/>
                  <a:gd name="T26" fmla="*/ 4 w 81"/>
                  <a:gd name="T27" fmla="*/ 46 h 92"/>
                  <a:gd name="T28" fmla="*/ 2 w 81"/>
                  <a:gd name="T29" fmla="*/ 41 h 92"/>
                  <a:gd name="T30" fmla="*/ 3 w 81"/>
                  <a:gd name="T31" fmla="*/ 38 h 92"/>
                  <a:gd name="T32" fmla="*/ 2 w 81"/>
                  <a:gd name="T33" fmla="*/ 36 h 92"/>
                  <a:gd name="T34" fmla="*/ 4 w 81"/>
                  <a:gd name="T35" fmla="*/ 32 h 92"/>
                  <a:gd name="T36" fmla="*/ 4 w 81"/>
                  <a:gd name="T37" fmla="*/ 26 h 92"/>
                  <a:gd name="T38" fmla="*/ 5 w 81"/>
                  <a:gd name="T39" fmla="*/ 21 h 92"/>
                  <a:gd name="T40" fmla="*/ 6 w 81"/>
                  <a:gd name="T41" fmla="*/ 19 h 92"/>
                  <a:gd name="T42" fmla="*/ 0 w 81"/>
                  <a:gd name="T43" fmla="*/ 8 h 92"/>
                  <a:gd name="T44" fmla="*/ 5 w 81"/>
                  <a:gd name="T45" fmla="*/ 8 h 92"/>
                  <a:gd name="T46" fmla="*/ 9 w 81"/>
                  <a:gd name="T47" fmla="*/ 8 h 92"/>
                  <a:gd name="T48" fmla="*/ 10 w 81"/>
                  <a:gd name="T49" fmla="*/ 7 h 92"/>
                  <a:gd name="T50" fmla="*/ 16 w 81"/>
                  <a:gd name="T51" fmla="*/ 3 h 92"/>
                  <a:gd name="T52" fmla="*/ 20 w 81"/>
                  <a:gd name="T53" fmla="*/ 1 h 92"/>
                  <a:gd name="T54" fmla="*/ 28 w 81"/>
                  <a:gd name="T55" fmla="*/ 0 h 92"/>
                  <a:gd name="T56" fmla="*/ 28 w 81"/>
                  <a:gd name="T57" fmla="*/ 5 h 92"/>
                  <a:gd name="T58" fmla="*/ 28 w 81"/>
                  <a:gd name="T59" fmla="*/ 8 h 92"/>
                  <a:gd name="T60" fmla="*/ 28 w 81"/>
                  <a:gd name="T61" fmla="*/ 12 h 92"/>
                  <a:gd name="T62" fmla="*/ 35 w 81"/>
                  <a:gd name="T63" fmla="*/ 18 h 92"/>
                  <a:gd name="T64" fmla="*/ 43 w 81"/>
                  <a:gd name="T65" fmla="*/ 19 h 92"/>
                  <a:gd name="T66" fmla="*/ 45 w 81"/>
                  <a:gd name="T67" fmla="*/ 21 h 92"/>
                  <a:gd name="T68" fmla="*/ 50 w 81"/>
                  <a:gd name="T69" fmla="*/ 24 h 92"/>
                  <a:gd name="T70" fmla="*/ 52 w 81"/>
                  <a:gd name="T71" fmla="*/ 25 h 92"/>
                  <a:gd name="T72" fmla="*/ 57 w 81"/>
                  <a:gd name="T73" fmla="*/ 25 h 92"/>
                  <a:gd name="T74" fmla="*/ 61 w 81"/>
                  <a:gd name="T75" fmla="*/ 28 h 92"/>
                  <a:gd name="T76" fmla="*/ 61 w 81"/>
                  <a:gd name="T77" fmla="*/ 31 h 92"/>
                  <a:gd name="T78" fmla="*/ 62 w 81"/>
                  <a:gd name="T79" fmla="*/ 34 h 92"/>
                  <a:gd name="T80" fmla="*/ 62 w 81"/>
                  <a:gd name="T81" fmla="*/ 36 h 92"/>
                  <a:gd name="T82" fmla="*/ 61 w 81"/>
                  <a:gd name="T83" fmla="*/ 36 h 92"/>
                  <a:gd name="T84" fmla="*/ 63 w 81"/>
                  <a:gd name="T85" fmla="*/ 44 h 92"/>
                  <a:gd name="T86" fmla="*/ 76 w 81"/>
                  <a:gd name="T87" fmla="*/ 44 h 92"/>
                  <a:gd name="T88" fmla="*/ 75 w 81"/>
                  <a:gd name="T89" fmla="*/ 49 h 92"/>
                  <a:gd name="T90" fmla="*/ 75 w 81"/>
                  <a:gd name="T91" fmla="*/ 52 h 92"/>
                  <a:gd name="T92" fmla="*/ 79 w 81"/>
                  <a:gd name="T93" fmla="*/ 53 h 92"/>
                  <a:gd name="T94" fmla="*/ 81 w 81"/>
                  <a:gd name="T95" fmla="*/ 58 h 92"/>
                  <a:gd name="T96" fmla="*/ 80 w 81"/>
                  <a:gd name="T97" fmla="*/ 64 h 92"/>
                  <a:gd name="T98" fmla="*/ 78 w 81"/>
                  <a:gd name="T99" fmla="*/ 66 h 92"/>
                  <a:gd name="T100" fmla="*/ 79 w 81"/>
                  <a:gd name="T101" fmla="*/ 71 h 92"/>
                  <a:gd name="T102" fmla="*/ 76 w 81"/>
                  <a:gd name="T103" fmla="*/ 72 h 92"/>
                  <a:gd name="T104" fmla="*/ 76 w 81"/>
                  <a:gd name="T105" fmla="*/ 70 h 92"/>
                  <a:gd name="T106" fmla="*/ 70 w 81"/>
                  <a:gd name="T107" fmla="*/ 66 h 92"/>
                  <a:gd name="T108" fmla="*/ 64 w 81"/>
                  <a:gd name="T109" fmla="*/ 66 h 92"/>
                  <a:gd name="T110" fmla="*/ 52 w 81"/>
                  <a:gd name="T111" fmla="*/ 69 h 92"/>
                  <a:gd name="T112" fmla="*/ 49 w 81"/>
                  <a:gd name="T113" fmla="*/ 75 h 92"/>
                  <a:gd name="T114" fmla="*/ 49 w 81"/>
                  <a:gd name="T115" fmla="*/ 78 h 92"/>
                  <a:gd name="T116" fmla="*/ 46 w 81"/>
                  <a:gd name="T117" fmla="*/ 87 h 92"/>
                  <a:gd name="T118" fmla="*/ 45 w 81"/>
                  <a:gd name="T119" fmla="*/ 8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1" h="92">
                    <a:moveTo>
                      <a:pt x="45" y="86"/>
                    </a:moveTo>
                    <a:lnTo>
                      <a:pt x="38" y="84"/>
                    </a:lnTo>
                    <a:lnTo>
                      <a:pt x="35" y="90"/>
                    </a:lnTo>
                    <a:lnTo>
                      <a:pt x="30" y="86"/>
                    </a:lnTo>
                    <a:lnTo>
                      <a:pt x="22" y="84"/>
                    </a:lnTo>
                    <a:lnTo>
                      <a:pt x="16" y="90"/>
                    </a:lnTo>
                    <a:lnTo>
                      <a:pt x="11" y="92"/>
                    </a:lnTo>
                    <a:lnTo>
                      <a:pt x="9" y="82"/>
                    </a:lnTo>
                    <a:lnTo>
                      <a:pt x="5" y="73"/>
                    </a:lnTo>
                    <a:lnTo>
                      <a:pt x="8" y="66"/>
                    </a:lnTo>
                    <a:lnTo>
                      <a:pt x="4" y="64"/>
                    </a:lnTo>
                    <a:lnTo>
                      <a:pt x="3" y="59"/>
                    </a:lnTo>
                    <a:lnTo>
                      <a:pt x="0" y="54"/>
                    </a:lnTo>
                    <a:lnTo>
                      <a:pt x="4" y="46"/>
                    </a:lnTo>
                    <a:lnTo>
                      <a:pt x="2" y="41"/>
                    </a:lnTo>
                    <a:lnTo>
                      <a:pt x="3" y="38"/>
                    </a:lnTo>
                    <a:lnTo>
                      <a:pt x="2" y="36"/>
                    </a:lnTo>
                    <a:lnTo>
                      <a:pt x="4" y="32"/>
                    </a:lnTo>
                    <a:lnTo>
                      <a:pt x="4" y="26"/>
                    </a:lnTo>
                    <a:lnTo>
                      <a:pt x="5" y="21"/>
                    </a:lnTo>
                    <a:lnTo>
                      <a:pt x="6" y="19"/>
                    </a:lnTo>
                    <a:lnTo>
                      <a:pt x="0" y="8"/>
                    </a:lnTo>
                    <a:lnTo>
                      <a:pt x="5" y="8"/>
                    </a:lnTo>
                    <a:lnTo>
                      <a:pt x="9" y="8"/>
                    </a:lnTo>
                    <a:lnTo>
                      <a:pt x="10" y="7"/>
                    </a:lnTo>
                    <a:lnTo>
                      <a:pt x="16" y="3"/>
                    </a:lnTo>
                    <a:lnTo>
                      <a:pt x="20" y="1"/>
                    </a:lnTo>
                    <a:lnTo>
                      <a:pt x="28" y="0"/>
                    </a:lnTo>
                    <a:lnTo>
                      <a:pt x="28" y="5"/>
                    </a:lnTo>
                    <a:lnTo>
                      <a:pt x="28" y="8"/>
                    </a:lnTo>
                    <a:lnTo>
                      <a:pt x="28" y="12"/>
                    </a:lnTo>
                    <a:lnTo>
                      <a:pt x="35" y="18"/>
                    </a:lnTo>
                    <a:lnTo>
                      <a:pt x="43" y="19"/>
                    </a:lnTo>
                    <a:lnTo>
                      <a:pt x="45" y="21"/>
                    </a:lnTo>
                    <a:lnTo>
                      <a:pt x="50" y="24"/>
                    </a:lnTo>
                    <a:lnTo>
                      <a:pt x="52" y="25"/>
                    </a:lnTo>
                    <a:lnTo>
                      <a:pt x="57" y="25"/>
                    </a:lnTo>
                    <a:lnTo>
                      <a:pt x="61" y="28"/>
                    </a:lnTo>
                    <a:lnTo>
                      <a:pt x="61" y="31"/>
                    </a:lnTo>
                    <a:lnTo>
                      <a:pt x="62" y="34"/>
                    </a:lnTo>
                    <a:lnTo>
                      <a:pt x="62" y="36"/>
                    </a:lnTo>
                    <a:lnTo>
                      <a:pt x="61" y="36"/>
                    </a:lnTo>
                    <a:lnTo>
                      <a:pt x="63" y="44"/>
                    </a:lnTo>
                    <a:lnTo>
                      <a:pt x="76" y="44"/>
                    </a:lnTo>
                    <a:lnTo>
                      <a:pt x="75" y="49"/>
                    </a:lnTo>
                    <a:lnTo>
                      <a:pt x="75" y="52"/>
                    </a:lnTo>
                    <a:lnTo>
                      <a:pt x="79" y="53"/>
                    </a:lnTo>
                    <a:lnTo>
                      <a:pt x="81" y="58"/>
                    </a:lnTo>
                    <a:lnTo>
                      <a:pt x="80" y="64"/>
                    </a:lnTo>
                    <a:lnTo>
                      <a:pt x="78" y="66"/>
                    </a:lnTo>
                    <a:lnTo>
                      <a:pt x="79" y="71"/>
                    </a:lnTo>
                    <a:lnTo>
                      <a:pt x="76" y="72"/>
                    </a:lnTo>
                    <a:lnTo>
                      <a:pt x="76" y="70"/>
                    </a:lnTo>
                    <a:lnTo>
                      <a:pt x="70" y="66"/>
                    </a:lnTo>
                    <a:lnTo>
                      <a:pt x="64" y="66"/>
                    </a:lnTo>
                    <a:lnTo>
                      <a:pt x="52" y="69"/>
                    </a:lnTo>
                    <a:lnTo>
                      <a:pt x="49" y="75"/>
                    </a:lnTo>
                    <a:lnTo>
                      <a:pt x="49" y="78"/>
                    </a:lnTo>
                    <a:lnTo>
                      <a:pt x="46" y="87"/>
                    </a:lnTo>
                    <a:lnTo>
                      <a:pt x="45" y="8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2152650" y="5711825"/>
                <a:ext cx="417513" cy="436563"/>
              </a:xfrm>
              <a:custGeom>
                <a:avLst/>
                <a:gdLst>
                  <a:gd name="T0" fmla="*/ 131 w 263"/>
                  <a:gd name="T1" fmla="*/ 226 h 275"/>
                  <a:gd name="T2" fmla="*/ 131 w 263"/>
                  <a:gd name="T3" fmla="*/ 213 h 275"/>
                  <a:gd name="T4" fmla="*/ 131 w 263"/>
                  <a:gd name="T5" fmla="*/ 200 h 275"/>
                  <a:gd name="T6" fmla="*/ 123 w 263"/>
                  <a:gd name="T7" fmla="*/ 190 h 275"/>
                  <a:gd name="T8" fmla="*/ 108 w 263"/>
                  <a:gd name="T9" fmla="*/ 187 h 275"/>
                  <a:gd name="T10" fmla="*/ 108 w 263"/>
                  <a:gd name="T11" fmla="*/ 167 h 275"/>
                  <a:gd name="T12" fmla="*/ 105 w 263"/>
                  <a:gd name="T13" fmla="*/ 153 h 275"/>
                  <a:gd name="T14" fmla="*/ 91 w 263"/>
                  <a:gd name="T15" fmla="*/ 137 h 275"/>
                  <a:gd name="T16" fmla="*/ 91 w 263"/>
                  <a:gd name="T17" fmla="*/ 129 h 275"/>
                  <a:gd name="T18" fmla="*/ 75 w 263"/>
                  <a:gd name="T19" fmla="*/ 122 h 275"/>
                  <a:gd name="T20" fmla="*/ 58 w 263"/>
                  <a:gd name="T21" fmla="*/ 109 h 275"/>
                  <a:gd name="T22" fmla="*/ 46 w 263"/>
                  <a:gd name="T23" fmla="*/ 104 h 275"/>
                  <a:gd name="T24" fmla="*/ 30 w 263"/>
                  <a:gd name="T25" fmla="*/ 109 h 275"/>
                  <a:gd name="T26" fmla="*/ 18 w 263"/>
                  <a:gd name="T27" fmla="*/ 103 h 275"/>
                  <a:gd name="T28" fmla="*/ 7 w 263"/>
                  <a:gd name="T29" fmla="*/ 96 h 275"/>
                  <a:gd name="T30" fmla="*/ 3 w 263"/>
                  <a:gd name="T31" fmla="*/ 81 h 275"/>
                  <a:gd name="T32" fmla="*/ 7 w 263"/>
                  <a:gd name="T33" fmla="*/ 70 h 275"/>
                  <a:gd name="T34" fmla="*/ 28 w 263"/>
                  <a:gd name="T35" fmla="*/ 64 h 275"/>
                  <a:gd name="T36" fmla="*/ 27 w 263"/>
                  <a:gd name="T37" fmla="*/ 37 h 275"/>
                  <a:gd name="T38" fmla="*/ 33 w 263"/>
                  <a:gd name="T39" fmla="*/ 29 h 275"/>
                  <a:gd name="T40" fmla="*/ 44 w 263"/>
                  <a:gd name="T41" fmla="*/ 22 h 275"/>
                  <a:gd name="T42" fmla="*/ 52 w 263"/>
                  <a:gd name="T43" fmla="*/ 31 h 275"/>
                  <a:gd name="T44" fmla="*/ 67 w 263"/>
                  <a:gd name="T45" fmla="*/ 26 h 275"/>
                  <a:gd name="T46" fmla="*/ 65 w 263"/>
                  <a:gd name="T47" fmla="*/ 19 h 275"/>
                  <a:gd name="T48" fmla="*/ 63 w 263"/>
                  <a:gd name="T49" fmla="*/ 8 h 275"/>
                  <a:gd name="T50" fmla="*/ 80 w 263"/>
                  <a:gd name="T51" fmla="*/ 8 h 275"/>
                  <a:gd name="T52" fmla="*/ 93 w 263"/>
                  <a:gd name="T53" fmla="*/ 0 h 275"/>
                  <a:gd name="T54" fmla="*/ 97 w 263"/>
                  <a:gd name="T55" fmla="*/ 9 h 275"/>
                  <a:gd name="T56" fmla="*/ 97 w 263"/>
                  <a:gd name="T57" fmla="*/ 23 h 275"/>
                  <a:gd name="T58" fmla="*/ 106 w 263"/>
                  <a:gd name="T59" fmla="*/ 26 h 275"/>
                  <a:gd name="T60" fmla="*/ 117 w 263"/>
                  <a:gd name="T61" fmla="*/ 23 h 275"/>
                  <a:gd name="T62" fmla="*/ 121 w 263"/>
                  <a:gd name="T63" fmla="*/ 19 h 275"/>
                  <a:gd name="T64" fmla="*/ 134 w 263"/>
                  <a:gd name="T65" fmla="*/ 21 h 275"/>
                  <a:gd name="T66" fmla="*/ 141 w 263"/>
                  <a:gd name="T67" fmla="*/ 21 h 275"/>
                  <a:gd name="T68" fmla="*/ 152 w 263"/>
                  <a:gd name="T69" fmla="*/ 8 h 275"/>
                  <a:gd name="T70" fmla="*/ 162 w 263"/>
                  <a:gd name="T71" fmla="*/ 28 h 275"/>
                  <a:gd name="T72" fmla="*/ 170 w 263"/>
                  <a:gd name="T73" fmla="*/ 44 h 275"/>
                  <a:gd name="T74" fmla="*/ 198 w 263"/>
                  <a:gd name="T75" fmla="*/ 50 h 275"/>
                  <a:gd name="T76" fmla="*/ 228 w 263"/>
                  <a:gd name="T77" fmla="*/ 55 h 275"/>
                  <a:gd name="T78" fmla="*/ 257 w 263"/>
                  <a:gd name="T79" fmla="*/ 70 h 275"/>
                  <a:gd name="T80" fmla="*/ 261 w 263"/>
                  <a:gd name="T81" fmla="*/ 96 h 275"/>
                  <a:gd name="T82" fmla="*/ 239 w 263"/>
                  <a:gd name="T83" fmla="*/ 124 h 275"/>
                  <a:gd name="T84" fmla="*/ 234 w 263"/>
                  <a:gd name="T85" fmla="*/ 151 h 275"/>
                  <a:gd name="T86" fmla="*/ 224 w 263"/>
                  <a:gd name="T87" fmla="*/ 178 h 275"/>
                  <a:gd name="T88" fmla="*/ 208 w 263"/>
                  <a:gd name="T89" fmla="*/ 193 h 275"/>
                  <a:gd name="T90" fmla="*/ 176 w 263"/>
                  <a:gd name="T91" fmla="*/ 207 h 275"/>
                  <a:gd name="T92" fmla="*/ 170 w 263"/>
                  <a:gd name="T93" fmla="*/ 231 h 275"/>
                  <a:gd name="T94" fmla="*/ 151 w 263"/>
                  <a:gd name="T95" fmla="*/ 259 h 275"/>
                  <a:gd name="T96" fmla="*/ 137 w 263"/>
                  <a:gd name="T97" fmla="*/ 271 h 275"/>
                  <a:gd name="T98" fmla="*/ 123 w 263"/>
                  <a:gd name="T99" fmla="*/ 25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63" h="275">
                    <a:moveTo>
                      <a:pt x="110" y="247"/>
                    </a:moveTo>
                    <a:lnTo>
                      <a:pt x="118" y="236"/>
                    </a:lnTo>
                    <a:lnTo>
                      <a:pt x="127" y="229"/>
                    </a:lnTo>
                    <a:lnTo>
                      <a:pt x="131" y="226"/>
                    </a:lnTo>
                    <a:lnTo>
                      <a:pt x="137" y="222"/>
                    </a:lnTo>
                    <a:lnTo>
                      <a:pt x="137" y="216"/>
                    </a:lnTo>
                    <a:lnTo>
                      <a:pt x="133" y="212"/>
                    </a:lnTo>
                    <a:lnTo>
                      <a:pt x="131" y="213"/>
                    </a:lnTo>
                    <a:lnTo>
                      <a:pt x="132" y="209"/>
                    </a:lnTo>
                    <a:lnTo>
                      <a:pt x="133" y="205"/>
                    </a:lnTo>
                    <a:lnTo>
                      <a:pt x="133" y="201"/>
                    </a:lnTo>
                    <a:lnTo>
                      <a:pt x="131" y="200"/>
                    </a:lnTo>
                    <a:lnTo>
                      <a:pt x="127" y="201"/>
                    </a:lnTo>
                    <a:lnTo>
                      <a:pt x="124" y="200"/>
                    </a:lnTo>
                    <a:lnTo>
                      <a:pt x="124" y="197"/>
                    </a:lnTo>
                    <a:lnTo>
                      <a:pt x="123" y="190"/>
                    </a:lnTo>
                    <a:lnTo>
                      <a:pt x="122" y="189"/>
                    </a:lnTo>
                    <a:lnTo>
                      <a:pt x="117" y="187"/>
                    </a:lnTo>
                    <a:lnTo>
                      <a:pt x="115" y="188"/>
                    </a:lnTo>
                    <a:lnTo>
                      <a:pt x="108" y="187"/>
                    </a:lnTo>
                    <a:lnTo>
                      <a:pt x="109" y="177"/>
                    </a:lnTo>
                    <a:lnTo>
                      <a:pt x="106" y="173"/>
                    </a:lnTo>
                    <a:lnTo>
                      <a:pt x="109" y="172"/>
                    </a:lnTo>
                    <a:lnTo>
                      <a:pt x="108" y="167"/>
                    </a:lnTo>
                    <a:lnTo>
                      <a:pt x="110" y="165"/>
                    </a:lnTo>
                    <a:lnTo>
                      <a:pt x="111" y="159"/>
                    </a:lnTo>
                    <a:lnTo>
                      <a:pt x="109" y="154"/>
                    </a:lnTo>
                    <a:lnTo>
                      <a:pt x="105" y="153"/>
                    </a:lnTo>
                    <a:lnTo>
                      <a:pt x="105" y="150"/>
                    </a:lnTo>
                    <a:lnTo>
                      <a:pt x="106" y="145"/>
                    </a:lnTo>
                    <a:lnTo>
                      <a:pt x="93" y="145"/>
                    </a:lnTo>
                    <a:lnTo>
                      <a:pt x="91" y="137"/>
                    </a:lnTo>
                    <a:lnTo>
                      <a:pt x="92" y="137"/>
                    </a:lnTo>
                    <a:lnTo>
                      <a:pt x="92" y="135"/>
                    </a:lnTo>
                    <a:lnTo>
                      <a:pt x="91" y="132"/>
                    </a:lnTo>
                    <a:lnTo>
                      <a:pt x="91" y="129"/>
                    </a:lnTo>
                    <a:lnTo>
                      <a:pt x="87" y="126"/>
                    </a:lnTo>
                    <a:lnTo>
                      <a:pt x="82" y="126"/>
                    </a:lnTo>
                    <a:lnTo>
                      <a:pt x="80" y="125"/>
                    </a:lnTo>
                    <a:lnTo>
                      <a:pt x="75" y="122"/>
                    </a:lnTo>
                    <a:lnTo>
                      <a:pt x="73" y="120"/>
                    </a:lnTo>
                    <a:lnTo>
                      <a:pt x="65" y="119"/>
                    </a:lnTo>
                    <a:lnTo>
                      <a:pt x="58" y="113"/>
                    </a:lnTo>
                    <a:lnTo>
                      <a:pt x="58" y="109"/>
                    </a:lnTo>
                    <a:lnTo>
                      <a:pt x="58" y="106"/>
                    </a:lnTo>
                    <a:lnTo>
                      <a:pt x="58" y="101"/>
                    </a:lnTo>
                    <a:lnTo>
                      <a:pt x="50" y="102"/>
                    </a:lnTo>
                    <a:lnTo>
                      <a:pt x="46" y="104"/>
                    </a:lnTo>
                    <a:lnTo>
                      <a:pt x="40" y="108"/>
                    </a:lnTo>
                    <a:lnTo>
                      <a:pt x="39" y="109"/>
                    </a:lnTo>
                    <a:lnTo>
                      <a:pt x="35" y="109"/>
                    </a:lnTo>
                    <a:lnTo>
                      <a:pt x="30" y="109"/>
                    </a:lnTo>
                    <a:lnTo>
                      <a:pt x="27" y="110"/>
                    </a:lnTo>
                    <a:lnTo>
                      <a:pt x="23" y="109"/>
                    </a:lnTo>
                    <a:lnTo>
                      <a:pt x="24" y="100"/>
                    </a:lnTo>
                    <a:lnTo>
                      <a:pt x="18" y="103"/>
                    </a:lnTo>
                    <a:lnTo>
                      <a:pt x="12" y="103"/>
                    </a:lnTo>
                    <a:lnTo>
                      <a:pt x="10" y="100"/>
                    </a:lnTo>
                    <a:lnTo>
                      <a:pt x="5" y="100"/>
                    </a:lnTo>
                    <a:lnTo>
                      <a:pt x="7" y="96"/>
                    </a:lnTo>
                    <a:lnTo>
                      <a:pt x="4" y="92"/>
                    </a:lnTo>
                    <a:lnTo>
                      <a:pt x="0" y="86"/>
                    </a:lnTo>
                    <a:lnTo>
                      <a:pt x="3" y="85"/>
                    </a:lnTo>
                    <a:lnTo>
                      <a:pt x="3" y="81"/>
                    </a:lnTo>
                    <a:lnTo>
                      <a:pt x="6" y="80"/>
                    </a:lnTo>
                    <a:lnTo>
                      <a:pt x="5" y="77"/>
                    </a:lnTo>
                    <a:lnTo>
                      <a:pt x="7" y="74"/>
                    </a:lnTo>
                    <a:lnTo>
                      <a:pt x="7" y="70"/>
                    </a:lnTo>
                    <a:lnTo>
                      <a:pt x="16" y="66"/>
                    </a:lnTo>
                    <a:lnTo>
                      <a:pt x="21" y="64"/>
                    </a:lnTo>
                    <a:lnTo>
                      <a:pt x="22" y="64"/>
                    </a:lnTo>
                    <a:lnTo>
                      <a:pt x="28" y="64"/>
                    </a:lnTo>
                    <a:lnTo>
                      <a:pt x="30" y="46"/>
                    </a:lnTo>
                    <a:lnTo>
                      <a:pt x="32" y="43"/>
                    </a:lnTo>
                    <a:lnTo>
                      <a:pt x="30" y="39"/>
                    </a:lnTo>
                    <a:lnTo>
                      <a:pt x="27" y="37"/>
                    </a:lnTo>
                    <a:lnTo>
                      <a:pt x="27" y="32"/>
                    </a:lnTo>
                    <a:lnTo>
                      <a:pt x="30" y="31"/>
                    </a:lnTo>
                    <a:lnTo>
                      <a:pt x="33" y="32"/>
                    </a:lnTo>
                    <a:lnTo>
                      <a:pt x="33" y="29"/>
                    </a:lnTo>
                    <a:lnTo>
                      <a:pt x="28" y="28"/>
                    </a:lnTo>
                    <a:lnTo>
                      <a:pt x="28" y="25"/>
                    </a:lnTo>
                    <a:lnTo>
                      <a:pt x="41" y="25"/>
                    </a:lnTo>
                    <a:lnTo>
                      <a:pt x="44" y="22"/>
                    </a:lnTo>
                    <a:lnTo>
                      <a:pt x="46" y="25"/>
                    </a:lnTo>
                    <a:lnTo>
                      <a:pt x="47" y="28"/>
                    </a:lnTo>
                    <a:lnTo>
                      <a:pt x="48" y="27"/>
                    </a:lnTo>
                    <a:lnTo>
                      <a:pt x="52" y="31"/>
                    </a:lnTo>
                    <a:lnTo>
                      <a:pt x="57" y="31"/>
                    </a:lnTo>
                    <a:lnTo>
                      <a:pt x="58" y="28"/>
                    </a:lnTo>
                    <a:lnTo>
                      <a:pt x="63" y="27"/>
                    </a:lnTo>
                    <a:lnTo>
                      <a:pt x="67" y="26"/>
                    </a:lnTo>
                    <a:lnTo>
                      <a:pt x="67" y="23"/>
                    </a:lnTo>
                    <a:lnTo>
                      <a:pt x="71" y="21"/>
                    </a:lnTo>
                    <a:lnTo>
                      <a:pt x="71" y="20"/>
                    </a:lnTo>
                    <a:lnTo>
                      <a:pt x="65" y="19"/>
                    </a:lnTo>
                    <a:lnTo>
                      <a:pt x="64" y="15"/>
                    </a:lnTo>
                    <a:lnTo>
                      <a:pt x="65" y="10"/>
                    </a:lnTo>
                    <a:lnTo>
                      <a:pt x="62" y="9"/>
                    </a:lnTo>
                    <a:lnTo>
                      <a:pt x="63" y="8"/>
                    </a:lnTo>
                    <a:lnTo>
                      <a:pt x="68" y="9"/>
                    </a:lnTo>
                    <a:lnTo>
                      <a:pt x="74" y="10"/>
                    </a:lnTo>
                    <a:lnTo>
                      <a:pt x="75" y="9"/>
                    </a:lnTo>
                    <a:lnTo>
                      <a:pt x="80" y="8"/>
                    </a:lnTo>
                    <a:lnTo>
                      <a:pt x="88" y="5"/>
                    </a:lnTo>
                    <a:lnTo>
                      <a:pt x="91" y="3"/>
                    </a:lnTo>
                    <a:lnTo>
                      <a:pt x="89" y="0"/>
                    </a:lnTo>
                    <a:lnTo>
                      <a:pt x="93" y="0"/>
                    </a:lnTo>
                    <a:lnTo>
                      <a:pt x="94" y="2"/>
                    </a:lnTo>
                    <a:lnTo>
                      <a:pt x="93" y="5"/>
                    </a:lnTo>
                    <a:lnTo>
                      <a:pt x="96" y="6"/>
                    </a:lnTo>
                    <a:lnTo>
                      <a:pt x="97" y="9"/>
                    </a:lnTo>
                    <a:lnTo>
                      <a:pt x="96" y="11"/>
                    </a:lnTo>
                    <a:lnTo>
                      <a:pt x="94" y="17"/>
                    </a:lnTo>
                    <a:lnTo>
                      <a:pt x="96" y="21"/>
                    </a:lnTo>
                    <a:lnTo>
                      <a:pt x="97" y="23"/>
                    </a:lnTo>
                    <a:lnTo>
                      <a:pt x="100" y="27"/>
                    </a:lnTo>
                    <a:lnTo>
                      <a:pt x="104" y="27"/>
                    </a:lnTo>
                    <a:lnTo>
                      <a:pt x="105" y="26"/>
                    </a:lnTo>
                    <a:lnTo>
                      <a:pt x="106" y="26"/>
                    </a:lnTo>
                    <a:lnTo>
                      <a:pt x="110" y="25"/>
                    </a:lnTo>
                    <a:lnTo>
                      <a:pt x="112" y="22"/>
                    </a:lnTo>
                    <a:lnTo>
                      <a:pt x="116" y="23"/>
                    </a:lnTo>
                    <a:lnTo>
                      <a:pt x="117" y="23"/>
                    </a:lnTo>
                    <a:lnTo>
                      <a:pt x="121" y="23"/>
                    </a:lnTo>
                    <a:lnTo>
                      <a:pt x="122" y="22"/>
                    </a:lnTo>
                    <a:lnTo>
                      <a:pt x="121" y="21"/>
                    </a:lnTo>
                    <a:lnTo>
                      <a:pt x="121" y="19"/>
                    </a:lnTo>
                    <a:lnTo>
                      <a:pt x="123" y="20"/>
                    </a:lnTo>
                    <a:lnTo>
                      <a:pt x="127" y="19"/>
                    </a:lnTo>
                    <a:lnTo>
                      <a:pt x="131" y="20"/>
                    </a:lnTo>
                    <a:lnTo>
                      <a:pt x="134" y="21"/>
                    </a:lnTo>
                    <a:lnTo>
                      <a:pt x="135" y="20"/>
                    </a:lnTo>
                    <a:lnTo>
                      <a:pt x="138" y="20"/>
                    </a:lnTo>
                    <a:lnTo>
                      <a:pt x="138" y="22"/>
                    </a:lnTo>
                    <a:lnTo>
                      <a:pt x="141" y="21"/>
                    </a:lnTo>
                    <a:lnTo>
                      <a:pt x="144" y="19"/>
                    </a:lnTo>
                    <a:lnTo>
                      <a:pt x="146" y="14"/>
                    </a:lnTo>
                    <a:lnTo>
                      <a:pt x="150" y="8"/>
                    </a:lnTo>
                    <a:lnTo>
                      <a:pt x="152" y="8"/>
                    </a:lnTo>
                    <a:lnTo>
                      <a:pt x="153" y="11"/>
                    </a:lnTo>
                    <a:lnTo>
                      <a:pt x="158" y="23"/>
                    </a:lnTo>
                    <a:lnTo>
                      <a:pt x="162" y="25"/>
                    </a:lnTo>
                    <a:lnTo>
                      <a:pt x="162" y="28"/>
                    </a:lnTo>
                    <a:lnTo>
                      <a:pt x="157" y="34"/>
                    </a:lnTo>
                    <a:lnTo>
                      <a:pt x="158" y="37"/>
                    </a:lnTo>
                    <a:lnTo>
                      <a:pt x="170" y="37"/>
                    </a:lnTo>
                    <a:lnTo>
                      <a:pt x="170" y="44"/>
                    </a:lnTo>
                    <a:lnTo>
                      <a:pt x="175" y="39"/>
                    </a:lnTo>
                    <a:lnTo>
                      <a:pt x="184" y="41"/>
                    </a:lnTo>
                    <a:lnTo>
                      <a:pt x="196" y="46"/>
                    </a:lnTo>
                    <a:lnTo>
                      <a:pt x="198" y="50"/>
                    </a:lnTo>
                    <a:lnTo>
                      <a:pt x="197" y="54"/>
                    </a:lnTo>
                    <a:lnTo>
                      <a:pt x="205" y="51"/>
                    </a:lnTo>
                    <a:lnTo>
                      <a:pt x="219" y="55"/>
                    </a:lnTo>
                    <a:lnTo>
                      <a:pt x="228" y="55"/>
                    </a:lnTo>
                    <a:lnTo>
                      <a:pt x="238" y="61"/>
                    </a:lnTo>
                    <a:lnTo>
                      <a:pt x="246" y="68"/>
                    </a:lnTo>
                    <a:lnTo>
                      <a:pt x="253" y="69"/>
                    </a:lnTo>
                    <a:lnTo>
                      <a:pt x="257" y="70"/>
                    </a:lnTo>
                    <a:lnTo>
                      <a:pt x="260" y="72"/>
                    </a:lnTo>
                    <a:lnTo>
                      <a:pt x="262" y="80"/>
                    </a:lnTo>
                    <a:lnTo>
                      <a:pt x="263" y="85"/>
                    </a:lnTo>
                    <a:lnTo>
                      <a:pt x="261" y="96"/>
                    </a:lnTo>
                    <a:lnTo>
                      <a:pt x="257" y="101"/>
                    </a:lnTo>
                    <a:lnTo>
                      <a:pt x="248" y="109"/>
                    </a:lnTo>
                    <a:lnTo>
                      <a:pt x="244" y="118"/>
                    </a:lnTo>
                    <a:lnTo>
                      <a:pt x="239" y="124"/>
                    </a:lnTo>
                    <a:lnTo>
                      <a:pt x="237" y="124"/>
                    </a:lnTo>
                    <a:lnTo>
                      <a:pt x="236" y="129"/>
                    </a:lnTo>
                    <a:lnTo>
                      <a:pt x="236" y="142"/>
                    </a:lnTo>
                    <a:lnTo>
                      <a:pt x="234" y="151"/>
                    </a:lnTo>
                    <a:lnTo>
                      <a:pt x="233" y="156"/>
                    </a:lnTo>
                    <a:lnTo>
                      <a:pt x="231" y="160"/>
                    </a:lnTo>
                    <a:lnTo>
                      <a:pt x="230" y="168"/>
                    </a:lnTo>
                    <a:lnTo>
                      <a:pt x="224" y="178"/>
                    </a:lnTo>
                    <a:lnTo>
                      <a:pt x="222" y="185"/>
                    </a:lnTo>
                    <a:lnTo>
                      <a:pt x="216" y="189"/>
                    </a:lnTo>
                    <a:lnTo>
                      <a:pt x="215" y="193"/>
                    </a:lnTo>
                    <a:lnTo>
                      <a:pt x="208" y="193"/>
                    </a:lnTo>
                    <a:lnTo>
                      <a:pt x="197" y="196"/>
                    </a:lnTo>
                    <a:lnTo>
                      <a:pt x="192" y="199"/>
                    </a:lnTo>
                    <a:lnTo>
                      <a:pt x="185" y="201"/>
                    </a:lnTo>
                    <a:lnTo>
                      <a:pt x="176" y="207"/>
                    </a:lnTo>
                    <a:lnTo>
                      <a:pt x="172" y="214"/>
                    </a:lnTo>
                    <a:lnTo>
                      <a:pt x="170" y="220"/>
                    </a:lnTo>
                    <a:lnTo>
                      <a:pt x="172" y="224"/>
                    </a:lnTo>
                    <a:lnTo>
                      <a:pt x="170" y="231"/>
                    </a:lnTo>
                    <a:lnTo>
                      <a:pt x="169" y="235"/>
                    </a:lnTo>
                    <a:lnTo>
                      <a:pt x="164" y="240"/>
                    </a:lnTo>
                    <a:lnTo>
                      <a:pt x="157" y="253"/>
                    </a:lnTo>
                    <a:lnTo>
                      <a:pt x="151" y="259"/>
                    </a:lnTo>
                    <a:lnTo>
                      <a:pt x="146" y="263"/>
                    </a:lnTo>
                    <a:lnTo>
                      <a:pt x="143" y="270"/>
                    </a:lnTo>
                    <a:lnTo>
                      <a:pt x="139" y="275"/>
                    </a:lnTo>
                    <a:lnTo>
                      <a:pt x="137" y="271"/>
                    </a:lnTo>
                    <a:lnTo>
                      <a:pt x="140" y="266"/>
                    </a:lnTo>
                    <a:lnTo>
                      <a:pt x="135" y="261"/>
                    </a:lnTo>
                    <a:lnTo>
                      <a:pt x="131" y="257"/>
                    </a:lnTo>
                    <a:lnTo>
                      <a:pt x="123" y="252"/>
                    </a:lnTo>
                    <a:lnTo>
                      <a:pt x="121" y="252"/>
                    </a:lnTo>
                    <a:lnTo>
                      <a:pt x="115" y="246"/>
                    </a:lnTo>
                    <a:lnTo>
                      <a:pt x="110" y="247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28"/>
              <p:cNvSpPr>
                <a:spLocks/>
              </p:cNvSpPr>
              <p:nvPr/>
            </p:nvSpPr>
            <p:spPr bwMode="auto">
              <a:xfrm>
                <a:off x="1992313" y="5568950"/>
                <a:ext cx="11113" cy="28575"/>
              </a:xfrm>
              <a:custGeom>
                <a:avLst/>
                <a:gdLst>
                  <a:gd name="T0" fmla="*/ 0 w 7"/>
                  <a:gd name="T1" fmla="*/ 5 h 18"/>
                  <a:gd name="T2" fmla="*/ 0 w 7"/>
                  <a:gd name="T3" fmla="*/ 3 h 18"/>
                  <a:gd name="T4" fmla="*/ 1 w 7"/>
                  <a:gd name="T5" fmla="*/ 3 h 18"/>
                  <a:gd name="T6" fmla="*/ 2 w 7"/>
                  <a:gd name="T7" fmla="*/ 5 h 18"/>
                  <a:gd name="T8" fmla="*/ 4 w 7"/>
                  <a:gd name="T9" fmla="*/ 0 h 18"/>
                  <a:gd name="T10" fmla="*/ 6 w 7"/>
                  <a:gd name="T11" fmla="*/ 0 h 18"/>
                  <a:gd name="T12" fmla="*/ 6 w 7"/>
                  <a:gd name="T13" fmla="*/ 1 h 18"/>
                  <a:gd name="T14" fmla="*/ 7 w 7"/>
                  <a:gd name="T15" fmla="*/ 1 h 18"/>
                  <a:gd name="T16" fmla="*/ 7 w 7"/>
                  <a:gd name="T17" fmla="*/ 3 h 18"/>
                  <a:gd name="T18" fmla="*/ 6 w 7"/>
                  <a:gd name="T19" fmla="*/ 6 h 18"/>
                  <a:gd name="T20" fmla="*/ 6 w 7"/>
                  <a:gd name="T21" fmla="*/ 7 h 18"/>
                  <a:gd name="T22" fmla="*/ 6 w 7"/>
                  <a:gd name="T23" fmla="*/ 9 h 18"/>
                  <a:gd name="T24" fmla="*/ 6 w 7"/>
                  <a:gd name="T25" fmla="*/ 11 h 18"/>
                  <a:gd name="T26" fmla="*/ 4 w 7"/>
                  <a:gd name="T27" fmla="*/ 14 h 18"/>
                  <a:gd name="T28" fmla="*/ 3 w 7"/>
                  <a:gd name="T29" fmla="*/ 15 h 18"/>
                  <a:gd name="T30" fmla="*/ 2 w 7"/>
                  <a:gd name="T31" fmla="*/ 15 h 18"/>
                  <a:gd name="T32" fmla="*/ 1 w 7"/>
                  <a:gd name="T33" fmla="*/ 18 h 18"/>
                  <a:gd name="T34" fmla="*/ 0 w 7"/>
                  <a:gd name="T35" fmla="*/ 18 h 18"/>
                  <a:gd name="T36" fmla="*/ 0 w 7"/>
                  <a:gd name="T37" fmla="*/ 11 h 18"/>
                  <a:gd name="T38" fmla="*/ 0 w 7"/>
                  <a:gd name="T39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" h="18">
                    <a:moveTo>
                      <a:pt x="0" y="5"/>
                    </a:moveTo>
                    <a:lnTo>
                      <a:pt x="0" y="3"/>
                    </a:lnTo>
                    <a:lnTo>
                      <a:pt x="1" y="3"/>
                    </a:lnTo>
                    <a:lnTo>
                      <a:pt x="2" y="5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7" y="3"/>
                    </a:lnTo>
                    <a:lnTo>
                      <a:pt x="6" y="6"/>
                    </a:lnTo>
                    <a:lnTo>
                      <a:pt x="6" y="7"/>
                    </a:lnTo>
                    <a:lnTo>
                      <a:pt x="6" y="9"/>
                    </a:lnTo>
                    <a:lnTo>
                      <a:pt x="6" y="11"/>
                    </a:lnTo>
                    <a:lnTo>
                      <a:pt x="4" y="14"/>
                    </a:lnTo>
                    <a:lnTo>
                      <a:pt x="3" y="15"/>
                    </a:lnTo>
                    <a:lnTo>
                      <a:pt x="2" y="15"/>
                    </a:lnTo>
                    <a:lnTo>
                      <a:pt x="1" y="18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35"/>
              <p:cNvSpPr>
                <a:spLocks noEditPoints="1"/>
              </p:cNvSpPr>
              <p:nvPr/>
            </p:nvSpPr>
            <p:spPr bwMode="auto">
              <a:xfrm>
                <a:off x="2135188" y="5957888"/>
                <a:ext cx="92075" cy="522288"/>
              </a:xfrm>
              <a:custGeom>
                <a:avLst/>
                <a:gdLst>
                  <a:gd name="T0" fmla="*/ 47 w 58"/>
                  <a:gd name="T1" fmla="*/ 320 h 329"/>
                  <a:gd name="T2" fmla="*/ 58 w 58"/>
                  <a:gd name="T3" fmla="*/ 320 h 329"/>
                  <a:gd name="T4" fmla="*/ 51 w 58"/>
                  <a:gd name="T5" fmla="*/ 329 h 329"/>
                  <a:gd name="T6" fmla="*/ 44 w 58"/>
                  <a:gd name="T7" fmla="*/ 328 h 329"/>
                  <a:gd name="T8" fmla="*/ 32 w 58"/>
                  <a:gd name="T9" fmla="*/ 323 h 329"/>
                  <a:gd name="T10" fmla="*/ 16 w 58"/>
                  <a:gd name="T11" fmla="*/ 311 h 329"/>
                  <a:gd name="T12" fmla="*/ 12 w 58"/>
                  <a:gd name="T13" fmla="*/ 300 h 329"/>
                  <a:gd name="T14" fmla="*/ 30 w 58"/>
                  <a:gd name="T15" fmla="*/ 312 h 329"/>
                  <a:gd name="T16" fmla="*/ 36 w 58"/>
                  <a:gd name="T17" fmla="*/ 299 h 329"/>
                  <a:gd name="T18" fmla="*/ 47 w 58"/>
                  <a:gd name="T19" fmla="*/ 295 h 329"/>
                  <a:gd name="T20" fmla="*/ 52 w 58"/>
                  <a:gd name="T21" fmla="*/ 38 h 329"/>
                  <a:gd name="T22" fmla="*/ 58 w 58"/>
                  <a:gd name="T23" fmla="*/ 38 h 329"/>
                  <a:gd name="T24" fmla="*/ 49 w 58"/>
                  <a:gd name="T25" fmla="*/ 50 h 329"/>
                  <a:gd name="T26" fmla="*/ 47 w 58"/>
                  <a:gd name="T27" fmla="*/ 64 h 329"/>
                  <a:gd name="T28" fmla="*/ 45 w 58"/>
                  <a:gd name="T29" fmla="*/ 71 h 329"/>
                  <a:gd name="T30" fmla="*/ 38 w 58"/>
                  <a:gd name="T31" fmla="*/ 86 h 329"/>
                  <a:gd name="T32" fmla="*/ 34 w 58"/>
                  <a:gd name="T33" fmla="*/ 102 h 329"/>
                  <a:gd name="T34" fmla="*/ 39 w 58"/>
                  <a:gd name="T35" fmla="*/ 116 h 329"/>
                  <a:gd name="T36" fmla="*/ 35 w 58"/>
                  <a:gd name="T37" fmla="*/ 132 h 329"/>
                  <a:gd name="T38" fmla="*/ 30 w 58"/>
                  <a:gd name="T39" fmla="*/ 144 h 329"/>
                  <a:gd name="T40" fmla="*/ 33 w 58"/>
                  <a:gd name="T41" fmla="*/ 160 h 329"/>
                  <a:gd name="T42" fmla="*/ 27 w 58"/>
                  <a:gd name="T43" fmla="*/ 170 h 329"/>
                  <a:gd name="T44" fmla="*/ 27 w 58"/>
                  <a:gd name="T45" fmla="*/ 190 h 329"/>
                  <a:gd name="T46" fmla="*/ 26 w 58"/>
                  <a:gd name="T47" fmla="*/ 203 h 329"/>
                  <a:gd name="T48" fmla="*/ 26 w 58"/>
                  <a:gd name="T49" fmla="*/ 210 h 329"/>
                  <a:gd name="T50" fmla="*/ 30 w 58"/>
                  <a:gd name="T51" fmla="*/ 215 h 329"/>
                  <a:gd name="T52" fmla="*/ 28 w 58"/>
                  <a:gd name="T53" fmla="*/ 222 h 329"/>
                  <a:gd name="T54" fmla="*/ 22 w 58"/>
                  <a:gd name="T55" fmla="*/ 244 h 329"/>
                  <a:gd name="T56" fmla="*/ 21 w 58"/>
                  <a:gd name="T57" fmla="*/ 255 h 329"/>
                  <a:gd name="T58" fmla="*/ 16 w 58"/>
                  <a:gd name="T59" fmla="*/ 271 h 329"/>
                  <a:gd name="T60" fmla="*/ 23 w 58"/>
                  <a:gd name="T61" fmla="*/ 274 h 329"/>
                  <a:gd name="T62" fmla="*/ 26 w 58"/>
                  <a:gd name="T63" fmla="*/ 289 h 329"/>
                  <a:gd name="T64" fmla="*/ 47 w 58"/>
                  <a:gd name="T65" fmla="*/ 291 h 329"/>
                  <a:gd name="T66" fmla="*/ 39 w 58"/>
                  <a:gd name="T67" fmla="*/ 294 h 329"/>
                  <a:gd name="T68" fmla="*/ 32 w 58"/>
                  <a:gd name="T69" fmla="*/ 308 h 329"/>
                  <a:gd name="T70" fmla="*/ 21 w 58"/>
                  <a:gd name="T71" fmla="*/ 306 h 329"/>
                  <a:gd name="T72" fmla="*/ 14 w 58"/>
                  <a:gd name="T73" fmla="*/ 297 h 329"/>
                  <a:gd name="T74" fmla="*/ 3 w 58"/>
                  <a:gd name="T75" fmla="*/ 284 h 329"/>
                  <a:gd name="T76" fmla="*/ 1 w 58"/>
                  <a:gd name="T77" fmla="*/ 271 h 329"/>
                  <a:gd name="T78" fmla="*/ 4 w 58"/>
                  <a:gd name="T79" fmla="*/ 244 h 329"/>
                  <a:gd name="T80" fmla="*/ 0 w 58"/>
                  <a:gd name="T81" fmla="*/ 233 h 329"/>
                  <a:gd name="T82" fmla="*/ 9 w 58"/>
                  <a:gd name="T83" fmla="*/ 209 h 329"/>
                  <a:gd name="T84" fmla="*/ 20 w 58"/>
                  <a:gd name="T85" fmla="*/ 193 h 329"/>
                  <a:gd name="T86" fmla="*/ 14 w 58"/>
                  <a:gd name="T87" fmla="*/ 202 h 329"/>
                  <a:gd name="T88" fmla="*/ 11 w 58"/>
                  <a:gd name="T89" fmla="*/ 189 h 329"/>
                  <a:gd name="T90" fmla="*/ 16 w 58"/>
                  <a:gd name="T91" fmla="*/ 166 h 329"/>
                  <a:gd name="T92" fmla="*/ 14 w 58"/>
                  <a:gd name="T93" fmla="*/ 148 h 329"/>
                  <a:gd name="T94" fmla="*/ 21 w 58"/>
                  <a:gd name="T95" fmla="*/ 134 h 329"/>
                  <a:gd name="T96" fmla="*/ 28 w 58"/>
                  <a:gd name="T97" fmla="*/ 109 h 329"/>
                  <a:gd name="T98" fmla="*/ 29 w 58"/>
                  <a:gd name="T99" fmla="*/ 91 h 329"/>
                  <a:gd name="T100" fmla="*/ 32 w 58"/>
                  <a:gd name="T101" fmla="*/ 73 h 329"/>
                  <a:gd name="T102" fmla="*/ 35 w 58"/>
                  <a:gd name="T103" fmla="*/ 42 h 329"/>
                  <a:gd name="T104" fmla="*/ 36 w 58"/>
                  <a:gd name="T105" fmla="*/ 15 h 329"/>
                  <a:gd name="T106" fmla="*/ 39 w 58"/>
                  <a:gd name="T107" fmla="*/ 4 h 329"/>
                  <a:gd name="T108" fmla="*/ 44 w 58"/>
                  <a:gd name="T109" fmla="*/ 5 h 329"/>
                  <a:gd name="T110" fmla="*/ 49 w 58"/>
                  <a:gd name="T111" fmla="*/ 12 h 329"/>
                  <a:gd name="T112" fmla="*/ 50 w 58"/>
                  <a:gd name="T113" fmla="*/ 28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8" h="329">
                    <a:moveTo>
                      <a:pt x="47" y="295"/>
                    </a:moveTo>
                    <a:lnTo>
                      <a:pt x="47" y="320"/>
                    </a:lnTo>
                    <a:lnTo>
                      <a:pt x="55" y="320"/>
                    </a:lnTo>
                    <a:lnTo>
                      <a:pt x="58" y="320"/>
                    </a:lnTo>
                    <a:lnTo>
                      <a:pt x="56" y="325"/>
                    </a:lnTo>
                    <a:lnTo>
                      <a:pt x="51" y="329"/>
                    </a:lnTo>
                    <a:lnTo>
                      <a:pt x="47" y="329"/>
                    </a:lnTo>
                    <a:lnTo>
                      <a:pt x="44" y="328"/>
                    </a:lnTo>
                    <a:lnTo>
                      <a:pt x="39" y="324"/>
                    </a:lnTo>
                    <a:lnTo>
                      <a:pt x="32" y="323"/>
                    </a:lnTo>
                    <a:lnTo>
                      <a:pt x="23" y="317"/>
                    </a:lnTo>
                    <a:lnTo>
                      <a:pt x="16" y="311"/>
                    </a:lnTo>
                    <a:lnTo>
                      <a:pt x="6" y="297"/>
                    </a:lnTo>
                    <a:lnTo>
                      <a:pt x="12" y="300"/>
                    </a:lnTo>
                    <a:lnTo>
                      <a:pt x="22" y="307"/>
                    </a:lnTo>
                    <a:lnTo>
                      <a:pt x="30" y="312"/>
                    </a:lnTo>
                    <a:lnTo>
                      <a:pt x="34" y="306"/>
                    </a:lnTo>
                    <a:lnTo>
                      <a:pt x="36" y="299"/>
                    </a:lnTo>
                    <a:lnTo>
                      <a:pt x="43" y="294"/>
                    </a:lnTo>
                    <a:lnTo>
                      <a:pt x="47" y="295"/>
                    </a:lnTo>
                    <a:close/>
                    <a:moveTo>
                      <a:pt x="50" y="28"/>
                    </a:moveTo>
                    <a:lnTo>
                      <a:pt x="52" y="38"/>
                    </a:lnTo>
                    <a:lnTo>
                      <a:pt x="57" y="36"/>
                    </a:lnTo>
                    <a:lnTo>
                      <a:pt x="58" y="38"/>
                    </a:lnTo>
                    <a:lnTo>
                      <a:pt x="56" y="46"/>
                    </a:lnTo>
                    <a:lnTo>
                      <a:pt x="49" y="50"/>
                    </a:lnTo>
                    <a:lnTo>
                      <a:pt x="49" y="62"/>
                    </a:lnTo>
                    <a:lnTo>
                      <a:pt x="47" y="64"/>
                    </a:lnTo>
                    <a:lnTo>
                      <a:pt x="50" y="67"/>
                    </a:lnTo>
                    <a:lnTo>
                      <a:pt x="45" y="71"/>
                    </a:lnTo>
                    <a:lnTo>
                      <a:pt x="40" y="79"/>
                    </a:lnTo>
                    <a:lnTo>
                      <a:pt x="38" y="86"/>
                    </a:lnTo>
                    <a:lnTo>
                      <a:pt x="39" y="93"/>
                    </a:lnTo>
                    <a:lnTo>
                      <a:pt x="34" y="102"/>
                    </a:lnTo>
                    <a:lnTo>
                      <a:pt x="38" y="115"/>
                    </a:lnTo>
                    <a:lnTo>
                      <a:pt x="39" y="116"/>
                    </a:lnTo>
                    <a:lnTo>
                      <a:pt x="39" y="123"/>
                    </a:lnTo>
                    <a:lnTo>
                      <a:pt x="35" y="132"/>
                    </a:lnTo>
                    <a:lnTo>
                      <a:pt x="35" y="138"/>
                    </a:lnTo>
                    <a:lnTo>
                      <a:pt x="30" y="144"/>
                    </a:lnTo>
                    <a:lnTo>
                      <a:pt x="30" y="151"/>
                    </a:lnTo>
                    <a:lnTo>
                      <a:pt x="33" y="160"/>
                    </a:lnTo>
                    <a:lnTo>
                      <a:pt x="28" y="163"/>
                    </a:lnTo>
                    <a:lnTo>
                      <a:pt x="27" y="170"/>
                    </a:lnTo>
                    <a:lnTo>
                      <a:pt x="26" y="179"/>
                    </a:lnTo>
                    <a:lnTo>
                      <a:pt x="27" y="190"/>
                    </a:lnTo>
                    <a:lnTo>
                      <a:pt x="23" y="192"/>
                    </a:lnTo>
                    <a:lnTo>
                      <a:pt x="26" y="203"/>
                    </a:lnTo>
                    <a:lnTo>
                      <a:pt x="28" y="207"/>
                    </a:lnTo>
                    <a:lnTo>
                      <a:pt x="26" y="210"/>
                    </a:lnTo>
                    <a:lnTo>
                      <a:pt x="29" y="212"/>
                    </a:lnTo>
                    <a:lnTo>
                      <a:pt x="30" y="215"/>
                    </a:lnTo>
                    <a:lnTo>
                      <a:pt x="27" y="218"/>
                    </a:lnTo>
                    <a:lnTo>
                      <a:pt x="28" y="222"/>
                    </a:lnTo>
                    <a:lnTo>
                      <a:pt x="26" y="236"/>
                    </a:lnTo>
                    <a:lnTo>
                      <a:pt x="22" y="244"/>
                    </a:lnTo>
                    <a:lnTo>
                      <a:pt x="22" y="249"/>
                    </a:lnTo>
                    <a:lnTo>
                      <a:pt x="21" y="255"/>
                    </a:lnTo>
                    <a:lnTo>
                      <a:pt x="15" y="260"/>
                    </a:lnTo>
                    <a:lnTo>
                      <a:pt x="16" y="271"/>
                    </a:lnTo>
                    <a:lnTo>
                      <a:pt x="18" y="274"/>
                    </a:lnTo>
                    <a:lnTo>
                      <a:pt x="23" y="274"/>
                    </a:lnTo>
                    <a:lnTo>
                      <a:pt x="22" y="282"/>
                    </a:lnTo>
                    <a:lnTo>
                      <a:pt x="26" y="289"/>
                    </a:lnTo>
                    <a:lnTo>
                      <a:pt x="41" y="290"/>
                    </a:lnTo>
                    <a:lnTo>
                      <a:pt x="47" y="291"/>
                    </a:lnTo>
                    <a:lnTo>
                      <a:pt x="41" y="291"/>
                    </a:lnTo>
                    <a:lnTo>
                      <a:pt x="39" y="294"/>
                    </a:lnTo>
                    <a:lnTo>
                      <a:pt x="33" y="299"/>
                    </a:lnTo>
                    <a:lnTo>
                      <a:pt x="32" y="308"/>
                    </a:lnTo>
                    <a:lnTo>
                      <a:pt x="28" y="309"/>
                    </a:lnTo>
                    <a:lnTo>
                      <a:pt x="21" y="306"/>
                    </a:lnTo>
                    <a:lnTo>
                      <a:pt x="14" y="297"/>
                    </a:lnTo>
                    <a:lnTo>
                      <a:pt x="14" y="297"/>
                    </a:lnTo>
                    <a:lnTo>
                      <a:pt x="5" y="291"/>
                    </a:lnTo>
                    <a:lnTo>
                      <a:pt x="3" y="284"/>
                    </a:lnTo>
                    <a:lnTo>
                      <a:pt x="5" y="278"/>
                    </a:lnTo>
                    <a:lnTo>
                      <a:pt x="1" y="271"/>
                    </a:lnTo>
                    <a:lnTo>
                      <a:pt x="0" y="254"/>
                    </a:lnTo>
                    <a:lnTo>
                      <a:pt x="4" y="244"/>
                    </a:lnTo>
                    <a:lnTo>
                      <a:pt x="10" y="236"/>
                    </a:lnTo>
                    <a:lnTo>
                      <a:pt x="0" y="233"/>
                    </a:lnTo>
                    <a:lnTo>
                      <a:pt x="6" y="225"/>
                    </a:lnTo>
                    <a:lnTo>
                      <a:pt x="9" y="209"/>
                    </a:lnTo>
                    <a:lnTo>
                      <a:pt x="16" y="213"/>
                    </a:lnTo>
                    <a:lnTo>
                      <a:pt x="20" y="193"/>
                    </a:lnTo>
                    <a:lnTo>
                      <a:pt x="16" y="191"/>
                    </a:lnTo>
                    <a:lnTo>
                      <a:pt x="14" y="202"/>
                    </a:lnTo>
                    <a:lnTo>
                      <a:pt x="9" y="201"/>
                    </a:lnTo>
                    <a:lnTo>
                      <a:pt x="11" y="189"/>
                    </a:lnTo>
                    <a:lnTo>
                      <a:pt x="14" y="172"/>
                    </a:lnTo>
                    <a:lnTo>
                      <a:pt x="16" y="166"/>
                    </a:lnTo>
                    <a:lnTo>
                      <a:pt x="15" y="157"/>
                    </a:lnTo>
                    <a:lnTo>
                      <a:pt x="14" y="148"/>
                    </a:lnTo>
                    <a:lnTo>
                      <a:pt x="17" y="148"/>
                    </a:lnTo>
                    <a:lnTo>
                      <a:pt x="21" y="134"/>
                    </a:lnTo>
                    <a:lnTo>
                      <a:pt x="26" y="121"/>
                    </a:lnTo>
                    <a:lnTo>
                      <a:pt x="28" y="109"/>
                    </a:lnTo>
                    <a:lnTo>
                      <a:pt x="27" y="98"/>
                    </a:lnTo>
                    <a:lnTo>
                      <a:pt x="29" y="91"/>
                    </a:lnTo>
                    <a:lnTo>
                      <a:pt x="28" y="82"/>
                    </a:lnTo>
                    <a:lnTo>
                      <a:pt x="32" y="73"/>
                    </a:lnTo>
                    <a:lnTo>
                      <a:pt x="33" y="58"/>
                    </a:lnTo>
                    <a:lnTo>
                      <a:pt x="35" y="42"/>
                    </a:lnTo>
                    <a:lnTo>
                      <a:pt x="38" y="27"/>
                    </a:lnTo>
                    <a:lnTo>
                      <a:pt x="36" y="15"/>
                    </a:lnTo>
                    <a:lnTo>
                      <a:pt x="35" y="5"/>
                    </a:lnTo>
                    <a:lnTo>
                      <a:pt x="39" y="4"/>
                    </a:lnTo>
                    <a:lnTo>
                      <a:pt x="41" y="0"/>
                    </a:lnTo>
                    <a:lnTo>
                      <a:pt x="44" y="5"/>
                    </a:lnTo>
                    <a:lnTo>
                      <a:pt x="45" y="10"/>
                    </a:lnTo>
                    <a:lnTo>
                      <a:pt x="49" y="12"/>
                    </a:lnTo>
                    <a:lnTo>
                      <a:pt x="46" y="19"/>
                    </a:lnTo>
                    <a:lnTo>
                      <a:pt x="50" y="2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auto">
              <a:xfrm>
                <a:off x="2098675" y="5635625"/>
                <a:ext cx="130175" cy="177800"/>
              </a:xfrm>
              <a:custGeom>
                <a:avLst/>
                <a:gdLst>
                  <a:gd name="T0" fmla="*/ 22 w 82"/>
                  <a:gd name="T1" fmla="*/ 83 h 112"/>
                  <a:gd name="T2" fmla="*/ 17 w 82"/>
                  <a:gd name="T3" fmla="*/ 82 h 112"/>
                  <a:gd name="T4" fmla="*/ 10 w 82"/>
                  <a:gd name="T5" fmla="*/ 79 h 112"/>
                  <a:gd name="T6" fmla="*/ 1 w 82"/>
                  <a:gd name="T7" fmla="*/ 74 h 112"/>
                  <a:gd name="T8" fmla="*/ 4 w 82"/>
                  <a:gd name="T9" fmla="*/ 71 h 112"/>
                  <a:gd name="T10" fmla="*/ 5 w 82"/>
                  <a:gd name="T11" fmla="*/ 67 h 112"/>
                  <a:gd name="T12" fmla="*/ 11 w 82"/>
                  <a:gd name="T13" fmla="*/ 62 h 112"/>
                  <a:gd name="T14" fmla="*/ 11 w 82"/>
                  <a:gd name="T15" fmla="*/ 57 h 112"/>
                  <a:gd name="T16" fmla="*/ 11 w 82"/>
                  <a:gd name="T17" fmla="*/ 46 h 112"/>
                  <a:gd name="T18" fmla="*/ 11 w 82"/>
                  <a:gd name="T19" fmla="*/ 39 h 112"/>
                  <a:gd name="T20" fmla="*/ 9 w 82"/>
                  <a:gd name="T21" fmla="*/ 31 h 112"/>
                  <a:gd name="T22" fmla="*/ 12 w 82"/>
                  <a:gd name="T23" fmla="*/ 30 h 112"/>
                  <a:gd name="T24" fmla="*/ 12 w 82"/>
                  <a:gd name="T25" fmla="*/ 25 h 112"/>
                  <a:gd name="T26" fmla="*/ 21 w 82"/>
                  <a:gd name="T27" fmla="*/ 21 h 112"/>
                  <a:gd name="T28" fmla="*/ 23 w 82"/>
                  <a:gd name="T29" fmla="*/ 18 h 112"/>
                  <a:gd name="T30" fmla="*/ 28 w 82"/>
                  <a:gd name="T31" fmla="*/ 10 h 112"/>
                  <a:gd name="T32" fmla="*/ 33 w 82"/>
                  <a:gd name="T33" fmla="*/ 7 h 112"/>
                  <a:gd name="T34" fmla="*/ 44 w 82"/>
                  <a:gd name="T35" fmla="*/ 5 h 112"/>
                  <a:gd name="T36" fmla="*/ 50 w 82"/>
                  <a:gd name="T37" fmla="*/ 0 h 112"/>
                  <a:gd name="T38" fmla="*/ 53 w 82"/>
                  <a:gd name="T39" fmla="*/ 2 h 112"/>
                  <a:gd name="T40" fmla="*/ 47 w 82"/>
                  <a:gd name="T41" fmla="*/ 6 h 112"/>
                  <a:gd name="T42" fmla="*/ 44 w 82"/>
                  <a:gd name="T43" fmla="*/ 11 h 112"/>
                  <a:gd name="T44" fmla="*/ 41 w 82"/>
                  <a:gd name="T45" fmla="*/ 18 h 112"/>
                  <a:gd name="T46" fmla="*/ 43 w 82"/>
                  <a:gd name="T47" fmla="*/ 23 h 112"/>
                  <a:gd name="T48" fmla="*/ 45 w 82"/>
                  <a:gd name="T49" fmla="*/ 28 h 112"/>
                  <a:gd name="T50" fmla="*/ 45 w 82"/>
                  <a:gd name="T51" fmla="*/ 33 h 112"/>
                  <a:gd name="T52" fmla="*/ 46 w 82"/>
                  <a:gd name="T53" fmla="*/ 34 h 112"/>
                  <a:gd name="T54" fmla="*/ 57 w 82"/>
                  <a:gd name="T55" fmla="*/ 36 h 112"/>
                  <a:gd name="T56" fmla="*/ 66 w 82"/>
                  <a:gd name="T57" fmla="*/ 42 h 112"/>
                  <a:gd name="T58" fmla="*/ 73 w 82"/>
                  <a:gd name="T59" fmla="*/ 42 h 112"/>
                  <a:gd name="T60" fmla="*/ 79 w 82"/>
                  <a:gd name="T61" fmla="*/ 42 h 112"/>
                  <a:gd name="T62" fmla="*/ 76 w 82"/>
                  <a:gd name="T63" fmla="*/ 48 h 112"/>
                  <a:gd name="T64" fmla="*/ 78 w 82"/>
                  <a:gd name="T65" fmla="*/ 58 h 112"/>
                  <a:gd name="T66" fmla="*/ 79 w 82"/>
                  <a:gd name="T67" fmla="*/ 62 h 112"/>
                  <a:gd name="T68" fmla="*/ 79 w 82"/>
                  <a:gd name="T69" fmla="*/ 67 h 112"/>
                  <a:gd name="T70" fmla="*/ 82 w 82"/>
                  <a:gd name="T71" fmla="*/ 75 h 112"/>
                  <a:gd name="T72" fmla="*/ 80 w 82"/>
                  <a:gd name="T73" fmla="*/ 73 h 112"/>
                  <a:gd name="T74" fmla="*/ 75 w 82"/>
                  <a:gd name="T75" fmla="*/ 73 h 112"/>
                  <a:gd name="T76" fmla="*/ 62 w 82"/>
                  <a:gd name="T77" fmla="*/ 76 h 112"/>
                  <a:gd name="T78" fmla="*/ 67 w 82"/>
                  <a:gd name="T79" fmla="*/ 80 h 112"/>
                  <a:gd name="T80" fmla="*/ 61 w 82"/>
                  <a:gd name="T81" fmla="*/ 80 h 112"/>
                  <a:gd name="T82" fmla="*/ 64 w 82"/>
                  <a:gd name="T83" fmla="*/ 87 h 112"/>
                  <a:gd name="T84" fmla="*/ 64 w 82"/>
                  <a:gd name="T85" fmla="*/ 94 h 112"/>
                  <a:gd name="T86" fmla="*/ 58 w 82"/>
                  <a:gd name="T87" fmla="*/ 109 h 112"/>
                  <a:gd name="T88" fmla="*/ 61 w 82"/>
                  <a:gd name="T89" fmla="*/ 102 h 112"/>
                  <a:gd name="T90" fmla="*/ 52 w 82"/>
                  <a:gd name="T91" fmla="*/ 99 h 112"/>
                  <a:gd name="T92" fmla="*/ 45 w 82"/>
                  <a:gd name="T93" fmla="*/ 100 h 112"/>
                  <a:gd name="T94" fmla="*/ 37 w 82"/>
                  <a:gd name="T95" fmla="*/ 92 h 112"/>
                  <a:gd name="T96" fmla="*/ 32 w 82"/>
                  <a:gd name="T97" fmla="*/ 87 h 112"/>
                  <a:gd name="T98" fmla="*/ 26 w 82"/>
                  <a:gd name="T99" fmla="*/ 8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2" h="112">
                    <a:moveTo>
                      <a:pt x="26" y="85"/>
                    </a:moveTo>
                    <a:lnTo>
                      <a:pt x="22" y="83"/>
                    </a:lnTo>
                    <a:lnTo>
                      <a:pt x="18" y="81"/>
                    </a:lnTo>
                    <a:lnTo>
                      <a:pt x="17" y="82"/>
                    </a:lnTo>
                    <a:lnTo>
                      <a:pt x="11" y="81"/>
                    </a:lnTo>
                    <a:lnTo>
                      <a:pt x="10" y="79"/>
                    </a:lnTo>
                    <a:lnTo>
                      <a:pt x="9" y="79"/>
                    </a:lnTo>
                    <a:lnTo>
                      <a:pt x="1" y="74"/>
                    </a:lnTo>
                    <a:lnTo>
                      <a:pt x="0" y="73"/>
                    </a:lnTo>
                    <a:lnTo>
                      <a:pt x="4" y="71"/>
                    </a:lnTo>
                    <a:lnTo>
                      <a:pt x="3" y="69"/>
                    </a:lnTo>
                    <a:lnTo>
                      <a:pt x="5" y="67"/>
                    </a:lnTo>
                    <a:lnTo>
                      <a:pt x="8" y="65"/>
                    </a:lnTo>
                    <a:lnTo>
                      <a:pt x="11" y="62"/>
                    </a:lnTo>
                    <a:lnTo>
                      <a:pt x="14" y="58"/>
                    </a:lnTo>
                    <a:lnTo>
                      <a:pt x="11" y="57"/>
                    </a:lnTo>
                    <a:lnTo>
                      <a:pt x="12" y="52"/>
                    </a:lnTo>
                    <a:lnTo>
                      <a:pt x="11" y="46"/>
                    </a:lnTo>
                    <a:lnTo>
                      <a:pt x="12" y="45"/>
                    </a:lnTo>
                    <a:lnTo>
                      <a:pt x="11" y="39"/>
                    </a:lnTo>
                    <a:lnTo>
                      <a:pt x="9" y="35"/>
                    </a:lnTo>
                    <a:lnTo>
                      <a:pt x="9" y="31"/>
                    </a:lnTo>
                    <a:lnTo>
                      <a:pt x="11" y="33"/>
                    </a:lnTo>
                    <a:lnTo>
                      <a:pt x="12" y="30"/>
                    </a:lnTo>
                    <a:lnTo>
                      <a:pt x="11" y="27"/>
                    </a:lnTo>
                    <a:lnTo>
                      <a:pt x="12" y="25"/>
                    </a:lnTo>
                    <a:lnTo>
                      <a:pt x="15" y="25"/>
                    </a:lnTo>
                    <a:lnTo>
                      <a:pt x="21" y="21"/>
                    </a:lnTo>
                    <a:lnTo>
                      <a:pt x="23" y="21"/>
                    </a:lnTo>
                    <a:lnTo>
                      <a:pt x="23" y="18"/>
                    </a:lnTo>
                    <a:lnTo>
                      <a:pt x="24" y="12"/>
                    </a:lnTo>
                    <a:lnTo>
                      <a:pt x="28" y="10"/>
                    </a:lnTo>
                    <a:lnTo>
                      <a:pt x="33" y="9"/>
                    </a:lnTo>
                    <a:lnTo>
                      <a:pt x="33" y="7"/>
                    </a:lnTo>
                    <a:lnTo>
                      <a:pt x="38" y="9"/>
                    </a:lnTo>
                    <a:lnTo>
                      <a:pt x="44" y="5"/>
                    </a:lnTo>
                    <a:lnTo>
                      <a:pt x="46" y="4"/>
                    </a:lnTo>
                    <a:lnTo>
                      <a:pt x="50" y="0"/>
                    </a:lnTo>
                    <a:lnTo>
                      <a:pt x="52" y="0"/>
                    </a:lnTo>
                    <a:lnTo>
                      <a:pt x="53" y="2"/>
                    </a:lnTo>
                    <a:lnTo>
                      <a:pt x="52" y="5"/>
                    </a:lnTo>
                    <a:lnTo>
                      <a:pt x="47" y="6"/>
                    </a:lnTo>
                    <a:lnTo>
                      <a:pt x="46" y="9"/>
                    </a:lnTo>
                    <a:lnTo>
                      <a:pt x="44" y="11"/>
                    </a:lnTo>
                    <a:lnTo>
                      <a:pt x="41" y="13"/>
                    </a:lnTo>
                    <a:lnTo>
                      <a:pt x="41" y="18"/>
                    </a:lnTo>
                    <a:lnTo>
                      <a:pt x="39" y="22"/>
                    </a:lnTo>
                    <a:lnTo>
                      <a:pt x="43" y="23"/>
                    </a:lnTo>
                    <a:lnTo>
                      <a:pt x="44" y="25"/>
                    </a:lnTo>
                    <a:lnTo>
                      <a:pt x="45" y="28"/>
                    </a:lnTo>
                    <a:lnTo>
                      <a:pt x="45" y="30"/>
                    </a:lnTo>
                    <a:lnTo>
                      <a:pt x="45" y="33"/>
                    </a:lnTo>
                    <a:lnTo>
                      <a:pt x="45" y="34"/>
                    </a:lnTo>
                    <a:lnTo>
                      <a:pt x="46" y="34"/>
                    </a:lnTo>
                    <a:lnTo>
                      <a:pt x="47" y="36"/>
                    </a:lnTo>
                    <a:lnTo>
                      <a:pt x="57" y="36"/>
                    </a:lnTo>
                    <a:lnTo>
                      <a:pt x="61" y="38"/>
                    </a:lnTo>
                    <a:lnTo>
                      <a:pt x="66" y="42"/>
                    </a:lnTo>
                    <a:lnTo>
                      <a:pt x="68" y="42"/>
                    </a:lnTo>
                    <a:lnTo>
                      <a:pt x="73" y="42"/>
                    </a:lnTo>
                    <a:lnTo>
                      <a:pt x="76" y="41"/>
                    </a:lnTo>
                    <a:lnTo>
                      <a:pt x="79" y="42"/>
                    </a:lnTo>
                    <a:lnTo>
                      <a:pt x="78" y="46"/>
                    </a:lnTo>
                    <a:lnTo>
                      <a:pt x="76" y="48"/>
                    </a:lnTo>
                    <a:lnTo>
                      <a:pt x="75" y="53"/>
                    </a:lnTo>
                    <a:lnTo>
                      <a:pt x="78" y="58"/>
                    </a:lnTo>
                    <a:lnTo>
                      <a:pt x="79" y="60"/>
                    </a:lnTo>
                    <a:lnTo>
                      <a:pt x="79" y="62"/>
                    </a:lnTo>
                    <a:lnTo>
                      <a:pt x="76" y="65"/>
                    </a:lnTo>
                    <a:lnTo>
                      <a:pt x="79" y="67"/>
                    </a:lnTo>
                    <a:lnTo>
                      <a:pt x="80" y="69"/>
                    </a:lnTo>
                    <a:lnTo>
                      <a:pt x="82" y="75"/>
                    </a:lnTo>
                    <a:lnTo>
                      <a:pt x="81" y="76"/>
                    </a:lnTo>
                    <a:lnTo>
                      <a:pt x="80" y="73"/>
                    </a:lnTo>
                    <a:lnTo>
                      <a:pt x="78" y="70"/>
                    </a:lnTo>
                    <a:lnTo>
                      <a:pt x="75" y="73"/>
                    </a:lnTo>
                    <a:lnTo>
                      <a:pt x="62" y="73"/>
                    </a:lnTo>
                    <a:lnTo>
                      <a:pt x="62" y="76"/>
                    </a:lnTo>
                    <a:lnTo>
                      <a:pt x="67" y="77"/>
                    </a:lnTo>
                    <a:lnTo>
                      <a:pt x="67" y="80"/>
                    </a:lnTo>
                    <a:lnTo>
                      <a:pt x="64" y="79"/>
                    </a:lnTo>
                    <a:lnTo>
                      <a:pt x="61" y="80"/>
                    </a:lnTo>
                    <a:lnTo>
                      <a:pt x="61" y="85"/>
                    </a:lnTo>
                    <a:lnTo>
                      <a:pt x="64" y="87"/>
                    </a:lnTo>
                    <a:lnTo>
                      <a:pt x="66" y="91"/>
                    </a:lnTo>
                    <a:lnTo>
                      <a:pt x="64" y="94"/>
                    </a:lnTo>
                    <a:lnTo>
                      <a:pt x="62" y="112"/>
                    </a:lnTo>
                    <a:lnTo>
                      <a:pt x="58" y="109"/>
                    </a:lnTo>
                    <a:lnTo>
                      <a:pt x="57" y="109"/>
                    </a:lnTo>
                    <a:lnTo>
                      <a:pt x="61" y="102"/>
                    </a:lnTo>
                    <a:lnTo>
                      <a:pt x="56" y="99"/>
                    </a:lnTo>
                    <a:lnTo>
                      <a:pt x="52" y="99"/>
                    </a:lnTo>
                    <a:lnTo>
                      <a:pt x="50" y="98"/>
                    </a:lnTo>
                    <a:lnTo>
                      <a:pt x="45" y="100"/>
                    </a:lnTo>
                    <a:lnTo>
                      <a:pt x="40" y="99"/>
                    </a:lnTo>
                    <a:lnTo>
                      <a:pt x="37" y="92"/>
                    </a:lnTo>
                    <a:lnTo>
                      <a:pt x="33" y="91"/>
                    </a:lnTo>
                    <a:lnTo>
                      <a:pt x="32" y="87"/>
                    </a:lnTo>
                    <a:lnTo>
                      <a:pt x="27" y="83"/>
                    </a:lnTo>
                    <a:lnTo>
                      <a:pt x="26" y="8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auto">
              <a:xfrm>
                <a:off x="2025650" y="5649913"/>
                <a:ext cx="36513" cy="31750"/>
              </a:xfrm>
              <a:custGeom>
                <a:avLst/>
                <a:gdLst>
                  <a:gd name="T0" fmla="*/ 20 w 23"/>
                  <a:gd name="T1" fmla="*/ 20 h 20"/>
                  <a:gd name="T2" fmla="*/ 16 w 23"/>
                  <a:gd name="T3" fmla="*/ 18 h 20"/>
                  <a:gd name="T4" fmla="*/ 15 w 23"/>
                  <a:gd name="T5" fmla="*/ 16 h 20"/>
                  <a:gd name="T6" fmla="*/ 16 w 23"/>
                  <a:gd name="T7" fmla="*/ 15 h 20"/>
                  <a:gd name="T8" fmla="*/ 16 w 23"/>
                  <a:gd name="T9" fmla="*/ 14 h 20"/>
                  <a:gd name="T10" fmla="*/ 14 w 23"/>
                  <a:gd name="T11" fmla="*/ 13 h 20"/>
                  <a:gd name="T12" fmla="*/ 11 w 23"/>
                  <a:gd name="T13" fmla="*/ 12 h 20"/>
                  <a:gd name="T14" fmla="*/ 9 w 23"/>
                  <a:gd name="T15" fmla="*/ 10 h 20"/>
                  <a:gd name="T16" fmla="*/ 9 w 23"/>
                  <a:gd name="T17" fmla="*/ 8 h 20"/>
                  <a:gd name="T18" fmla="*/ 6 w 23"/>
                  <a:gd name="T19" fmla="*/ 7 h 20"/>
                  <a:gd name="T20" fmla="*/ 8 w 23"/>
                  <a:gd name="T21" fmla="*/ 9 h 20"/>
                  <a:gd name="T22" fmla="*/ 5 w 23"/>
                  <a:gd name="T23" fmla="*/ 10 h 20"/>
                  <a:gd name="T24" fmla="*/ 4 w 23"/>
                  <a:gd name="T25" fmla="*/ 9 h 20"/>
                  <a:gd name="T26" fmla="*/ 2 w 23"/>
                  <a:gd name="T27" fmla="*/ 8 h 20"/>
                  <a:gd name="T28" fmla="*/ 2 w 23"/>
                  <a:gd name="T29" fmla="*/ 7 h 20"/>
                  <a:gd name="T30" fmla="*/ 2 w 23"/>
                  <a:gd name="T31" fmla="*/ 4 h 20"/>
                  <a:gd name="T32" fmla="*/ 2 w 23"/>
                  <a:gd name="T33" fmla="*/ 2 h 20"/>
                  <a:gd name="T34" fmla="*/ 0 w 23"/>
                  <a:gd name="T35" fmla="*/ 2 h 20"/>
                  <a:gd name="T36" fmla="*/ 2 w 23"/>
                  <a:gd name="T37" fmla="*/ 1 h 20"/>
                  <a:gd name="T38" fmla="*/ 3 w 23"/>
                  <a:gd name="T39" fmla="*/ 0 h 20"/>
                  <a:gd name="T40" fmla="*/ 8 w 23"/>
                  <a:gd name="T41" fmla="*/ 1 h 20"/>
                  <a:gd name="T42" fmla="*/ 9 w 23"/>
                  <a:gd name="T43" fmla="*/ 1 h 20"/>
                  <a:gd name="T44" fmla="*/ 11 w 23"/>
                  <a:gd name="T45" fmla="*/ 1 h 20"/>
                  <a:gd name="T46" fmla="*/ 12 w 23"/>
                  <a:gd name="T47" fmla="*/ 2 h 20"/>
                  <a:gd name="T48" fmla="*/ 14 w 23"/>
                  <a:gd name="T49" fmla="*/ 3 h 20"/>
                  <a:gd name="T50" fmla="*/ 16 w 23"/>
                  <a:gd name="T51" fmla="*/ 1 h 20"/>
                  <a:gd name="T52" fmla="*/ 17 w 23"/>
                  <a:gd name="T53" fmla="*/ 4 h 20"/>
                  <a:gd name="T54" fmla="*/ 20 w 23"/>
                  <a:gd name="T55" fmla="*/ 8 h 20"/>
                  <a:gd name="T56" fmla="*/ 23 w 23"/>
                  <a:gd name="T57" fmla="*/ 10 h 20"/>
                  <a:gd name="T58" fmla="*/ 21 w 23"/>
                  <a:gd name="T59" fmla="*/ 12 h 20"/>
                  <a:gd name="T60" fmla="*/ 21 w 23"/>
                  <a:gd name="T61" fmla="*/ 14 h 20"/>
                  <a:gd name="T62" fmla="*/ 22 w 23"/>
                  <a:gd name="T63" fmla="*/ 15 h 20"/>
                  <a:gd name="T64" fmla="*/ 21 w 23"/>
                  <a:gd name="T65" fmla="*/ 15 h 20"/>
                  <a:gd name="T66" fmla="*/ 21 w 23"/>
                  <a:gd name="T67" fmla="*/ 16 h 20"/>
                  <a:gd name="T68" fmla="*/ 21 w 23"/>
                  <a:gd name="T69" fmla="*/ 18 h 20"/>
                  <a:gd name="T70" fmla="*/ 20 w 23"/>
                  <a:gd name="T7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" h="20">
                    <a:moveTo>
                      <a:pt x="20" y="20"/>
                    </a:moveTo>
                    <a:lnTo>
                      <a:pt x="16" y="18"/>
                    </a:lnTo>
                    <a:lnTo>
                      <a:pt x="15" y="16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4" y="13"/>
                    </a:lnTo>
                    <a:lnTo>
                      <a:pt x="11" y="12"/>
                    </a:lnTo>
                    <a:lnTo>
                      <a:pt x="9" y="10"/>
                    </a:lnTo>
                    <a:lnTo>
                      <a:pt x="9" y="8"/>
                    </a:lnTo>
                    <a:lnTo>
                      <a:pt x="6" y="7"/>
                    </a:lnTo>
                    <a:lnTo>
                      <a:pt x="8" y="9"/>
                    </a:lnTo>
                    <a:lnTo>
                      <a:pt x="5" y="10"/>
                    </a:lnTo>
                    <a:lnTo>
                      <a:pt x="4" y="9"/>
                    </a:lnTo>
                    <a:lnTo>
                      <a:pt x="2" y="8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8" y="1"/>
                    </a:lnTo>
                    <a:lnTo>
                      <a:pt x="9" y="1"/>
                    </a:lnTo>
                    <a:lnTo>
                      <a:pt x="11" y="1"/>
                    </a:lnTo>
                    <a:lnTo>
                      <a:pt x="12" y="2"/>
                    </a:lnTo>
                    <a:lnTo>
                      <a:pt x="14" y="3"/>
                    </a:lnTo>
                    <a:lnTo>
                      <a:pt x="16" y="1"/>
                    </a:lnTo>
                    <a:lnTo>
                      <a:pt x="17" y="4"/>
                    </a:lnTo>
                    <a:lnTo>
                      <a:pt x="20" y="8"/>
                    </a:lnTo>
                    <a:lnTo>
                      <a:pt x="23" y="10"/>
                    </a:lnTo>
                    <a:lnTo>
                      <a:pt x="21" y="12"/>
                    </a:lnTo>
                    <a:lnTo>
                      <a:pt x="21" y="14"/>
                    </a:lnTo>
                    <a:lnTo>
                      <a:pt x="22" y="15"/>
                    </a:lnTo>
                    <a:lnTo>
                      <a:pt x="21" y="15"/>
                    </a:lnTo>
                    <a:lnTo>
                      <a:pt x="21" y="16"/>
                    </a:lnTo>
                    <a:lnTo>
                      <a:pt x="21" y="18"/>
                    </a:lnTo>
                    <a:lnTo>
                      <a:pt x="20" y="2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2035175" y="5516563"/>
                <a:ext cx="115888" cy="36513"/>
              </a:xfrm>
              <a:custGeom>
                <a:avLst/>
                <a:gdLst>
                  <a:gd name="T0" fmla="*/ 19 w 73"/>
                  <a:gd name="T1" fmla="*/ 0 h 23"/>
                  <a:gd name="T2" fmla="*/ 25 w 73"/>
                  <a:gd name="T3" fmla="*/ 0 h 23"/>
                  <a:gd name="T4" fmla="*/ 29 w 73"/>
                  <a:gd name="T5" fmla="*/ 0 h 23"/>
                  <a:gd name="T6" fmla="*/ 37 w 73"/>
                  <a:gd name="T7" fmla="*/ 3 h 23"/>
                  <a:gd name="T8" fmla="*/ 39 w 73"/>
                  <a:gd name="T9" fmla="*/ 5 h 23"/>
                  <a:gd name="T10" fmla="*/ 45 w 73"/>
                  <a:gd name="T11" fmla="*/ 5 h 23"/>
                  <a:gd name="T12" fmla="*/ 48 w 73"/>
                  <a:gd name="T13" fmla="*/ 6 h 23"/>
                  <a:gd name="T14" fmla="*/ 54 w 73"/>
                  <a:gd name="T15" fmla="*/ 11 h 23"/>
                  <a:gd name="T16" fmla="*/ 57 w 73"/>
                  <a:gd name="T17" fmla="*/ 13 h 23"/>
                  <a:gd name="T18" fmla="*/ 60 w 73"/>
                  <a:gd name="T19" fmla="*/ 13 h 23"/>
                  <a:gd name="T20" fmla="*/ 63 w 73"/>
                  <a:gd name="T21" fmla="*/ 15 h 23"/>
                  <a:gd name="T22" fmla="*/ 63 w 73"/>
                  <a:gd name="T23" fmla="*/ 17 h 23"/>
                  <a:gd name="T24" fmla="*/ 68 w 73"/>
                  <a:gd name="T25" fmla="*/ 17 h 23"/>
                  <a:gd name="T26" fmla="*/ 73 w 73"/>
                  <a:gd name="T27" fmla="*/ 21 h 23"/>
                  <a:gd name="T28" fmla="*/ 73 w 73"/>
                  <a:gd name="T29" fmla="*/ 22 h 23"/>
                  <a:gd name="T30" fmla="*/ 68 w 73"/>
                  <a:gd name="T31" fmla="*/ 23 h 23"/>
                  <a:gd name="T32" fmla="*/ 63 w 73"/>
                  <a:gd name="T33" fmla="*/ 23 h 23"/>
                  <a:gd name="T34" fmla="*/ 58 w 73"/>
                  <a:gd name="T35" fmla="*/ 23 h 23"/>
                  <a:gd name="T36" fmla="*/ 49 w 73"/>
                  <a:gd name="T37" fmla="*/ 23 h 23"/>
                  <a:gd name="T38" fmla="*/ 54 w 73"/>
                  <a:gd name="T39" fmla="*/ 19 h 23"/>
                  <a:gd name="T40" fmla="*/ 51 w 73"/>
                  <a:gd name="T41" fmla="*/ 17 h 23"/>
                  <a:gd name="T42" fmla="*/ 46 w 73"/>
                  <a:gd name="T43" fmla="*/ 17 h 23"/>
                  <a:gd name="T44" fmla="*/ 44 w 73"/>
                  <a:gd name="T45" fmla="*/ 15 h 23"/>
                  <a:gd name="T46" fmla="*/ 43 w 73"/>
                  <a:gd name="T47" fmla="*/ 11 h 23"/>
                  <a:gd name="T48" fmla="*/ 39 w 73"/>
                  <a:gd name="T49" fmla="*/ 11 h 23"/>
                  <a:gd name="T50" fmla="*/ 33 w 73"/>
                  <a:gd name="T51" fmla="*/ 10 h 23"/>
                  <a:gd name="T52" fmla="*/ 31 w 73"/>
                  <a:gd name="T53" fmla="*/ 7 h 23"/>
                  <a:gd name="T54" fmla="*/ 22 w 73"/>
                  <a:gd name="T55" fmla="*/ 6 h 23"/>
                  <a:gd name="T56" fmla="*/ 20 w 73"/>
                  <a:gd name="T57" fmla="*/ 5 h 23"/>
                  <a:gd name="T58" fmla="*/ 22 w 73"/>
                  <a:gd name="T59" fmla="*/ 4 h 23"/>
                  <a:gd name="T60" fmla="*/ 15 w 73"/>
                  <a:gd name="T61" fmla="*/ 4 h 23"/>
                  <a:gd name="T62" fmla="*/ 10 w 73"/>
                  <a:gd name="T63" fmla="*/ 7 h 23"/>
                  <a:gd name="T64" fmla="*/ 8 w 73"/>
                  <a:gd name="T65" fmla="*/ 7 h 23"/>
                  <a:gd name="T66" fmla="*/ 6 w 73"/>
                  <a:gd name="T67" fmla="*/ 9 h 23"/>
                  <a:gd name="T68" fmla="*/ 4 w 73"/>
                  <a:gd name="T69" fmla="*/ 10 h 23"/>
                  <a:gd name="T70" fmla="*/ 0 w 73"/>
                  <a:gd name="T71" fmla="*/ 9 h 23"/>
                  <a:gd name="T72" fmla="*/ 4 w 73"/>
                  <a:gd name="T73" fmla="*/ 6 h 23"/>
                  <a:gd name="T74" fmla="*/ 5 w 73"/>
                  <a:gd name="T75" fmla="*/ 4 h 23"/>
                  <a:gd name="T76" fmla="*/ 9 w 73"/>
                  <a:gd name="T77" fmla="*/ 3 h 23"/>
                  <a:gd name="T78" fmla="*/ 13 w 73"/>
                  <a:gd name="T79" fmla="*/ 1 h 23"/>
                  <a:gd name="T80" fmla="*/ 17 w 73"/>
                  <a:gd name="T81" fmla="*/ 0 h 23"/>
                  <a:gd name="T82" fmla="*/ 19 w 73"/>
                  <a:gd name="T8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3" h="23">
                    <a:moveTo>
                      <a:pt x="19" y="0"/>
                    </a:moveTo>
                    <a:lnTo>
                      <a:pt x="25" y="0"/>
                    </a:lnTo>
                    <a:lnTo>
                      <a:pt x="29" y="0"/>
                    </a:lnTo>
                    <a:lnTo>
                      <a:pt x="37" y="3"/>
                    </a:lnTo>
                    <a:lnTo>
                      <a:pt x="39" y="5"/>
                    </a:lnTo>
                    <a:lnTo>
                      <a:pt x="45" y="5"/>
                    </a:lnTo>
                    <a:lnTo>
                      <a:pt x="48" y="6"/>
                    </a:lnTo>
                    <a:lnTo>
                      <a:pt x="54" y="11"/>
                    </a:lnTo>
                    <a:lnTo>
                      <a:pt x="57" y="13"/>
                    </a:lnTo>
                    <a:lnTo>
                      <a:pt x="60" y="13"/>
                    </a:lnTo>
                    <a:lnTo>
                      <a:pt x="63" y="15"/>
                    </a:lnTo>
                    <a:lnTo>
                      <a:pt x="63" y="17"/>
                    </a:lnTo>
                    <a:lnTo>
                      <a:pt x="68" y="17"/>
                    </a:lnTo>
                    <a:lnTo>
                      <a:pt x="73" y="21"/>
                    </a:lnTo>
                    <a:lnTo>
                      <a:pt x="73" y="22"/>
                    </a:lnTo>
                    <a:lnTo>
                      <a:pt x="68" y="23"/>
                    </a:lnTo>
                    <a:lnTo>
                      <a:pt x="63" y="23"/>
                    </a:lnTo>
                    <a:lnTo>
                      <a:pt x="58" y="23"/>
                    </a:lnTo>
                    <a:lnTo>
                      <a:pt x="49" y="23"/>
                    </a:lnTo>
                    <a:lnTo>
                      <a:pt x="54" y="19"/>
                    </a:lnTo>
                    <a:lnTo>
                      <a:pt x="51" y="17"/>
                    </a:lnTo>
                    <a:lnTo>
                      <a:pt x="46" y="17"/>
                    </a:lnTo>
                    <a:lnTo>
                      <a:pt x="44" y="15"/>
                    </a:lnTo>
                    <a:lnTo>
                      <a:pt x="43" y="11"/>
                    </a:lnTo>
                    <a:lnTo>
                      <a:pt x="39" y="11"/>
                    </a:lnTo>
                    <a:lnTo>
                      <a:pt x="33" y="10"/>
                    </a:lnTo>
                    <a:lnTo>
                      <a:pt x="31" y="7"/>
                    </a:lnTo>
                    <a:lnTo>
                      <a:pt x="22" y="6"/>
                    </a:lnTo>
                    <a:lnTo>
                      <a:pt x="20" y="5"/>
                    </a:lnTo>
                    <a:lnTo>
                      <a:pt x="22" y="4"/>
                    </a:lnTo>
                    <a:lnTo>
                      <a:pt x="15" y="4"/>
                    </a:lnTo>
                    <a:lnTo>
                      <a:pt x="10" y="7"/>
                    </a:lnTo>
                    <a:lnTo>
                      <a:pt x="8" y="7"/>
                    </a:lnTo>
                    <a:lnTo>
                      <a:pt x="6" y="9"/>
                    </a:lnTo>
                    <a:lnTo>
                      <a:pt x="4" y="10"/>
                    </a:lnTo>
                    <a:lnTo>
                      <a:pt x="0" y="9"/>
                    </a:lnTo>
                    <a:lnTo>
                      <a:pt x="4" y="6"/>
                    </a:lnTo>
                    <a:lnTo>
                      <a:pt x="5" y="4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7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2176463" y="5553075"/>
                <a:ext cx="38100" cy="25400"/>
              </a:xfrm>
              <a:custGeom>
                <a:avLst/>
                <a:gdLst>
                  <a:gd name="T0" fmla="*/ 1 w 24"/>
                  <a:gd name="T1" fmla="*/ 1 h 16"/>
                  <a:gd name="T2" fmla="*/ 2 w 24"/>
                  <a:gd name="T3" fmla="*/ 0 h 16"/>
                  <a:gd name="T4" fmla="*/ 7 w 24"/>
                  <a:gd name="T5" fmla="*/ 0 h 16"/>
                  <a:gd name="T6" fmla="*/ 10 w 24"/>
                  <a:gd name="T7" fmla="*/ 3 h 16"/>
                  <a:gd name="T8" fmla="*/ 13 w 24"/>
                  <a:gd name="T9" fmla="*/ 3 h 16"/>
                  <a:gd name="T10" fmla="*/ 14 w 24"/>
                  <a:gd name="T11" fmla="*/ 5 h 16"/>
                  <a:gd name="T12" fmla="*/ 18 w 24"/>
                  <a:gd name="T13" fmla="*/ 4 h 16"/>
                  <a:gd name="T14" fmla="*/ 17 w 24"/>
                  <a:gd name="T15" fmla="*/ 6 h 16"/>
                  <a:gd name="T16" fmla="*/ 20 w 24"/>
                  <a:gd name="T17" fmla="*/ 6 h 16"/>
                  <a:gd name="T18" fmla="*/ 24 w 24"/>
                  <a:gd name="T19" fmla="*/ 10 h 16"/>
                  <a:gd name="T20" fmla="*/ 21 w 24"/>
                  <a:gd name="T21" fmla="*/ 12 h 16"/>
                  <a:gd name="T22" fmla="*/ 18 w 24"/>
                  <a:gd name="T23" fmla="*/ 11 h 16"/>
                  <a:gd name="T24" fmla="*/ 14 w 24"/>
                  <a:gd name="T25" fmla="*/ 11 h 16"/>
                  <a:gd name="T26" fmla="*/ 13 w 24"/>
                  <a:gd name="T27" fmla="*/ 11 h 16"/>
                  <a:gd name="T28" fmla="*/ 12 w 24"/>
                  <a:gd name="T29" fmla="*/ 12 h 16"/>
                  <a:gd name="T30" fmla="*/ 8 w 24"/>
                  <a:gd name="T31" fmla="*/ 12 h 16"/>
                  <a:gd name="T32" fmla="*/ 8 w 24"/>
                  <a:gd name="T33" fmla="*/ 11 h 16"/>
                  <a:gd name="T34" fmla="*/ 6 w 24"/>
                  <a:gd name="T35" fmla="*/ 11 h 16"/>
                  <a:gd name="T36" fmla="*/ 3 w 24"/>
                  <a:gd name="T37" fmla="*/ 16 h 16"/>
                  <a:gd name="T38" fmla="*/ 1 w 24"/>
                  <a:gd name="T39" fmla="*/ 16 h 16"/>
                  <a:gd name="T40" fmla="*/ 1 w 24"/>
                  <a:gd name="T41" fmla="*/ 13 h 16"/>
                  <a:gd name="T42" fmla="*/ 1 w 24"/>
                  <a:gd name="T43" fmla="*/ 11 h 16"/>
                  <a:gd name="T44" fmla="*/ 0 w 24"/>
                  <a:gd name="T45" fmla="*/ 10 h 16"/>
                  <a:gd name="T46" fmla="*/ 1 w 24"/>
                  <a:gd name="T47" fmla="*/ 9 h 16"/>
                  <a:gd name="T48" fmla="*/ 1 w 24"/>
                  <a:gd name="T49" fmla="*/ 5 h 16"/>
                  <a:gd name="T50" fmla="*/ 1 w 24"/>
                  <a:gd name="T51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4" h="16">
                    <a:moveTo>
                      <a:pt x="1" y="1"/>
                    </a:moveTo>
                    <a:lnTo>
                      <a:pt x="2" y="0"/>
                    </a:lnTo>
                    <a:lnTo>
                      <a:pt x="7" y="0"/>
                    </a:lnTo>
                    <a:lnTo>
                      <a:pt x="10" y="3"/>
                    </a:lnTo>
                    <a:lnTo>
                      <a:pt x="13" y="3"/>
                    </a:lnTo>
                    <a:lnTo>
                      <a:pt x="14" y="5"/>
                    </a:lnTo>
                    <a:lnTo>
                      <a:pt x="18" y="4"/>
                    </a:lnTo>
                    <a:lnTo>
                      <a:pt x="17" y="6"/>
                    </a:lnTo>
                    <a:lnTo>
                      <a:pt x="20" y="6"/>
                    </a:lnTo>
                    <a:lnTo>
                      <a:pt x="24" y="10"/>
                    </a:lnTo>
                    <a:lnTo>
                      <a:pt x="21" y="12"/>
                    </a:lnTo>
                    <a:lnTo>
                      <a:pt x="18" y="11"/>
                    </a:lnTo>
                    <a:lnTo>
                      <a:pt x="14" y="11"/>
                    </a:lnTo>
                    <a:lnTo>
                      <a:pt x="13" y="11"/>
                    </a:lnTo>
                    <a:lnTo>
                      <a:pt x="12" y="12"/>
                    </a:lnTo>
                    <a:lnTo>
                      <a:pt x="8" y="12"/>
                    </a:lnTo>
                    <a:lnTo>
                      <a:pt x="8" y="11"/>
                    </a:lnTo>
                    <a:lnTo>
                      <a:pt x="6" y="11"/>
                    </a:lnTo>
                    <a:lnTo>
                      <a:pt x="3" y="16"/>
                    </a:lnTo>
                    <a:lnTo>
                      <a:pt x="1" y="16"/>
                    </a:lnTo>
                    <a:lnTo>
                      <a:pt x="1" y="13"/>
                    </a:lnTo>
                    <a:lnTo>
                      <a:pt x="1" y="11"/>
                    </a:lnTo>
                    <a:lnTo>
                      <a:pt x="0" y="10"/>
                    </a:lnTo>
                    <a:lnTo>
                      <a:pt x="1" y="9"/>
                    </a:lnTo>
                    <a:lnTo>
                      <a:pt x="1" y="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" name="Freeform 48"/>
              <p:cNvSpPr>
                <a:spLocks/>
              </p:cNvSpPr>
              <p:nvPr/>
            </p:nvSpPr>
            <p:spPr bwMode="auto">
              <a:xfrm>
                <a:off x="2078038" y="5753100"/>
                <a:ext cx="61913" cy="66675"/>
              </a:xfrm>
              <a:custGeom>
                <a:avLst/>
                <a:gdLst>
                  <a:gd name="T0" fmla="*/ 5 w 39"/>
                  <a:gd name="T1" fmla="*/ 32 h 42"/>
                  <a:gd name="T2" fmla="*/ 8 w 39"/>
                  <a:gd name="T3" fmla="*/ 28 h 42"/>
                  <a:gd name="T4" fmla="*/ 7 w 39"/>
                  <a:gd name="T5" fmla="*/ 24 h 42"/>
                  <a:gd name="T6" fmla="*/ 5 w 39"/>
                  <a:gd name="T7" fmla="*/ 28 h 42"/>
                  <a:gd name="T8" fmla="*/ 0 w 39"/>
                  <a:gd name="T9" fmla="*/ 24 h 42"/>
                  <a:gd name="T10" fmla="*/ 2 w 39"/>
                  <a:gd name="T11" fmla="*/ 23 h 42"/>
                  <a:gd name="T12" fmla="*/ 1 w 39"/>
                  <a:gd name="T13" fmla="*/ 17 h 42"/>
                  <a:gd name="T14" fmla="*/ 4 w 39"/>
                  <a:gd name="T15" fmla="*/ 15 h 42"/>
                  <a:gd name="T16" fmla="*/ 5 w 39"/>
                  <a:gd name="T17" fmla="*/ 12 h 42"/>
                  <a:gd name="T18" fmla="*/ 7 w 39"/>
                  <a:gd name="T19" fmla="*/ 7 h 42"/>
                  <a:gd name="T20" fmla="*/ 6 w 39"/>
                  <a:gd name="T21" fmla="*/ 5 h 42"/>
                  <a:gd name="T22" fmla="*/ 10 w 39"/>
                  <a:gd name="T23" fmla="*/ 3 h 42"/>
                  <a:gd name="T24" fmla="*/ 14 w 39"/>
                  <a:gd name="T25" fmla="*/ 0 h 42"/>
                  <a:gd name="T26" fmla="*/ 22 w 39"/>
                  <a:gd name="T27" fmla="*/ 5 h 42"/>
                  <a:gd name="T28" fmla="*/ 23 w 39"/>
                  <a:gd name="T29" fmla="*/ 5 h 42"/>
                  <a:gd name="T30" fmla="*/ 24 w 39"/>
                  <a:gd name="T31" fmla="*/ 7 h 42"/>
                  <a:gd name="T32" fmla="*/ 30 w 39"/>
                  <a:gd name="T33" fmla="*/ 8 h 42"/>
                  <a:gd name="T34" fmla="*/ 31 w 39"/>
                  <a:gd name="T35" fmla="*/ 7 h 42"/>
                  <a:gd name="T36" fmla="*/ 35 w 39"/>
                  <a:gd name="T37" fmla="*/ 9 h 42"/>
                  <a:gd name="T38" fmla="*/ 39 w 39"/>
                  <a:gd name="T39" fmla="*/ 11 h 42"/>
                  <a:gd name="T40" fmla="*/ 39 w 39"/>
                  <a:gd name="T41" fmla="*/ 15 h 42"/>
                  <a:gd name="T42" fmla="*/ 37 w 39"/>
                  <a:gd name="T43" fmla="*/ 20 h 42"/>
                  <a:gd name="T44" fmla="*/ 30 w 39"/>
                  <a:gd name="T45" fmla="*/ 26 h 42"/>
                  <a:gd name="T46" fmla="*/ 22 w 39"/>
                  <a:gd name="T47" fmla="*/ 30 h 42"/>
                  <a:gd name="T48" fmla="*/ 17 w 39"/>
                  <a:gd name="T49" fmla="*/ 35 h 42"/>
                  <a:gd name="T50" fmla="*/ 16 w 39"/>
                  <a:gd name="T51" fmla="*/ 40 h 42"/>
                  <a:gd name="T52" fmla="*/ 12 w 39"/>
                  <a:gd name="T53" fmla="*/ 42 h 42"/>
                  <a:gd name="T54" fmla="*/ 10 w 39"/>
                  <a:gd name="T55" fmla="*/ 40 h 42"/>
                  <a:gd name="T56" fmla="*/ 7 w 39"/>
                  <a:gd name="T57" fmla="*/ 38 h 42"/>
                  <a:gd name="T58" fmla="*/ 4 w 39"/>
                  <a:gd name="T59" fmla="*/ 40 h 42"/>
                  <a:gd name="T60" fmla="*/ 4 w 39"/>
                  <a:gd name="T61" fmla="*/ 36 h 42"/>
                  <a:gd name="T62" fmla="*/ 6 w 39"/>
                  <a:gd name="T63" fmla="*/ 35 h 42"/>
                  <a:gd name="T64" fmla="*/ 5 w 39"/>
                  <a:gd name="T65" fmla="*/ 3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" h="42">
                    <a:moveTo>
                      <a:pt x="5" y="32"/>
                    </a:moveTo>
                    <a:lnTo>
                      <a:pt x="8" y="28"/>
                    </a:lnTo>
                    <a:lnTo>
                      <a:pt x="7" y="24"/>
                    </a:lnTo>
                    <a:lnTo>
                      <a:pt x="5" y="28"/>
                    </a:lnTo>
                    <a:lnTo>
                      <a:pt x="0" y="24"/>
                    </a:lnTo>
                    <a:lnTo>
                      <a:pt x="2" y="23"/>
                    </a:lnTo>
                    <a:lnTo>
                      <a:pt x="1" y="17"/>
                    </a:lnTo>
                    <a:lnTo>
                      <a:pt x="4" y="15"/>
                    </a:lnTo>
                    <a:lnTo>
                      <a:pt x="5" y="12"/>
                    </a:lnTo>
                    <a:lnTo>
                      <a:pt x="7" y="7"/>
                    </a:lnTo>
                    <a:lnTo>
                      <a:pt x="6" y="5"/>
                    </a:lnTo>
                    <a:lnTo>
                      <a:pt x="10" y="3"/>
                    </a:lnTo>
                    <a:lnTo>
                      <a:pt x="14" y="0"/>
                    </a:lnTo>
                    <a:lnTo>
                      <a:pt x="22" y="5"/>
                    </a:lnTo>
                    <a:lnTo>
                      <a:pt x="23" y="5"/>
                    </a:lnTo>
                    <a:lnTo>
                      <a:pt x="24" y="7"/>
                    </a:lnTo>
                    <a:lnTo>
                      <a:pt x="30" y="8"/>
                    </a:lnTo>
                    <a:lnTo>
                      <a:pt x="31" y="7"/>
                    </a:lnTo>
                    <a:lnTo>
                      <a:pt x="35" y="9"/>
                    </a:lnTo>
                    <a:lnTo>
                      <a:pt x="39" y="11"/>
                    </a:lnTo>
                    <a:lnTo>
                      <a:pt x="39" y="15"/>
                    </a:lnTo>
                    <a:lnTo>
                      <a:pt x="37" y="20"/>
                    </a:lnTo>
                    <a:lnTo>
                      <a:pt x="30" y="26"/>
                    </a:lnTo>
                    <a:lnTo>
                      <a:pt x="22" y="30"/>
                    </a:lnTo>
                    <a:lnTo>
                      <a:pt x="17" y="35"/>
                    </a:lnTo>
                    <a:lnTo>
                      <a:pt x="16" y="40"/>
                    </a:lnTo>
                    <a:lnTo>
                      <a:pt x="12" y="42"/>
                    </a:lnTo>
                    <a:lnTo>
                      <a:pt x="10" y="40"/>
                    </a:lnTo>
                    <a:lnTo>
                      <a:pt x="7" y="38"/>
                    </a:lnTo>
                    <a:lnTo>
                      <a:pt x="4" y="40"/>
                    </a:lnTo>
                    <a:lnTo>
                      <a:pt x="4" y="36"/>
                    </a:lnTo>
                    <a:lnTo>
                      <a:pt x="6" y="35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2289175" y="6400800"/>
                <a:ext cx="36513" cy="19050"/>
              </a:xfrm>
              <a:custGeom>
                <a:avLst/>
                <a:gdLst>
                  <a:gd name="T0" fmla="*/ 0 w 23"/>
                  <a:gd name="T1" fmla="*/ 8 h 12"/>
                  <a:gd name="T2" fmla="*/ 8 w 23"/>
                  <a:gd name="T3" fmla="*/ 1 h 12"/>
                  <a:gd name="T4" fmla="*/ 14 w 23"/>
                  <a:gd name="T5" fmla="*/ 4 h 12"/>
                  <a:gd name="T6" fmla="*/ 18 w 23"/>
                  <a:gd name="T7" fmla="*/ 0 h 12"/>
                  <a:gd name="T8" fmla="*/ 23 w 23"/>
                  <a:gd name="T9" fmla="*/ 4 h 12"/>
                  <a:gd name="T10" fmla="*/ 22 w 23"/>
                  <a:gd name="T11" fmla="*/ 9 h 12"/>
                  <a:gd name="T12" fmla="*/ 12 w 23"/>
                  <a:gd name="T13" fmla="*/ 11 h 12"/>
                  <a:gd name="T14" fmla="*/ 10 w 23"/>
                  <a:gd name="T15" fmla="*/ 8 h 12"/>
                  <a:gd name="T16" fmla="*/ 3 w 23"/>
                  <a:gd name="T17" fmla="*/ 12 h 12"/>
                  <a:gd name="T18" fmla="*/ 0 w 23"/>
                  <a:gd name="T1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12">
                    <a:moveTo>
                      <a:pt x="0" y="8"/>
                    </a:moveTo>
                    <a:lnTo>
                      <a:pt x="8" y="1"/>
                    </a:lnTo>
                    <a:lnTo>
                      <a:pt x="14" y="4"/>
                    </a:lnTo>
                    <a:lnTo>
                      <a:pt x="18" y="0"/>
                    </a:lnTo>
                    <a:lnTo>
                      <a:pt x="23" y="4"/>
                    </a:lnTo>
                    <a:lnTo>
                      <a:pt x="22" y="9"/>
                    </a:lnTo>
                    <a:lnTo>
                      <a:pt x="12" y="11"/>
                    </a:lnTo>
                    <a:lnTo>
                      <a:pt x="10" y="8"/>
                    </a:lnTo>
                    <a:lnTo>
                      <a:pt x="3" y="12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61"/>
              <p:cNvSpPr>
                <a:spLocks/>
              </p:cNvSpPr>
              <p:nvPr/>
            </p:nvSpPr>
            <p:spPr bwMode="auto">
              <a:xfrm>
                <a:off x="2360613" y="5707063"/>
                <a:ext cx="30163" cy="39688"/>
              </a:xfrm>
              <a:custGeom>
                <a:avLst/>
                <a:gdLst>
                  <a:gd name="T0" fmla="*/ 13 w 19"/>
                  <a:gd name="T1" fmla="*/ 22 h 25"/>
                  <a:gd name="T2" fmla="*/ 10 w 19"/>
                  <a:gd name="T3" fmla="*/ 24 h 25"/>
                  <a:gd name="T4" fmla="*/ 7 w 19"/>
                  <a:gd name="T5" fmla="*/ 25 h 25"/>
                  <a:gd name="T6" fmla="*/ 7 w 19"/>
                  <a:gd name="T7" fmla="*/ 23 h 25"/>
                  <a:gd name="T8" fmla="*/ 4 w 19"/>
                  <a:gd name="T9" fmla="*/ 23 h 25"/>
                  <a:gd name="T10" fmla="*/ 3 w 19"/>
                  <a:gd name="T11" fmla="*/ 24 h 25"/>
                  <a:gd name="T12" fmla="*/ 0 w 19"/>
                  <a:gd name="T13" fmla="*/ 23 h 25"/>
                  <a:gd name="T14" fmla="*/ 2 w 19"/>
                  <a:gd name="T15" fmla="*/ 20 h 25"/>
                  <a:gd name="T16" fmla="*/ 2 w 19"/>
                  <a:gd name="T17" fmla="*/ 17 h 25"/>
                  <a:gd name="T18" fmla="*/ 3 w 19"/>
                  <a:gd name="T19" fmla="*/ 14 h 25"/>
                  <a:gd name="T20" fmla="*/ 1 w 19"/>
                  <a:gd name="T21" fmla="*/ 11 h 25"/>
                  <a:gd name="T22" fmla="*/ 1 w 19"/>
                  <a:gd name="T23" fmla="*/ 6 h 25"/>
                  <a:gd name="T24" fmla="*/ 3 w 19"/>
                  <a:gd name="T25" fmla="*/ 0 h 25"/>
                  <a:gd name="T26" fmla="*/ 6 w 19"/>
                  <a:gd name="T27" fmla="*/ 1 h 25"/>
                  <a:gd name="T28" fmla="*/ 10 w 19"/>
                  <a:gd name="T29" fmla="*/ 2 h 25"/>
                  <a:gd name="T30" fmla="*/ 18 w 19"/>
                  <a:gd name="T31" fmla="*/ 8 h 25"/>
                  <a:gd name="T32" fmla="*/ 19 w 19"/>
                  <a:gd name="T33" fmla="*/ 11 h 25"/>
                  <a:gd name="T34" fmla="*/ 15 w 19"/>
                  <a:gd name="T35" fmla="*/ 17 h 25"/>
                  <a:gd name="T36" fmla="*/ 13 w 19"/>
                  <a:gd name="T37" fmla="*/ 2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25">
                    <a:moveTo>
                      <a:pt x="13" y="22"/>
                    </a:moveTo>
                    <a:lnTo>
                      <a:pt x="10" y="24"/>
                    </a:lnTo>
                    <a:lnTo>
                      <a:pt x="7" y="25"/>
                    </a:lnTo>
                    <a:lnTo>
                      <a:pt x="7" y="23"/>
                    </a:lnTo>
                    <a:lnTo>
                      <a:pt x="4" y="23"/>
                    </a:lnTo>
                    <a:lnTo>
                      <a:pt x="3" y="24"/>
                    </a:lnTo>
                    <a:lnTo>
                      <a:pt x="0" y="23"/>
                    </a:lnTo>
                    <a:lnTo>
                      <a:pt x="2" y="20"/>
                    </a:lnTo>
                    <a:lnTo>
                      <a:pt x="2" y="17"/>
                    </a:lnTo>
                    <a:lnTo>
                      <a:pt x="3" y="14"/>
                    </a:lnTo>
                    <a:lnTo>
                      <a:pt x="1" y="11"/>
                    </a:lnTo>
                    <a:lnTo>
                      <a:pt x="1" y="6"/>
                    </a:lnTo>
                    <a:lnTo>
                      <a:pt x="3" y="0"/>
                    </a:lnTo>
                    <a:lnTo>
                      <a:pt x="6" y="1"/>
                    </a:lnTo>
                    <a:lnTo>
                      <a:pt x="10" y="2"/>
                    </a:lnTo>
                    <a:lnTo>
                      <a:pt x="18" y="8"/>
                    </a:lnTo>
                    <a:lnTo>
                      <a:pt x="19" y="11"/>
                    </a:lnTo>
                    <a:lnTo>
                      <a:pt x="15" y="17"/>
                    </a:lnTo>
                    <a:lnTo>
                      <a:pt x="13" y="2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68"/>
              <p:cNvSpPr>
                <a:spLocks/>
              </p:cNvSpPr>
              <p:nvPr/>
            </p:nvSpPr>
            <p:spPr bwMode="auto">
              <a:xfrm>
                <a:off x="1958975" y="5576888"/>
                <a:ext cx="42863" cy="46038"/>
              </a:xfrm>
              <a:custGeom>
                <a:avLst/>
                <a:gdLst>
                  <a:gd name="T0" fmla="*/ 15 w 27"/>
                  <a:gd name="T1" fmla="*/ 29 h 29"/>
                  <a:gd name="T2" fmla="*/ 11 w 27"/>
                  <a:gd name="T3" fmla="*/ 27 h 29"/>
                  <a:gd name="T4" fmla="*/ 6 w 27"/>
                  <a:gd name="T5" fmla="*/ 27 h 29"/>
                  <a:gd name="T6" fmla="*/ 4 w 27"/>
                  <a:gd name="T7" fmla="*/ 25 h 29"/>
                  <a:gd name="T8" fmla="*/ 0 w 27"/>
                  <a:gd name="T9" fmla="*/ 23 h 29"/>
                  <a:gd name="T10" fmla="*/ 0 w 27"/>
                  <a:gd name="T11" fmla="*/ 20 h 29"/>
                  <a:gd name="T12" fmla="*/ 1 w 27"/>
                  <a:gd name="T13" fmla="*/ 19 h 29"/>
                  <a:gd name="T14" fmla="*/ 0 w 27"/>
                  <a:gd name="T15" fmla="*/ 18 h 29"/>
                  <a:gd name="T16" fmla="*/ 4 w 27"/>
                  <a:gd name="T17" fmla="*/ 12 h 29"/>
                  <a:gd name="T18" fmla="*/ 12 w 27"/>
                  <a:gd name="T19" fmla="*/ 12 h 29"/>
                  <a:gd name="T20" fmla="*/ 12 w 27"/>
                  <a:gd name="T21" fmla="*/ 9 h 29"/>
                  <a:gd name="T22" fmla="*/ 11 w 27"/>
                  <a:gd name="T23" fmla="*/ 9 h 29"/>
                  <a:gd name="T24" fmla="*/ 10 w 27"/>
                  <a:gd name="T25" fmla="*/ 8 h 29"/>
                  <a:gd name="T26" fmla="*/ 7 w 27"/>
                  <a:gd name="T27" fmla="*/ 6 h 29"/>
                  <a:gd name="T28" fmla="*/ 5 w 27"/>
                  <a:gd name="T29" fmla="*/ 3 h 29"/>
                  <a:gd name="T30" fmla="*/ 9 w 27"/>
                  <a:gd name="T31" fmla="*/ 3 h 29"/>
                  <a:gd name="T32" fmla="*/ 9 w 27"/>
                  <a:gd name="T33" fmla="*/ 0 h 29"/>
                  <a:gd name="T34" fmla="*/ 15 w 27"/>
                  <a:gd name="T35" fmla="*/ 0 h 29"/>
                  <a:gd name="T36" fmla="*/ 21 w 27"/>
                  <a:gd name="T37" fmla="*/ 0 h 29"/>
                  <a:gd name="T38" fmla="*/ 21 w 27"/>
                  <a:gd name="T39" fmla="*/ 6 h 29"/>
                  <a:gd name="T40" fmla="*/ 21 w 27"/>
                  <a:gd name="T41" fmla="*/ 13 h 29"/>
                  <a:gd name="T42" fmla="*/ 22 w 27"/>
                  <a:gd name="T43" fmla="*/ 13 h 29"/>
                  <a:gd name="T44" fmla="*/ 24 w 27"/>
                  <a:gd name="T45" fmla="*/ 14 h 29"/>
                  <a:gd name="T46" fmla="*/ 25 w 27"/>
                  <a:gd name="T47" fmla="*/ 13 h 29"/>
                  <a:gd name="T48" fmla="*/ 27 w 27"/>
                  <a:gd name="T49" fmla="*/ 14 h 29"/>
                  <a:gd name="T50" fmla="*/ 24 w 27"/>
                  <a:gd name="T51" fmla="*/ 17 h 29"/>
                  <a:gd name="T52" fmla="*/ 21 w 27"/>
                  <a:gd name="T53" fmla="*/ 19 h 29"/>
                  <a:gd name="T54" fmla="*/ 21 w 27"/>
                  <a:gd name="T55" fmla="*/ 20 h 29"/>
                  <a:gd name="T56" fmla="*/ 21 w 27"/>
                  <a:gd name="T57" fmla="*/ 21 h 29"/>
                  <a:gd name="T58" fmla="*/ 19 w 27"/>
                  <a:gd name="T59" fmla="*/ 24 h 29"/>
                  <a:gd name="T60" fmla="*/ 18 w 27"/>
                  <a:gd name="T61" fmla="*/ 24 h 29"/>
                  <a:gd name="T62" fmla="*/ 18 w 27"/>
                  <a:gd name="T63" fmla="*/ 25 h 29"/>
                  <a:gd name="T64" fmla="*/ 17 w 27"/>
                  <a:gd name="T65" fmla="*/ 25 h 29"/>
                  <a:gd name="T66" fmla="*/ 15 w 27"/>
                  <a:gd name="T67" fmla="*/ 27 h 29"/>
                  <a:gd name="T68" fmla="*/ 15 w 27"/>
                  <a:gd name="T6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7" h="29">
                    <a:moveTo>
                      <a:pt x="15" y="29"/>
                    </a:moveTo>
                    <a:lnTo>
                      <a:pt x="11" y="27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0" y="23"/>
                    </a:lnTo>
                    <a:lnTo>
                      <a:pt x="0" y="20"/>
                    </a:lnTo>
                    <a:lnTo>
                      <a:pt x="1" y="19"/>
                    </a:lnTo>
                    <a:lnTo>
                      <a:pt x="0" y="18"/>
                    </a:lnTo>
                    <a:lnTo>
                      <a:pt x="4" y="12"/>
                    </a:lnTo>
                    <a:lnTo>
                      <a:pt x="12" y="12"/>
                    </a:lnTo>
                    <a:lnTo>
                      <a:pt x="12" y="9"/>
                    </a:lnTo>
                    <a:lnTo>
                      <a:pt x="11" y="9"/>
                    </a:lnTo>
                    <a:lnTo>
                      <a:pt x="10" y="8"/>
                    </a:lnTo>
                    <a:lnTo>
                      <a:pt x="7" y="6"/>
                    </a:lnTo>
                    <a:lnTo>
                      <a:pt x="5" y="3"/>
                    </a:lnTo>
                    <a:lnTo>
                      <a:pt x="9" y="3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21" y="0"/>
                    </a:lnTo>
                    <a:lnTo>
                      <a:pt x="21" y="6"/>
                    </a:lnTo>
                    <a:lnTo>
                      <a:pt x="21" y="13"/>
                    </a:lnTo>
                    <a:lnTo>
                      <a:pt x="22" y="13"/>
                    </a:lnTo>
                    <a:lnTo>
                      <a:pt x="24" y="14"/>
                    </a:lnTo>
                    <a:lnTo>
                      <a:pt x="25" y="13"/>
                    </a:lnTo>
                    <a:lnTo>
                      <a:pt x="27" y="14"/>
                    </a:lnTo>
                    <a:lnTo>
                      <a:pt x="24" y="17"/>
                    </a:lnTo>
                    <a:lnTo>
                      <a:pt x="21" y="19"/>
                    </a:lnTo>
                    <a:lnTo>
                      <a:pt x="21" y="20"/>
                    </a:lnTo>
                    <a:lnTo>
                      <a:pt x="21" y="21"/>
                    </a:lnTo>
                    <a:lnTo>
                      <a:pt x="19" y="24"/>
                    </a:lnTo>
                    <a:lnTo>
                      <a:pt x="18" y="24"/>
                    </a:lnTo>
                    <a:lnTo>
                      <a:pt x="18" y="25"/>
                    </a:lnTo>
                    <a:lnTo>
                      <a:pt x="17" y="25"/>
                    </a:lnTo>
                    <a:lnTo>
                      <a:pt x="15" y="27"/>
                    </a:lnTo>
                    <a:lnTo>
                      <a:pt x="15" y="29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70"/>
              <p:cNvSpPr>
                <a:spLocks/>
              </p:cNvSpPr>
              <p:nvPr/>
            </p:nvSpPr>
            <p:spPr bwMode="auto">
              <a:xfrm>
                <a:off x="2287588" y="5680075"/>
                <a:ext cx="50800" cy="74613"/>
              </a:xfrm>
              <a:custGeom>
                <a:avLst/>
                <a:gdLst>
                  <a:gd name="T0" fmla="*/ 11 w 32"/>
                  <a:gd name="T1" fmla="*/ 0 h 47"/>
                  <a:gd name="T2" fmla="*/ 15 w 32"/>
                  <a:gd name="T3" fmla="*/ 2 h 47"/>
                  <a:gd name="T4" fmla="*/ 19 w 32"/>
                  <a:gd name="T5" fmla="*/ 6 h 47"/>
                  <a:gd name="T6" fmla="*/ 19 w 32"/>
                  <a:gd name="T7" fmla="*/ 10 h 47"/>
                  <a:gd name="T8" fmla="*/ 23 w 32"/>
                  <a:gd name="T9" fmla="*/ 10 h 47"/>
                  <a:gd name="T10" fmla="*/ 26 w 32"/>
                  <a:gd name="T11" fmla="*/ 13 h 47"/>
                  <a:gd name="T12" fmla="*/ 29 w 32"/>
                  <a:gd name="T13" fmla="*/ 16 h 47"/>
                  <a:gd name="T14" fmla="*/ 27 w 32"/>
                  <a:gd name="T15" fmla="*/ 22 h 47"/>
                  <a:gd name="T16" fmla="*/ 23 w 32"/>
                  <a:gd name="T17" fmla="*/ 24 h 47"/>
                  <a:gd name="T18" fmla="*/ 24 w 32"/>
                  <a:gd name="T19" fmla="*/ 25 h 47"/>
                  <a:gd name="T20" fmla="*/ 23 w 32"/>
                  <a:gd name="T21" fmla="*/ 29 h 47"/>
                  <a:gd name="T22" fmla="*/ 25 w 32"/>
                  <a:gd name="T23" fmla="*/ 34 h 47"/>
                  <a:gd name="T24" fmla="*/ 27 w 32"/>
                  <a:gd name="T25" fmla="*/ 34 h 47"/>
                  <a:gd name="T26" fmla="*/ 29 w 32"/>
                  <a:gd name="T27" fmla="*/ 37 h 47"/>
                  <a:gd name="T28" fmla="*/ 32 w 32"/>
                  <a:gd name="T29" fmla="*/ 43 h 47"/>
                  <a:gd name="T30" fmla="*/ 31 w 32"/>
                  <a:gd name="T31" fmla="*/ 43 h 47"/>
                  <a:gd name="T32" fmla="*/ 27 w 32"/>
                  <a:gd name="T33" fmla="*/ 42 h 47"/>
                  <a:gd name="T34" fmla="*/ 25 w 32"/>
                  <a:gd name="T35" fmla="*/ 45 h 47"/>
                  <a:gd name="T36" fmla="*/ 21 w 32"/>
                  <a:gd name="T37" fmla="*/ 46 h 47"/>
                  <a:gd name="T38" fmla="*/ 20 w 32"/>
                  <a:gd name="T39" fmla="*/ 46 h 47"/>
                  <a:gd name="T40" fmla="*/ 19 w 32"/>
                  <a:gd name="T41" fmla="*/ 47 h 47"/>
                  <a:gd name="T42" fmla="*/ 15 w 32"/>
                  <a:gd name="T43" fmla="*/ 47 h 47"/>
                  <a:gd name="T44" fmla="*/ 12 w 32"/>
                  <a:gd name="T45" fmla="*/ 43 h 47"/>
                  <a:gd name="T46" fmla="*/ 11 w 32"/>
                  <a:gd name="T47" fmla="*/ 41 h 47"/>
                  <a:gd name="T48" fmla="*/ 9 w 32"/>
                  <a:gd name="T49" fmla="*/ 37 h 47"/>
                  <a:gd name="T50" fmla="*/ 11 w 32"/>
                  <a:gd name="T51" fmla="*/ 31 h 47"/>
                  <a:gd name="T52" fmla="*/ 12 w 32"/>
                  <a:gd name="T53" fmla="*/ 29 h 47"/>
                  <a:gd name="T54" fmla="*/ 11 w 32"/>
                  <a:gd name="T55" fmla="*/ 26 h 47"/>
                  <a:gd name="T56" fmla="*/ 8 w 32"/>
                  <a:gd name="T57" fmla="*/ 25 h 47"/>
                  <a:gd name="T58" fmla="*/ 9 w 32"/>
                  <a:gd name="T59" fmla="*/ 22 h 47"/>
                  <a:gd name="T60" fmla="*/ 8 w 32"/>
                  <a:gd name="T61" fmla="*/ 20 h 47"/>
                  <a:gd name="T62" fmla="*/ 4 w 32"/>
                  <a:gd name="T63" fmla="*/ 20 h 47"/>
                  <a:gd name="T64" fmla="*/ 0 w 32"/>
                  <a:gd name="T65" fmla="*/ 16 h 47"/>
                  <a:gd name="T66" fmla="*/ 2 w 32"/>
                  <a:gd name="T67" fmla="*/ 14 h 47"/>
                  <a:gd name="T68" fmla="*/ 1 w 32"/>
                  <a:gd name="T69" fmla="*/ 11 h 47"/>
                  <a:gd name="T70" fmla="*/ 6 w 32"/>
                  <a:gd name="T71" fmla="*/ 10 h 47"/>
                  <a:gd name="T72" fmla="*/ 7 w 32"/>
                  <a:gd name="T73" fmla="*/ 8 h 47"/>
                  <a:gd name="T74" fmla="*/ 4 w 32"/>
                  <a:gd name="T75" fmla="*/ 6 h 47"/>
                  <a:gd name="T76" fmla="*/ 6 w 32"/>
                  <a:gd name="T77" fmla="*/ 3 h 47"/>
                  <a:gd name="T78" fmla="*/ 11 w 32"/>
                  <a:gd name="T7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2" h="47">
                    <a:moveTo>
                      <a:pt x="11" y="0"/>
                    </a:moveTo>
                    <a:lnTo>
                      <a:pt x="15" y="2"/>
                    </a:lnTo>
                    <a:lnTo>
                      <a:pt x="19" y="6"/>
                    </a:lnTo>
                    <a:lnTo>
                      <a:pt x="19" y="10"/>
                    </a:lnTo>
                    <a:lnTo>
                      <a:pt x="23" y="10"/>
                    </a:lnTo>
                    <a:lnTo>
                      <a:pt x="26" y="13"/>
                    </a:lnTo>
                    <a:lnTo>
                      <a:pt x="29" y="16"/>
                    </a:lnTo>
                    <a:lnTo>
                      <a:pt x="27" y="22"/>
                    </a:lnTo>
                    <a:lnTo>
                      <a:pt x="23" y="24"/>
                    </a:lnTo>
                    <a:lnTo>
                      <a:pt x="24" y="25"/>
                    </a:lnTo>
                    <a:lnTo>
                      <a:pt x="23" y="29"/>
                    </a:lnTo>
                    <a:lnTo>
                      <a:pt x="25" y="34"/>
                    </a:lnTo>
                    <a:lnTo>
                      <a:pt x="27" y="34"/>
                    </a:lnTo>
                    <a:lnTo>
                      <a:pt x="29" y="37"/>
                    </a:lnTo>
                    <a:lnTo>
                      <a:pt x="32" y="43"/>
                    </a:lnTo>
                    <a:lnTo>
                      <a:pt x="31" y="43"/>
                    </a:lnTo>
                    <a:lnTo>
                      <a:pt x="27" y="42"/>
                    </a:lnTo>
                    <a:lnTo>
                      <a:pt x="25" y="45"/>
                    </a:lnTo>
                    <a:lnTo>
                      <a:pt x="21" y="46"/>
                    </a:lnTo>
                    <a:lnTo>
                      <a:pt x="20" y="46"/>
                    </a:lnTo>
                    <a:lnTo>
                      <a:pt x="19" y="47"/>
                    </a:lnTo>
                    <a:lnTo>
                      <a:pt x="15" y="47"/>
                    </a:lnTo>
                    <a:lnTo>
                      <a:pt x="12" y="43"/>
                    </a:lnTo>
                    <a:lnTo>
                      <a:pt x="11" y="41"/>
                    </a:lnTo>
                    <a:lnTo>
                      <a:pt x="9" y="37"/>
                    </a:lnTo>
                    <a:lnTo>
                      <a:pt x="11" y="31"/>
                    </a:lnTo>
                    <a:lnTo>
                      <a:pt x="12" y="29"/>
                    </a:lnTo>
                    <a:lnTo>
                      <a:pt x="11" y="26"/>
                    </a:lnTo>
                    <a:lnTo>
                      <a:pt x="8" y="25"/>
                    </a:lnTo>
                    <a:lnTo>
                      <a:pt x="9" y="22"/>
                    </a:lnTo>
                    <a:lnTo>
                      <a:pt x="8" y="20"/>
                    </a:lnTo>
                    <a:lnTo>
                      <a:pt x="4" y="20"/>
                    </a:lnTo>
                    <a:lnTo>
                      <a:pt x="0" y="16"/>
                    </a:lnTo>
                    <a:lnTo>
                      <a:pt x="2" y="14"/>
                    </a:lnTo>
                    <a:lnTo>
                      <a:pt x="1" y="11"/>
                    </a:lnTo>
                    <a:lnTo>
                      <a:pt x="6" y="10"/>
                    </a:lnTo>
                    <a:lnTo>
                      <a:pt x="7" y="8"/>
                    </a:lnTo>
                    <a:lnTo>
                      <a:pt x="4" y="6"/>
                    </a:lnTo>
                    <a:lnTo>
                      <a:pt x="6" y="3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71"/>
              <p:cNvSpPr>
                <a:spLocks/>
              </p:cNvSpPr>
              <p:nvPr/>
            </p:nvSpPr>
            <p:spPr bwMode="auto">
              <a:xfrm>
                <a:off x="1989138" y="5597525"/>
                <a:ext cx="66675" cy="31750"/>
              </a:xfrm>
              <a:custGeom>
                <a:avLst/>
                <a:gdLst>
                  <a:gd name="T0" fmla="*/ 14 w 42"/>
                  <a:gd name="T1" fmla="*/ 20 h 20"/>
                  <a:gd name="T2" fmla="*/ 13 w 42"/>
                  <a:gd name="T3" fmla="*/ 18 h 20"/>
                  <a:gd name="T4" fmla="*/ 11 w 42"/>
                  <a:gd name="T5" fmla="*/ 18 h 20"/>
                  <a:gd name="T6" fmla="*/ 11 w 42"/>
                  <a:gd name="T7" fmla="*/ 14 h 20"/>
                  <a:gd name="T8" fmla="*/ 10 w 42"/>
                  <a:gd name="T9" fmla="*/ 14 h 20"/>
                  <a:gd name="T10" fmla="*/ 9 w 42"/>
                  <a:gd name="T11" fmla="*/ 13 h 20"/>
                  <a:gd name="T12" fmla="*/ 6 w 42"/>
                  <a:gd name="T13" fmla="*/ 14 h 20"/>
                  <a:gd name="T14" fmla="*/ 5 w 42"/>
                  <a:gd name="T15" fmla="*/ 13 h 20"/>
                  <a:gd name="T16" fmla="*/ 4 w 42"/>
                  <a:gd name="T17" fmla="*/ 12 h 20"/>
                  <a:gd name="T18" fmla="*/ 3 w 42"/>
                  <a:gd name="T19" fmla="*/ 11 h 20"/>
                  <a:gd name="T20" fmla="*/ 0 w 42"/>
                  <a:gd name="T21" fmla="*/ 11 h 20"/>
                  <a:gd name="T22" fmla="*/ 2 w 42"/>
                  <a:gd name="T23" fmla="*/ 8 h 20"/>
                  <a:gd name="T24" fmla="*/ 2 w 42"/>
                  <a:gd name="T25" fmla="*/ 7 h 20"/>
                  <a:gd name="T26" fmla="*/ 2 w 42"/>
                  <a:gd name="T27" fmla="*/ 6 h 20"/>
                  <a:gd name="T28" fmla="*/ 5 w 42"/>
                  <a:gd name="T29" fmla="*/ 4 h 20"/>
                  <a:gd name="T30" fmla="*/ 8 w 42"/>
                  <a:gd name="T31" fmla="*/ 1 h 20"/>
                  <a:gd name="T32" fmla="*/ 9 w 42"/>
                  <a:gd name="T33" fmla="*/ 1 h 20"/>
                  <a:gd name="T34" fmla="*/ 10 w 42"/>
                  <a:gd name="T35" fmla="*/ 0 h 20"/>
                  <a:gd name="T36" fmla="*/ 13 w 42"/>
                  <a:gd name="T37" fmla="*/ 0 h 20"/>
                  <a:gd name="T38" fmla="*/ 13 w 42"/>
                  <a:gd name="T39" fmla="*/ 1 h 20"/>
                  <a:gd name="T40" fmla="*/ 14 w 42"/>
                  <a:gd name="T41" fmla="*/ 1 h 20"/>
                  <a:gd name="T42" fmla="*/ 17 w 42"/>
                  <a:gd name="T43" fmla="*/ 1 h 20"/>
                  <a:gd name="T44" fmla="*/ 20 w 42"/>
                  <a:gd name="T45" fmla="*/ 1 h 20"/>
                  <a:gd name="T46" fmla="*/ 22 w 42"/>
                  <a:gd name="T47" fmla="*/ 0 h 20"/>
                  <a:gd name="T48" fmla="*/ 23 w 42"/>
                  <a:gd name="T49" fmla="*/ 0 h 20"/>
                  <a:gd name="T50" fmla="*/ 25 w 42"/>
                  <a:gd name="T51" fmla="*/ 0 h 20"/>
                  <a:gd name="T52" fmla="*/ 27 w 42"/>
                  <a:gd name="T53" fmla="*/ 0 h 20"/>
                  <a:gd name="T54" fmla="*/ 28 w 42"/>
                  <a:gd name="T55" fmla="*/ 0 h 20"/>
                  <a:gd name="T56" fmla="*/ 29 w 42"/>
                  <a:gd name="T57" fmla="*/ 0 h 20"/>
                  <a:gd name="T58" fmla="*/ 33 w 42"/>
                  <a:gd name="T59" fmla="*/ 0 h 20"/>
                  <a:gd name="T60" fmla="*/ 34 w 42"/>
                  <a:gd name="T61" fmla="*/ 1 h 20"/>
                  <a:gd name="T62" fmla="*/ 35 w 42"/>
                  <a:gd name="T63" fmla="*/ 2 h 20"/>
                  <a:gd name="T64" fmla="*/ 38 w 42"/>
                  <a:gd name="T65" fmla="*/ 4 h 20"/>
                  <a:gd name="T66" fmla="*/ 40 w 42"/>
                  <a:gd name="T67" fmla="*/ 5 h 20"/>
                  <a:gd name="T68" fmla="*/ 42 w 42"/>
                  <a:gd name="T69" fmla="*/ 6 h 20"/>
                  <a:gd name="T70" fmla="*/ 39 w 42"/>
                  <a:gd name="T71" fmla="*/ 6 h 20"/>
                  <a:gd name="T72" fmla="*/ 39 w 42"/>
                  <a:gd name="T73" fmla="*/ 7 h 20"/>
                  <a:gd name="T74" fmla="*/ 37 w 42"/>
                  <a:gd name="T75" fmla="*/ 8 h 20"/>
                  <a:gd name="T76" fmla="*/ 34 w 42"/>
                  <a:gd name="T77" fmla="*/ 8 h 20"/>
                  <a:gd name="T78" fmla="*/ 33 w 42"/>
                  <a:gd name="T79" fmla="*/ 10 h 20"/>
                  <a:gd name="T80" fmla="*/ 32 w 42"/>
                  <a:gd name="T81" fmla="*/ 8 h 20"/>
                  <a:gd name="T82" fmla="*/ 31 w 42"/>
                  <a:gd name="T83" fmla="*/ 7 h 20"/>
                  <a:gd name="T84" fmla="*/ 31 w 42"/>
                  <a:gd name="T85" fmla="*/ 8 h 20"/>
                  <a:gd name="T86" fmla="*/ 29 w 42"/>
                  <a:gd name="T87" fmla="*/ 10 h 20"/>
                  <a:gd name="T88" fmla="*/ 28 w 42"/>
                  <a:gd name="T89" fmla="*/ 10 h 20"/>
                  <a:gd name="T90" fmla="*/ 28 w 42"/>
                  <a:gd name="T91" fmla="*/ 11 h 20"/>
                  <a:gd name="T92" fmla="*/ 26 w 42"/>
                  <a:gd name="T93" fmla="*/ 13 h 20"/>
                  <a:gd name="T94" fmla="*/ 25 w 42"/>
                  <a:gd name="T95" fmla="*/ 13 h 20"/>
                  <a:gd name="T96" fmla="*/ 25 w 42"/>
                  <a:gd name="T97" fmla="*/ 14 h 20"/>
                  <a:gd name="T98" fmla="*/ 22 w 42"/>
                  <a:gd name="T99" fmla="*/ 13 h 20"/>
                  <a:gd name="T100" fmla="*/ 21 w 42"/>
                  <a:gd name="T101" fmla="*/ 14 h 20"/>
                  <a:gd name="T102" fmla="*/ 20 w 42"/>
                  <a:gd name="T103" fmla="*/ 14 h 20"/>
                  <a:gd name="T104" fmla="*/ 17 w 42"/>
                  <a:gd name="T105" fmla="*/ 14 h 20"/>
                  <a:gd name="T106" fmla="*/ 17 w 42"/>
                  <a:gd name="T107" fmla="*/ 18 h 20"/>
                  <a:gd name="T108" fmla="*/ 17 w 42"/>
                  <a:gd name="T109" fmla="*/ 18 h 20"/>
                  <a:gd name="T110" fmla="*/ 16 w 42"/>
                  <a:gd name="T111" fmla="*/ 20 h 20"/>
                  <a:gd name="T112" fmla="*/ 14 w 42"/>
                  <a:gd name="T1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2" h="20">
                    <a:moveTo>
                      <a:pt x="14" y="20"/>
                    </a:moveTo>
                    <a:lnTo>
                      <a:pt x="13" y="18"/>
                    </a:lnTo>
                    <a:lnTo>
                      <a:pt x="11" y="18"/>
                    </a:lnTo>
                    <a:lnTo>
                      <a:pt x="11" y="14"/>
                    </a:lnTo>
                    <a:lnTo>
                      <a:pt x="10" y="14"/>
                    </a:lnTo>
                    <a:lnTo>
                      <a:pt x="9" y="13"/>
                    </a:lnTo>
                    <a:lnTo>
                      <a:pt x="6" y="14"/>
                    </a:lnTo>
                    <a:lnTo>
                      <a:pt x="5" y="13"/>
                    </a:lnTo>
                    <a:lnTo>
                      <a:pt x="4" y="12"/>
                    </a:lnTo>
                    <a:lnTo>
                      <a:pt x="3" y="11"/>
                    </a:lnTo>
                    <a:lnTo>
                      <a:pt x="0" y="11"/>
                    </a:lnTo>
                    <a:lnTo>
                      <a:pt x="2" y="8"/>
                    </a:lnTo>
                    <a:lnTo>
                      <a:pt x="2" y="7"/>
                    </a:lnTo>
                    <a:lnTo>
                      <a:pt x="2" y="6"/>
                    </a:lnTo>
                    <a:lnTo>
                      <a:pt x="5" y="4"/>
                    </a:lnTo>
                    <a:lnTo>
                      <a:pt x="8" y="1"/>
                    </a:lnTo>
                    <a:lnTo>
                      <a:pt x="9" y="1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3" y="1"/>
                    </a:lnTo>
                    <a:lnTo>
                      <a:pt x="14" y="1"/>
                    </a:lnTo>
                    <a:lnTo>
                      <a:pt x="17" y="1"/>
                    </a:lnTo>
                    <a:lnTo>
                      <a:pt x="20" y="1"/>
                    </a:lnTo>
                    <a:lnTo>
                      <a:pt x="22" y="0"/>
                    </a:lnTo>
                    <a:lnTo>
                      <a:pt x="23" y="0"/>
                    </a:lnTo>
                    <a:lnTo>
                      <a:pt x="25" y="0"/>
                    </a:lnTo>
                    <a:lnTo>
                      <a:pt x="27" y="0"/>
                    </a:lnTo>
                    <a:lnTo>
                      <a:pt x="28" y="0"/>
                    </a:lnTo>
                    <a:lnTo>
                      <a:pt x="29" y="0"/>
                    </a:lnTo>
                    <a:lnTo>
                      <a:pt x="33" y="0"/>
                    </a:lnTo>
                    <a:lnTo>
                      <a:pt x="34" y="1"/>
                    </a:lnTo>
                    <a:lnTo>
                      <a:pt x="35" y="2"/>
                    </a:lnTo>
                    <a:lnTo>
                      <a:pt x="38" y="4"/>
                    </a:lnTo>
                    <a:lnTo>
                      <a:pt x="40" y="5"/>
                    </a:lnTo>
                    <a:lnTo>
                      <a:pt x="42" y="6"/>
                    </a:lnTo>
                    <a:lnTo>
                      <a:pt x="39" y="6"/>
                    </a:lnTo>
                    <a:lnTo>
                      <a:pt x="39" y="7"/>
                    </a:lnTo>
                    <a:lnTo>
                      <a:pt x="37" y="8"/>
                    </a:lnTo>
                    <a:lnTo>
                      <a:pt x="34" y="8"/>
                    </a:lnTo>
                    <a:lnTo>
                      <a:pt x="33" y="10"/>
                    </a:lnTo>
                    <a:lnTo>
                      <a:pt x="32" y="8"/>
                    </a:lnTo>
                    <a:lnTo>
                      <a:pt x="31" y="7"/>
                    </a:lnTo>
                    <a:lnTo>
                      <a:pt x="31" y="8"/>
                    </a:lnTo>
                    <a:lnTo>
                      <a:pt x="29" y="10"/>
                    </a:lnTo>
                    <a:lnTo>
                      <a:pt x="28" y="10"/>
                    </a:lnTo>
                    <a:lnTo>
                      <a:pt x="28" y="11"/>
                    </a:lnTo>
                    <a:lnTo>
                      <a:pt x="26" y="13"/>
                    </a:lnTo>
                    <a:lnTo>
                      <a:pt x="25" y="13"/>
                    </a:lnTo>
                    <a:lnTo>
                      <a:pt x="25" y="14"/>
                    </a:lnTo>
                    <a:lnTo>
                      <a:pt x="22" y="13"/>
                    </a:lnTo>
                    <a:lnTo>
                      <a:pt x="21" y="14"/>
                    </a:lnTo>
                    <a:lnTo>
                      <a:pt x="20" y="14"/>
                    </a:lnTo>
                    <a:lnTo>
                      <a:pt x="17" y="14"/>
                    </a:lnTo>
                    <a:lnTo>
                      <a:pt x="17" y="18"/>
                    </a:lnTo>
                    <a:lnTo>
                      <a:pt x="17" y="18"/>
                    </a:lnTo>
                    <a:lnTo>
                      <a:pt x="16" y="20"/>
                    </a:lnTo>
                    <a:lnTo>
                      <a:pt x="14" y="2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73"/>
              <p:cNvSpPr>
                <a:spLocks/>
              </p:cNvSpPr>
              <p:nvPr/>
            </p:nvSpPr>
            <p:spPr bwMode="auto">
              <a:xfrm>
                <a:off x="2149475" y="5553075"/>
                <a:ext cx="28575" cy="20638"/>
              </a:xfrm>
              <a:custGeom>
                <a:avLst/>
                <a:gdLst>
                  <a:gd name="T0" fmla="*/ 8 w 18"/>
                  <a:gd name="T1" fmla="*/ 0 h 13"/>
                  <a:gd name="T2" fmla="*/ 12 w 18"/>
                  <a:gd name="T3" fmla="*/ 0 h 13"/>
                  <a:gd name="T4" fmla="*/ 18 w 18"/>
                  <a:gd name="T5" fmla="*/ 1 h 13"/>
                  <a:gd name="T6" fmla="*/ 18 w 18"/>
                  <a:gd name="T7" fmla="*/ 5 h 13"/>
                  <a:gd name="T8" fmla="*/ 18 w 18"/>
                  <a:gd name="T9" fmla="*/ 9 h 13"/>
                  <a:gd name="T10" fmla="*/ 17 w 18"/>
                  <a:gd name="T11" fmla="*/ 10 h 13"/>
                  <a:gd name="T12" fmla="*/ 18 w 18"/>
                  <a:gd name="T13" fmla="*/ 11 h 13"/>
                  <a:gd name="T14" fmla="*/ 18 w 18"/>
                  <a:gd name="T15" fmla="*/ 13 h 13"/>
                  <a:gd name="T16" fmla="*/ 13 w 18"/>
                  <a:gd name="T17" fmla="*/ 12 h 13"/>
                  <a:gd name="T18" fmla="*/ 11 w 18"/>
                  <a:gd name="T19" fmla="*/ 12 h 13"/>
                  <a:gd name="T20" fmla="*/ 6 w 18"/>
                  <a:gd name="T21" fmla="*/ 12 h 13"/>
                  <a:gd name="T22" fmla="*/ 3 w 18"/>
                  <a:gd name="T23" fmla="*/ 13 h 13"/>
                  <a:gd name="T24" fmla="*/ 0 w 18"/>
                  <a:gd name="T25" fmla="*/ 11 h 13"/>
                  <a:gd name="T26" fmla="*/ 0 w 18"/>
                  <a:gd name="T27" fmla="*/ 9 h 13"/>
                  <a:gd name="T28" fmla="*/ 6 w 18"/>
                  <a:gd name="T29" fmla="*/ 10 h 13"/>
                  <a:gd name="T30" fmla="*/ 11 w 18"/>
                  <a:gd name="T31" fmla="*/ 11 h 13"/>
                  <a:gd name="T32" fmla="*/ 13 w 18"/>
                  <a:gd name="T33" fmla="*/ 9 h 13"/>
                  <a:gd name="T34" fmla="*/ 11 w 18"/>
                  <a:gd name="T35" fmla="*/ 6 h 13"/>
                  <a:gd name="T36" fmla="*/ 11 w 18"/>
                  <a:gd name="T37" fmla="*/ 3 h 13"/>
                  <a:gd name="T38" fmla="*/ 6 w 18"/>
                  <a:gd name="T39" fmla="*/ 3 h 13"/>
                  <a:gd name="T40" fmla="*/ 8 w 18"/>
                  <a:gd name="T4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" h="13">
                    <a:moveTo>
                      <a:pt x="8" y="0"/>
                    </a:moveTo>
                    <a:lnTo>
                      <a:pt x="12" y="0"/>
                    </a:lnTo>
                    <a:lnTo>
                      <a:pt x="18" y="1"/>
                    </a:lnTo>
                    <a:lnTo>
                      <a:pt x="18" y="5"/>
                    </a:lnTo>
                    <a:lnTo>
                      <a:pt x="18" y="9"/>
                    </a:lnTo>
                    <a:lnTo>
                      <a:pt x="17" y="10"/>
                    </a:lnTo>
                    <a:lnTo>
                      <a:pt x="18" y="11"/>
                    </a:lnTo>
                    <a:lnTo>
                      <a:pt x="18" y="13"/>
                    </a:lnTo>
                    <a:lnTo>
                      <a:pt x="13" y="12"/>
                    </a:lnTo>
                    <a:lnTo>
                      <a:pt x="11" y="12"/>
                    </a:lnTo>
                    <a:lnTo>
                      <a:pt x="6" y="12"/>
                    </a:lnTo>
                    <a:lnTo>
                      <a:pt x="3" y="13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6" y="10"/>
                    </a:lnTo>
                    <a:lnTo>
                      <a:pt x="11" y="11"/>
                    </a:lnTo>
                    <a:lnTo>
                      <a:pt x="13" y="9"/>
                    </a:lnTo>
                    <a:lnTo>
                      <a:pt x="11" y="6"/>
                    </a:lnTo>
                    <a:lnTo>
                      <a:pt x="11" y="3"/>
                    </a:lnTo>
                    <a:lnTo>
                      <a:pt x="6" y="3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83"/>
              <p:cNvSpPr>
                <a:spLocks/>
              </p:cNvSpPr>
              <p:nvPr/>
            </p:nvSpPr>
            <p:spPr bwMode="auto">
              <a:xfrm>
                <a:off x="2106613" y="5568950"/>
                <a:ext cx="23813" cy="9525"/>
              </a:xfrm>
              <a:custGeom>
                <a:avLst/>
                <a:gdLst>
                  <a:gd name="T0" fmla="*/ 5 w 15"/>
                  <a:gd name="T1" fmla="*/ 0 h 6"/>
                  <a:gd name="T2" fmla="*/ 10 w 15"/>
                  <a:gd name="T3" fmla="*/ 1 h 6"/>
                  <a:gd name="T4" fmla="*/ 13 w 15"/>
                  <a:gd name="T5" fmla="*/ 2 h 6"/>
                  <a:gd name="T6" fmla="*/ 15 w 15"/>
                  <a:gd name="T7" fmla="*/ 5 h 6"/>
                  <a:gd name="T8" fmla="*/ 10 w 15"/>
                  <a:gd name="T9" fmla="*/ 5 h 6"/>
                  <a:gd name="T10" fmla="*/ 7 w 15"/>
                  <a:gd name="T11" fmla="*/ 6 h 6"/>
                  <a:gd name="T12" fmla="*/ 4 w 15"/>
                  <a:gd name="T13" fmla="*/ 5 h 6"/>
                  <a:gd name="T14" fmla="*/ 0 w 15"/>
                  <a:gd name="T15" fmla="*/ 2 h 6"/>
                  <a:gd name="T16" fmla="*/ 1 w 15"/>
                  <a:gd name="T17" fmla="*/ 0 h 6"/>
                  <a:gd name="T18" fmla="*/ 4 w 15"/>
                  <a:gd name="T19" fmla="*/ 0 h 6"/>
                  <a:gd name="T20" fmla="*/ 5 w 15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" h="6">
                    <a:moveTo>
                      <a:pt x="5" y="0"/>
                    </a:moveTo>
                    <a:lnTo>
                      <a:pt x="10" y="1"/>
                    </a:lnTo>
                    <a:lnTo>
                      <a:pt x="13" y="2"/>
                    </a:lnTo>
                    <a:lnTo>
                      <a:pt x="15" y="5"/>
                    </a:lnTo>
                    <a:lnTo>
                      <a:pt x="10" y="5"/>
                    </a:lnTo>
                    <a:lnTo>
                      <a:pt x="7" y="6"/>
                    </a:lnTo>
                    <a:lnTo>
                      <a:pt x="4" y="5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4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" name="Freeform 120"/>
              <p:cNvSpPr>
                <a:spLocks/>
              </p:cNvSpPr>
              <p:nvPr/>
            </p:nvSpPr>
            <p:spPr bwMode="auto">
              <a:xfrm>
                <a:off x="2006600" y="5607050"/>
                <a:ext cx="49213" cy="47625"/>
              </a:xfrm>
              <a:custGeom>
                <a:avLst/>
                <a:gdLst>
                  <a:gd name="T0" fmla="*/ 14 w 31"/>
                  <a:gd name="T1" fmla="*/ 28 h 30"/>
                  <a:gd name="T2" fmla="*/ 11 w 31"/>
                  <a:gd name="T3" fmla="*/ 25 h 30"/>
                  <a:gd name="T4" fmla="*/ 9 w 31"/>
                  <a:gd name="T5" fmla="*/ 23 h 30"/>
                  <a:gd name="T6" fmla="*/ 6 w 31"/>
                  <a:gd name="T7" fmla="*/ 20 h 30"/>
                  <a:gd name="T8" fmla="*/ 4 w 31"/>
                  <a:gd name="T9" fmla="*/ 18 h 30"/>
                  <a:gd name="T10" fmla="*/ 0 w 31"/>
                  <a:gd name="T11" fmla="*/ 14 h 30"/>
                  <a:gd name="T12" fmla="*/ 2 w 31"/>
                  <a:gd name="T13" fmla="*/ 13 h 30"/>
                  <a:gd name="T14" fmla="*/ 3 w 31"/>
                  <a:gd name="T15" fmla="*/ 14 h 30"/>
                  <a:gd name="T16" fmla="*/ 3 w 31"/>
                  <a:gd name="T17" fmla="*/ 14 h 30"/>
                  <a:gd name="T18" fmla="*/ 5 w 31"/>
                  <a:gd name="T19" fmla="*/ 14 h 30"/>
                  <a:gd name="T20" fmla="*/ 6 w 31"/>
                  <a:gd name="T21" fmla="*/ 12 h 30"/>
                  <a:gd name="T22" fmla="*/ 6 w 31"/>
                  <a:gd name="T23" fmla="*/ 12 h 30"/>
                  <a:gd name="T24" fmla="*/ 6 w 31"/>
                  <a:gd name="T25" fmla="*/ 8 h 30"/>
                  <a:gd name="T26" fmla="*/ 9 w 31"/>
                  <a:gd name="T27" fmla="*/ 8 h 30"/>
                  <a:gd name="T28" fmla="*/ 10 w 31"/>
                  <a:gd name="T29" fmla="*/ 8 h 30"/>
                  <a:gd name="T30" fmla="*/ 11 w 31"/>
                  <a:gd name="T31" fmla="*/ 7 h 30"/>
                  <a:gd name="T32" fmla="*/ 14 w 31"/>
                  <a:gd name="T33" fmla="*/ 8 h 30"/>
                  <a:gd name="T34" fmla="*/ 14 w 31"/>
                  <a:gd name="T35" fmla="*/ 7 h 30"/>
                  <a:gd name="T36" fmla="*/ 15 w 31"/>
                  <a:gd name="T37" fmla="*/ 7 h 30"/>
                  <a:gd name="T38" fmla="*/ 17 w 31"/>
                  <a:gd name="T39" fmla="*/ 5 h 30"/>
                  <a:gd name="T40" fmla="*/ 17 w 31"/>
                  <a:gd name="T41" fmla="*/ 4 h 30"/>
                  <a:gd name="T42" fmla="*/ 18 w 31"/>
                  <a:gd name="T43" fmla="*/ 4 h 30"/>
                  <a:gd name="T44" fmla="*/ 20 w 31"/>
                  <a:gd name="T45" fmla="*/ 2 h 30"/>
                  <a:gd name="T46" fmla="*/ 20 w 31"/>
                  <a:gd name="T47" fmla="*/ 1 h 30"/>
                  <a:gd name="T48" fmla="*/ 21 w 31"/>
                  <a:gd name="T49" fmla="*/ 2 h 30"/>
                  <a:gd name="T50" fmla="*/ 22 w 31"/>
                  <a:gd name="T51" fmla="*/ 4 h 30"/>
                  <a:gd name="T52" fmla="*/ 23 w 31"/>
                  <a:gd name="T53" fmla="*/ 2 h 30"/>
                  <a:gd name="T54" fmla="*/ 26 w 31"/>
                  <a:gd name="T55" fmla="*/ 2 h 30"/>
                  <a:gd name="T56" fmla="*/ 28 w 31"/>
                  <a:gd name="T57" fmla="*/ 1 h 30"/>
                  <a:gd name="T58" fmla="*/ 28 w 31"/>
                  <a:gd name="T59" fmla="*/ 0 h 30"/>
                  <a:gd name="T60" fmla="*/ 31 w 31"/>
                  <a:gd name="T61" fmla="*/ 0 h 30"/>
                  <a:gd name="T62" fmla="*/ 31 w 31"/>
                  <a:gd name="T63" fmla="*/ 1 h 30"/>
                  <a:gd name="T64" fmla="*/ 31 w 31"/>
                  <a:gd name="T65" fmla="*/ 2 h 30"/>
                  <a:gd name="T66" fmla="*/ 31 w 31"/>
                  <a:gd name="T67" fmla="*/ 5 h 30"/>
                  <a:gd name="T68" fmla="*/ 29 w 31"/>
                  <a:gd name="T69" fmla="*/ 7 h 30"/>
                  <a:gd name="T70" fmla="*/ 28 w 31"/>
                  <a:gd name="T71" fmla="*/ 11 h 30"/>
                  <a:gd name="T72" fmla="*/ 28 w 31"/>
                  <a:gd name="T73" fmla="*/ 13 h 30"/>
                  <a:gd name="T74" fmla="*/ 28 w 31"/>
                  <a:gd name="T75" fmla="*/ 16 h 30"/>
                  <a:gd name="T76" fmla="*/ 29 w 31"/>
                  <a:gd name="T77" fmla="*/ 18 h 30"/>
                  <a:gd name="T78" fmla="*/ 28 w 31"/>
                  <a:gd name="T79" fmla="*/ 19 h 30"/>
                  <a:gd name="T80" fmla="*/ 27 w 31"/>
                  <a:gd name="T81" fmla="*/ 22 h 30"/>
                  <a:gd name="T82" fmla="*/ 28 w 31"/>
                  <a:gd name="T83" fmla="*/ 24 h 30"/>
                  <a:gd name="T84" fmla="*/ 26 w 31"/>
                  <a:gd name="T85" fmla="*/ 25 h 30"/>
                  <a:gd name="T86" fmla="*/ 27 w 31"/>
                  <a:gd name="T87" fmla="*/ 27 h 30"/>
                  <a:gd name="T88" fmla="*/ 28 w 31"/>
                  <a:gd name="T89" fmla="*/ 28 h 30"/>
                  <a:gd name="T90" fmla="*/ 26 w 31"/>
                  <a:gd name="T91" fmla="*/ 30 h 30"/>
                  <a:gd name="T92" fmla="*/ 24 w 31"/>
                  <a:gd name="T93" fmla="*/ 29 h 30"/>
                  <a:gd name="T94" fmla="*/ 23 w 31"/>
                  <a:gd name="T95" fmla="*/ 28 h 30"/>
                  <a:gd name="T96" fmla="*/ 21 w 31"/>
                  <a:gd name="T97" fmla="*/ 28 h 30"/>
                  <a:gd name="T98" fmla="*/ 20 w 31"/>
                  <a:gd name="T99" fmla="*/ 28 h 30"/>
                  <a:gd name="T100" fmla="*/ 15 w 31"/>
                  <a:gd name="T101" fmla="*/ 27 h 30"/>
                  <a:gd name="T102" fmla="*/ 14 w 31"/>
                  <a:gd name="T103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1" h="30">
                    <a:moveTo>
                      <a:pt x="14" y="28"/>
                    </a:moveTo>
                    <a:lnTo>
                      <a:pt x="11" y="25"/>
                    </a:lnTo>
                    <a:lnTo>
                      <a:pt x="9" y="23"/>
                    </a:lnTo>
                    <a:lnTo>
                      <a:pt x="6" y="20"/>
                    </a:lnTo>
                    <a:lnTo>
                      <a:pt x="4" y="18"/>
                    </a:lnTo>
                    <a:lnTo>
                      <a:pt x="0" y="14"/>
                    </a:lnTo>
                    <a:lnTo>
                      <a:pt x="2" y="13"/>
                    </a:lnTo>
                    <a:lnTo>
                      <a:pt x="3" y="14"/>
                    </a:lnTo>
                    <a:lnTo>
                      <a:pt x="3" y="14"/>
                    </a:lnTo>
                    <a:lnTo>
                      <a:pt x="5" y="14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8"/>
                    </a:lnTo>
                    <a:lnTo>
                      <a:pt x="9" y="8"/>
                    </a:lnTo>
                    <a:lnTo>
                      <a:pt x="10" y="8"/>
                    </a:lnTo>
                    <a:lnTo>
                      <a:pt x="11" y="7"/>
                    </a:lnTo>
                    <a:lnTo>
                      <a:pt x="14" y="8"/>
                    </a:lnTo>
                    <a:lnTo>
                      <a:pt x="14" y="7"/>
                    </a:lnTo>
                    <a:lnTo>
                      <a:pt x="15" y="7"/>
                    </a:lnTo>
                    <a:lnTo>
                      <a:pt x="17" y="5"/>
                    </a:lnTo>
                    <a:lnTo>
                      <a:pt x="17" y="4"/>
                    </a:lnTo>
                    <a:lnTo>
                      <a:pt x="18" y="4"/>
                    </a:lnTo>
                    <a:lnTo>
                      <a:pt x="20" y="2"/>
                    </a:lnTo>
                    <a:lnTo>
                      <a:pt x="20" y="1"/>
                    </a:lnTo>
                    <a:lnTo>
                      <a:pt x="21" y="2"/>
                    </a:lnTo>
                    <a:lnTo>
                      <a:pt x="22" y="4"/>
                    </a:lnTo>
                    <a:lnTo>
                      <a:pt x="23" y="2"/>
                    </a:lnTo>
                    <a:lnTo>
                      <a:pt x="26" y="2"/>
                    </a:lnTo>
                    <a:lnTo>
                      <a:pt x="28" y="1"/>
                    </a:lnTo>
                    <a:lnTo>
                      <a:pt x="28" y="0"/>
                    </a:lnTo>
                    <a:lnTo>
                      <a:pt x="31" y="0"/>
                    </a:lnTo>
                    <a:lnTo>
                      <a:pt x="31" y="1"/>
                    </a:lnTo>
                    <a:lnTo>
                      <a:pt x="31" y="2"/>
                    </a:lnTo>
                    <a:lnTo>
                      <a:pt x="31" y="5"/>
                    </a:lnTo>
                    <a:lnTo>
                      <a:pt x="29" y="7"/>
                    </a:lnTo>
                    <a:lnTo>
                      <a:pt x="28" y="11"/>
                    </a:lnTo>
                    <a:lnTo>
                      <a:pt x="28" y="13"/>
                    </a:lnTo>
                    <a:lnTo>
                      <a:pt x="28" y="16"/>
                    </a:lnTo>
                    <a:lnTo>
                      <a:pt x="29" y="18"/>
                    </a:lnTo>
                    <a:lnTo>
                      <a:pt x="28" y="19"/>
                    </a:lnTo>
                    <a:lnTo>
                      <a:pt x="27" y="22"/>
                    </a:lnTo>
                    <a:lnTo>
                      <a:pt x="28" y="24"/>
                    </a:lnTo>
                    <a:lnTo>
                      <a:pt x="26" y="25"/>
                    </a:lnTo>
                    <a:lnTo>
                      <a:pt x="27" y="27"/>
                    </a:lnTo>
                    <a:lnTo>
                      <a:pt x="28" y="28"/>
                    </a:lnTo>
                    <a:lnTo>
                      <a:pt x="26" y="30"/>
                    </a:lnTo>
                    <a:lnTo>
                      <a:pt x="24" y="29"/>
                    </a:lnTo>
                    <a:lnTo>
                      <a:pt x="23" y="28"/>
                    </a:lnTo>
                    <a:lnTo>
                      <a:pt x="21" y="28"/>
                    </a:lnTo>
                    <a:lnTo>
                      <a:pt x="20" y="28"/>
                    </a:lnTo>
                    <a:lnTo>
                      <a:pt x="15" y="27"/>
                    </a:lnTo>
                    <a:lnTo>
                      <a:pt x="14" y="2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" name="Freeform 126"/>
              <p:cNvSpPr>
                <a:spLocks/>
              </p:cNvSpPr>
              <p:nvPr/>
            </p:nvSpPr>
            <p:spPr bwMode="auto">
              <a:xfrm>
                <a:off x="2057400" y="5665788"/>
                <a:ext cx="60325" cy="25400"/>
              </a:xfrm>
              <a:custGeom>
                <a:avLst/>
                <a:gdLst>
                  <a:gd name="T0" fmla="*/ 35 w 38"/>
                  <a:gd name="T1" fmla="*/ 16 h 16"/>
                  <a:gd name="T2" fmla="*/ 32 w 38"/>
                  <a:gd name="T3" fmla="*/ 15 h 16"/>
                  <a:gd name="T4" fmla="*/ 31 w 38"/>
                  <a:gd name="T5" fmla="*/ 11 h 16"/>
                  <a:gd name="T6" fmla="*/ 32 w 38"/>
                  <a:gd name="T7" fmla="*/ 9 h 16"/>
                  <a:gd name="T8" fmla="*/ 31 w 38"/>
                  <a:gd name="T9" fmla="*/ 9 h 16"/>
                  <a:gd name="T10" fmla="*/ 30 w 38"/>
                  <a:gd name="T11" fmla="*/ 6 h 16"/>
                  <a:gd name="T12" fmla="*/ 26 w 38"/>
                  <a:gd name="T13" fmla="*/ 4 h 16"/>
                  <a:gd name="T14" fmla="*/ 23 w 38"/>
                  <a:gd name="T15" fmla="*/ 5 h 16"/>
                  <a:gd name="T16" fmla="*/ 21 w 38"/>
                  <a:gd name="T17" fmla="*/ 8 h 16"/>
                  <a:gd name="T18" fmla="*/ 19 w 38"/>
                  <a:gd name="T19" fmla="*/ 9 h 16"/>
                  <a:gd name="T20" fmla="*/ 18 w 38"/>
                  <a:gd name="T21" fmla="*/ 9 h 16"/>
                  <a:gd name="T22" fmla="*/ 17 w 38"/>
                  <a:gd name="T23" fmla="*/ 10 h 16"/>
                  <a:gd name="T24" fmla="*/ 20 w 38"/>
                  <a:gd name="T25" fmla="*/ 14 h 16"/>
                  <a:gd name="T26" fmla="*/ 18 w 38"/>
                  <a:gd name="T27" fmla="*/ 15 h 16"/>
                  <a:gd name="T28" fmla="*/ 18 w 38"/>
                  <a:gd name="T29" fmla="*/ 16 h 16"/>
                  <a:gd name="T30" fmla="*/ 14 w 38"/>
                  <a:gd name="T31" fmla="*/ 16 h 16"/>
                  <a:gd name="T32" fmla="*/ 13 w 38"/>
                  <a:gd name="T33" fmla="*/ 12 h 16"/>
                  <a:gd name="T34" fmla="*/ 12 w 38"/>
                  <a:gd name="T35" fmla="*/ 14 h 16"/>
                  <a:gd name="T36" fmla="*/ 9 w 38"/>
                  <a:gd name="T37" fmla="*/ 12 h 16"/>
                  <a:gd name="T38" fmla="*/ 8 w 38"/>
                  <a:gd name="T39" fmla="*/ 10 h 16"/>
                  <a:gd name="T40" fmla="*/ 6 w 38"/>
                  <a:gd name="T41" fmla="*/ 10 h 16"/>
                  <a:gd name="T42" fmla="*/ 5 w 38"/>
                  <a:gd name="T43" fmla="*/ 9 h 16"/>
                  <a:gd name="T44" fmla="*/ 1 w 38"/>
                  <a:gd name="T45" fmla="*/ 9 h 16"/>
                  <a:gd name="T46" fmla="*/ 1 w 38"/>
                  <a:gd name="T47" fmla="*/ 10 h 16"/>
                  <a:gd name="T48" fmla="*/ 0 w 38"/>
                  <a:gd name="T49" fmla="*/ 10 h 16"/>
                  <a:gd name="T50" fmla="*/ 1 w 38"/>
                  <a:gd name="T51" fmla="*/ 8 h 16"/>
                  <a:gd name="T52" fmla="*/ 1 w 38"/>
                  <a:gd name="T53" fmla="*/ 6 h 16"/>
                  <a:gd name="T54" fmla="*/ 1 w 38"/>
                  <a:gd name="T55" fmla="*/ 5 h 16"/>
                  <a:gd name="T56" fmla="*/ 2 w 38"/>
                  <a:gd name="T57" fmla="*/ 5 h 16"/>
                  <a:gd name="T58" fmla="*/ 1 w 38"/>
                  <a:gd name="T59" fmla="*/ 4 h 16"/>
                  <a:gd name="T60" fmla="*/ 1 w 38"/>
                  <a:gd name="T61" fmla="*/ 2 h 16"/>
                  <a:gd name="T62" fmla="*/ 3 w 38"/>
                  <a:gd name="T63" fmla="*/ 0 h 16"/>
                  <a:gd name="T64" fmla="*/ 6 w 38"/>
                  <a:gd name="T65" fmla="*/ 3 h 16"/>
                  <a:gd name="T66" fmla="*/ 6 w 38"/>
                  <a:gd name="T67" fmla="*/ 4 h 16"/>
                  <a:gd name="T68" fmla="*/ 8 w 38"/>
                  <a:gd name="T69" fmla="*/ 5 h 16"/>
                  <a:gd name="T70" fmla="*/ 8 w 38"/>
                  <a:gd name="T71" fmla="*/ 4 h 16"/>
                  <a:gd name="T72" fmla="*/ 11 w 38"/>
                  <a:gd name="T73" fmla="*/ 5 h 16"/>
                  <a:gd name="T74" fmla="*/ 14 w 38"/>
                  <a:gd name="T75" fmla="*/ 5 h 16"/>
                  <a:gd name="T76" fmla="*/ 17 w 38"/>
                  <a:gd name="T77" fmla="*/ 4 h 16"/>
                  <a:gd name="T78" fmla="*/ 20 w 38"/>
                  <a:gd name="T79" fmla="*/ 2 h 16"/>
                  <a:gd name="T80" fmla="*/ 23 w 38"/>
                  <a:gd name="T81" fmla="*/ 0 h 16"/>
                  <a:gd name="T82" fmla="*/ 26 w 38"/>
                  <a:gd name="T83" fmla="*/ 0 h 16"/>
                  <a:gd name="T84" fmla="*/ 26 w 38"/>
                  <a:gd name="T85" fmla="*/ 2 h 16"/>
                  <a:gd name="T86" fmla="*/ 30 w 38"/>
                  <a:gd name="T87" fmla="*/ 2 h 16"/>
                  <a:gd name="T88" fmla="*/ 34 w 38"/>
                  <a:gd name="T89" fmla="*/ 3 h 16"/>
                  <a:gd name="T90" fmla="*/ 35 w 38"/>
                  <a:gd name="T91" fmla="*/ 5 h 16"/>
                  <a:gd name="T92" fmla="*/ 38 w 38"/>
                  <a:gd name="T93" fmla="*/ 6 h 16"/>
                  <a:gd name="T94" fmla="*/ 37 w 38"/>
                  <a:gd name="T95" fmla="*/ 8 h 16"/>
                  <a:gd name="T96" fmla="*/ 38 w 38"/>
                  <a:gd name="T97" fmla="*/ 11 h 16"/>
                  <a:gd name="T98" fmla="*/ 37 w 38"/>
                  <a:gd name="T99" fmla="*/ 14 h 16"/>
                  <a:gd name="T100" fmla="*/ 35 w 38"/>
                  <a:gd name="T101" fmla="*/ 12 h 16"/>
                  <a:gd name="T102" fmla="*/ 35 w 38"/>
                  <a:gd name="T10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8" h="16">
                    <a:moveTo>
                      <a:pt x="35" y="16"/>
                    </a:moveTo>
                    <a:lnTo>
                      <a:pt x="32" y="15"/>
                    </a:lnTo>
                    <a:lnTo>
                      <a:pt x="31" y="11"/>
                    </a:lnTo>
                    <a:lnTo>
                      <a:pt x="32" y="9"/>
                    </a:lnTo>
                    <a:lnTo>
                      <a:pt x="31" y="9"/>
                    </a:lnTo>
                    <a:lnTo>
                      <a:pt x="30" y="6"/>
                    </a:lnTo>
                    <a:lnTo>
                      <a:pt x="26" y="4"/>
                    </a:lnTo>
                    <a:lnTo>
                      <a:pt x="23" y="5"/>
                    </a:lnTo>
                    <a:lnTo>
                      <a:pt x="21" y="8"/>
                    </a:lnTo>
                    <a:lnTo>
                      <a:pt x="19" y="9"/>
                    </a:lnTo>
                    <a:lnTo>
                      <a:pt x="18" y="9"/>
                    </a:lnTo>
                    <a:lnTo>
                      <a:pt x="17" y="10"/>
                    </a:lnTo>
                    <a:lnTo>
                      <a:pt x="20" y="14"/>
                    </a:lnTo>
                    <a:lnTo>
                      <a:pt x="18" y="15"/>
                    </a:lnTo>
                    <a:lnTo>
                      <a:pt x="18" y="16"/>
                    </a:lnTo>
                    <a:lnTo>
                      <a:pt x="14" y="16"/>
                    </a:lnTo>
                    <a:lnTo>
                      <a:pt x="13" y="12"/>
                    </a:lnTo>
                    <a:lnTo>
                      <a:pt x="12" y="14"/>
                    </a:lnTo>
                    <a:lnTo>
                      <a:pt x="9" y="12"/>
                    </a:lnTo>
                    <a:lnTo>
                      <a:pt x="8" y="10"/>
                    </a:lnTo>
                    <a:lnTo>
                      <a:pt x="6" y="10"/>
                    </a:lnTo>
                    <a:lnTo>
                      <a:pt x="5" y="9"/>
                    </a:lnTo>
                    <a:lnTo>
                      <a:pt x="1" y="9"/>
                    </a:lnTo>
                    <a:lnTo>
                      <a:pt x="1" y="10"/>
                    </a:lnTo>
                    <a:lnTo>
                      <a:pt x="0" y="10"/>
                    </a:lnTo>
                    <a:lnTo>
                      <a:pt x="1" y="8"/>
                    </a:lnTo>
                    <a:lnTo>
                      <a:pt x="1" y="6"/>
                    </a:lnTo>
                    <a:lnTo>
                      <a:pt x="1" y="5"/>
                    </a:lnTo>
                    <a:lnTo>
                      <a:pt x="2" y="5"/>
                    </a:lnTo>
                    <a:lnTo>
                      <a:pt x="1" y="4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6" y="3"/>
                    </a:lnTo>
                    <a:lnTo>
                      <a:pt x="6" y="4"/>
                    </a:lnTo>
                    <a:lnTo>
                      <a:pt x="8" y="5"/>
                    </a:lnTo>
                    <a:lnTo>
                      <a:pt x="8" y="4"/>
                    </a:lnTo>
                    <a:lnTo>
                      <a:pt x="11" y="5"/>
                    </a:lnTo>
                    <a:lnTo>
                      <a:pt x="14" y="5"/>
                    </a:lnTo>
                    <a:lnTo>
                      <a:pt x="17" y="4"/>
                    </a:lnTo>
                    <a:lnTo>
                      <a:pt x="20" y="2"/>
                    </a:lnTo>
                    <a:lnTo>
                      <a:pt x="23" y="0"/>
                    </a:lnTo>
                    <a:lnTo>
                      <a:pt x="26" y="0"/>
                    </a:lnTo>
                    <a:lnTo>
                      <a:pt x="26" y="2"/>
                    </a:lnTo>
                    <a:lnTo>
                      <a:pt x="30" y="2"/>
                    </a:lnTo>
                    <a:lnTo>
                      <a:pt x="34" y="3"/>
                    </a:lnTo>
                    <a:lnTo>
                      <a:pt x="35" y="5"/>
                    </a:lnTo>
                    <a:lnTo>
                      <a:pt x="38" y="6"/>
                    </a:lnTo>
                    <a:lnTo>
                      <a:pt x="37" y="8"/>
                    </a:lnTo>
                    <a:lnTo>
                      <a:pt x="38" y="11"/>
                    </a:lnTo>
                    <a:lnTo>
                      <a:pt x="37" y="14"/>
                    </a:lnTo>
                    <a:lnTo>
                      <a:pt x="35" y="12"/>
                    </a:lnTo>
                    <a:lnTo>
                      <a:pt x="35" y="1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" name="Freeform 127"/>
              <p:cNvSpPr>
                <a:spLocks/>
              </p:cNvSpPr>
              <p:nvPr/>
            </p:nvSpPr>
            <p:spPr bwMode="auto">
              <a:xfrm>
                <a:off x="2074863" y="5767388"/>
                <a:ext cx="134938" cy="198438"/>
              </a:xfrm>
              <a:custGeom>
                <a:avLst/>
                <a:gdLst>
                  <a:gd name="T0" fmla="*/ 77 w 85"/>
                  <a:gd name="T1" fmla="*/ 124 h 125"/>
                  <a:gd name="T2" fmla="*/ 67 w 85"/>
                  <a:gd name="T3" fmla="*/ 121 h 125"/>
                  <a:gd name="T4" fmla="*/ 53 w 85"/>
                  <a:gd name="T5" fmla="*/ 112 h 125"/>
                  <a:gd name="T6" fmla="*/ 36 w 85"/>
                  <a:gd name="T7" fmla="*/ 100 h 125"/>
                  <a:gd name="T8" fmla="*/ 35 w 85"/>
                  <a:gd name="T9" fmla="*/ 91 h 125"/>
                  <a:gd name="T10" fmla="*/ 21 w 85"/>
                  <a:gd name="T11" fmla="*/ 71 h 125"/>
                  <a:gd name="T12" fmla="*/ 13 w 85"/>
                  <a:gd name="T13" fmla="*/ 54 h 125"/>
                  <a:gd name="T14" fmla="*/ 6 w 85"/>
                  <a:gd name="T15" fmla="*/ 44 h 125"/>
                  <a:gd name="T16" fmla="*/ 3 w 85"/>
                  <a:gd name="T17" fmla="*/ 39 h 125"/>
                  <a:gd name="T18" fmla="*/ 2 w 85"/>
                  <a:gd name="T19" fmla="*/ 27 h 125"/>
                  <a:gd name="T20" fmla="*/ 8 w 85"/>
                  <a:gd name="T21" fmla="*/ 26 h 125"/>
                  <a:gd name="T22" fmla="*/ 6 w 85"/>
                  <a:gd name="T23" fmla="*/ 31 h 125"/>
                  <a:gd name="T24" fmla="*/ 12 w 85"/>
                  <a:gd name="T25" fmla="*/ 31 h 125"/>
                  <a:gd name="T26" fmla="*/ 18 w 85"/>
                  <a:gd name="T27" fmla="*/ 31 h 125"/>
                  <a:gd name="T28" fmla="*/ 24 w 85"/>
                  <a:gd name="T29" fmla="*/ 21 h 125"/>
                  <a:gd name="T30" fmla="*/ 39 w 85"/>
                  <a:gd name="T31" fmla="*/ 11 h 125"/>
                  <a:gd name="T32" fmla="*/ 41 w 85"/>
                  <a:gd name="T33" fmla="*/ 2 h 125"/>
                  <a:gd name="T34" fmla="*/ 47 w 85"/>
                  <a:gd name="T35" fmla="*/ 4 h 125"/>
                  <a:gd name="T36" fmla="*/ 52 w 85"/>
                  <a:gd name="T37" fmla="*/ 9 h 125"/>
                  <a:gd name="T38" fmla="*/ 60 w 85"/>
                  <a:gd name="T39" fmla="*/ 17 h 125"/>
                  <a:gd name="T40" fmla="*/ 67 w 85"/>
                  <a:gd name="T41" fmla="*/ 16 h 125"/>
                  <a:gd name="T42" fmla="*/ 76 w 85"/>
                  <a:gd name="T43" fmla="*/ 19 h 125"/>
                  <a:gd name="T44" fmla="*/ 73 w 85"/>
                  <a:gd name="T45" fmla="*/ 26 h 125"/>
                  <a:gd name="T46" fmla="*/ 71 w 85"/>
                  <a:gd name="T47" fmla="*/ 29 h 125"/>
                  <a:gd name="T48" fmla="*/ 65 w 85"/>
                  <a:gd name="T49" fmla="*/ 31 h 125"/>
                  <a:gd name="T50" fmla="*/ 56 w 85"/>
                  <a:gd name="T51" fmla="*/ 39 h 125"/>
                  <a:gd name="T52" fmla="*/ 55 w 85"/>
                  <a:gd name="T53" fmla="*/ 45 h 125"/>
                  <a:gd name="T54" fmla="*/ 52 w 85"/>
                  <a:gd name="T55" fmla="*/ 50 h 125"/>
                  <a:gd name="T56" fmla="*/ 53 w 85"/>
                  <a:gd name="T57" fmla="*/ 57 h 125"/>
                  <a:gd name="T58" fmla="*/ 54 w 85"/>
                  <a:gd name="T59" fmla="*/ 65 h 125"/>
                  <a:gd name="T60" fmla="*/ 61 w 85"/>
                  <a:gd name="T61" fmla="*/ 68 h 125"/>
                  <a:gd name="T62" fmla="*/ 73 w 85"/>
                  <a:gd name="T63" fmla="*/ 65 h 125"/>
                  <a:gd name="T64" fmla="*/ 76 w 85"/>
                  <a:gd name="T65" fmla="*/ 75 h 125"/>
                  <a:gd name="T66" fmla="*/ 85 w 85"/>
                  <a:gd name="T67" fmla="*/ 85 h 125"/>
                  <a:gd name="T68" fmla="*/ 83 w 85"/>
                  <a:gd name="T69" fmla="*/ 92 h 125"/>
                  <a:gd name="T70" fmla="*/ 81 w 85"/>
                  <a:gd name="T71" fmla="*/ 102 h 125"/>
                  <a:gd name="T72" fmla="*/ 81 w 85"/>
                  <a:gd name="T73" fmla="*/ 107 h 125"/>
                  <a:gd name="T74" fmla="*/ 79 w 85"/>
                  <a:gd name="T75" fmla="*/ 12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5" h="125">
                    <a:moveTo>
                      <a:pt x="79" y="120"/>
                    </a:moveTo>
                    <a:lnTo>
                      <a:pt x="77" y="124"/>
                    </a:lnTo>
                    <a:lnTo>
                      <a:pt x="73" y="125"/>
                    </a:lnTo>
                    <a:lnTo>
                      <a:pt x="67" y="121"/>
                    </a:lnTo>
                    <a:lnTo>
                      <a:pt x="66" y="118"/>
                    </a:lnTo>
                    <a:lnTo>
                      <a:pt x="53" y="112"/>
                    </a:lnTo>
                    <a:lnTo>
                      <a:pt x="41" y="103"/>
                    </a:lnTo>
                    <a:lnTo>
                      <a:pt x="36" y="100"/>
                    </a:lnTo>
                    <a:lnTo>
                      <a:pt x="33" y="94"/>
                    </a:lnTo>
                    <a:lnTo>
                      <a:pt x="35" y="91"/>
                    </a:lnTo>
                    <a:lnTo>
                      <a:pt x="29" y="83"/>
                    </a:lnTo>
                    <a:lnTo>
                      <a:pt x="21" y="71"/>
                    </a:lnTo>
                    <a:lnTo>
                      <a:pt x="15" y="57"/>
                    </a:lnTo>
                    <a:lnTo>
                      <a:pt x="13" y="54"/>
                    </a:lnTo>
                    <a:lnTo>
                      <a:pt x="10" y="49"/>
                    </a:lnTo>
                    <a:lnTo>
                      <a:pt x="6" y="44"/>
                    </a:lnTo>
                    <a:lnTo>
                      <a:pt x="1" y="42"/>
                    </a:lnTo>
                    <a:lnTo>
                      <a:pt x="3" y="39"/>
                    </a:lnTo>
                    <a:lnTo>
                      <a:pt x="0" y="32"/>
                    </a:lnTo>
                    <a:lnTo>
                      <a:pt x="2" y="27"/>
                    </a:lnTo>
                    <a:lnTo>
                      <a:pt x="7" y="23"/>
                    </a:lnTo>
                    <a:lnTo>
                      <a:pt x="8" y="26"/>
                    </a:lnTo>
                    <a:lnTo>
                      <a:pt x="6" y="27"/>
                    </a:lnTo>
                    <a:lnTo>
                      <a:pt x="6" y="31"/>
                    </a:lnTo>
                    <a:lnTo>
                      <a:pt x="9" y="29"/>
                    </a:lnTo>
                    <a:lnTo>
                      <a:pt x="12" y="31"/>
                    </a:lnTo>
                    <a:lnTo>
                      <a:pt x="14" y="33"/>
                    </a:lnTo>
                    <a:lnTo>
                      <a:pt x="18" y="31"/>
                    </a:lnTo>
                    <a:lnTo>
                      <a:pt x="19" y="26"/>
                    </a:lnTo>
                    <a:lnTo>
                      <a:pt x="24" y="21"/>
                    </a:lnTo>
                    <a:lnTo>
                      <a:pt x="32" y="17"/>
                    </a:lnTo>
                    <a:lnTo>
                      <a:pt x="39" y="11"/>
                    </a:lnTo>
                    <a:lnTo>
                      <a:pt x="41" y="6"/>
                    </a:lnTo>
                    <a:lnTo>
                      <a:pt x="41" y="2"/>
                    </a:lnTo>
                    <a:lnTo>
                      <a:pt x="42" y="0"/>
                    </a:lnTo>
                    <a:lnTo>
                      <a:pt x="47" y="4"/>
                    </a:lnTo>
                    <a:lnTo>
                      <a:pt x="48" y="8"/>
                    </a:lnTo>
                    <a:lnTo>
                      <a:pt x="52" y="9"/>
                    </a:lnTo>
                    <a:lnTo>
                      <a:pt x="55" y="16"/>
                    </a:lnTo>
                    <a:lnTo>
                      <a:pt x="60" y="17"/>
                    </a:lnTo>
                    <a:lnTo>
                      <a:pt x="65" y="15"/>
                    </a:lnTo>
                    <a:lnTo>
                      <a:pt x="67" y="16"/>
                    </a:lnTo>
                    <a:lnTo>
                      <a:pt x="71" y="16"/>
                    </a:lnTo>
                    <a:lnTo>
                      <a:pt x="76" y="19"/>
                    </a:lnTo>
                    <a:lnTo>
                      <a:pt x="72" y="26"/>
                    </a:lnTo>
                    <a:lnTo>
                      <a:pt x="73" y="26"/>
                    </a:lnTo>
                    <a:lnTo>
                      <a:pt x="77" y="29"/>
                    </a:lnTo>
                    <a:lnTo>
                      <a:pt x="71" y="29"/>
                    </a:lnTo>
                    <a:lnTo>
                      <a:pt x="70" y="29"/>
                    </a:lnTo>
                    <a:lnTo>
                      <a:pt x="65" y="31"/>
                    </a:lnTo>
                    <a:lnTo>
                      <a:pt x="56" y="35"/>
                    </a:lnTo>
                    <a:lnTo>
                      <a:pt x="56" y="39"/>
                    </a:lnTo>
                    <a:lnTo>
                      <a:pt x="54" y="42"/>
                    </a:lnTo>
                    <a:lnTo>
                      <a:pt x="55" y="45"/>
                    </a:lnTo>
                    <a:lnTo>
                      <a:pt x="52" y="46"/>
                    </a:lnTo>
                    <a:lnTo>
                      <a:pt x="52" y="50"/>
                    </a:lnTo>
                    <a:lnTo>
                      <a:pt x="49" y="51"/>
                    </a:lnTo>
                    <a:lnTo>
                      <a:pt x="53" y="57"/>
                    </a:lnTo>
                    <a:lnTo>
                      <a:pt x="56" y="61"/>
                    </a:lnTo>
                    <a:lnTo>
                      <a:pt x="54" y="65"/>
                    </a:lnTo>
                    <a:lnTo>
                      <a:pt x="59" y="65"/>
                    </a:lnTo>
                    <a:lnTo>
                      <a:pt x="61" y="68"/>
                    </a:lnTo>
                    <a:lnTo>
                      <a:pt x="67" y="68"/>
                    </a:lnTo>
                    <a:lnTo>
                      <a:pt x="73" y="65"/>
                    </a:lnTo>
                    <a:lnTo>
                      <a:pt x="72" y="74"/>
                    </a:lnTo>
                    <a:lnTo>
                      <a:pt x="76" y="75"/>
                    </a:lnTo>
                    <a:lnTo>
                      <a:pt x="79" y="74"/>
                    </a:lnTo>
                    <a:lnTo>
                      <a:pt x="85" y="85"/>
                    </a:lnTo>
                    <a:lnTo>
                      <a:pt x="84" y="87"/>
                    </a:lnTo>
                    <a:lnTo>
                      <a:pt x="83" y="92"/>
                    </a:lnTo>
                    <a:lnTo>
                      <a:pt x="83" y="98"/>
                    </a:lnTo>
                    <a:lnTo>
                      <a:pt x="81" y="102"/>
                    </a:lnTo>
                    <a:lnTo>
                      <a:pt x="82" y="104"/>
                    </a:lnTo>
                    <a:lnTo>
                      <a:pt x="81" y="107"/>
                    </a:lnTo>
                    <a:lnTo>
                      <a:pt x="83" y="112"/>
                    </a:lnTo>
                    <a:lnTo>
                      <a:pt x="79" y="12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" name="Freeform 132"/>
              <p:cNvSpPr>
                <a:spLocks/>
              </p:cNvSpPr>
              <p:nvPr/>
            </p:nvSpPr>
            <p:spPr bwMode="auto">
              <a:xfrm>
                <a:off x="2225675" y="5568950"/>
                <a:ext cx="17463" cy="4763"/>
              </a:xfrm>
              <a:custGeom>
                <a:avLst/>
                <a:gdLst>
                  <a:gd name="T0" fmla="*/ 6 w 11"/>
                  <a:gd name="T1" fmla="*/ 0 h 3"/>
                  <a:gd name="T2" fmla="*/ 10 w 11"/>
                  <a:gd name="T3" fmla="*/ 1 h 3"/>
                  <a:gd name="T4" fmla="*/ 11 w 11"/>
                  <a:gd name="T5" fmla="*/ 2 h 3"/>
                  <a:gd name="T6" fmla="*/ 8 w 11"/>
                  <a:gd name="T7" fmla="*/ 3 h 3"/>
                  <a:gd name="T8" fmla="*/ 4 w 11"/>
                  <a:gd name="T9" fmla="*/ 3 h 3"/>
                  <a:gd name="T10" fmla="*/ 0 w 11"/>
                  <a:gd name="T11" fmla="*/ 3 h 3"/>
                  <a:gd name="T12" fmla="*/ 0 w 11"/>
                  <a:gd name="T13" fmla="*/ 1 h 3"/>
                  <a:gd name="T14" fmla="*/ 0 w 11"/>
                  <a:gd name="T15" fmla="*/ 0 h 3"/>
                  <a:gd name="T16" fmla="*/ 6 w 11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3">
                    <a:moveTo>
                      <a:pt x="6" y="0"/>
                    </a:moveTo>
                    <a:lnTo>
                      <a:pt x="10" y="1"/>
                    </a:lnTo>
                    <a:lnTo>
                      <a:pt x="11" y="2"/>
                    </a:lnTo>
                    <a:lnTo>
                      <a:pt x="8" y="3"/>
                    </a:lnTo>
                    <a:lnTo>
                      <a:pt x="4" y="3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" name="Freeform 135"/>
              <p:cNvSpPr>
                <a:spLocks/>
              </p:cNvSpPr>
              <p:nvPr/>
            </p:nvSpPr>
            <p:spPr bwMode="auto">
              <a:xfrm>
                <a:off x="2273300" y="5976938"/>
                <a:ext cx="90488" cy="93663"/>
              </a:xfrm>
              <a:custGeom>
                <a:avLst/>
                <a:gdLst>
                  <a:gd name="T0" fmla="*/ 0 w 57"/>
                  <a:gd name="T1" fmla="*/ 21 h 59"/>
                  <a:gd name="T2" fmla="*/ 3 w 57"/>
                  <a:gd name="T3" fmla="*/ 12 h 59"/>
                  <a:gd name="T4" fmla="*/ 3 w 57"/>
                  <a:gd name="T5" fmla="*/ 9 h 59"/>
                  <a:gd name="T6" fmla="*/ 6 w 57"/>
                  <a:gd name="T7" fmla="*/ 3 h 59"/>
                  <a:gd name="T8" fmla="*/ 18 w 57"/>
                  <a:gd name="T9" fmla="*/ 0 h 59"/>
                  <a:gd name="T10" fmla="*/ 24 w 57"/>
                  <a:gd name="T11" fmla="*/ 0 h 59"/>
                  <a:gd name="T12" fmla="*/ 30 w 57"/>
                  <a:gd name="T13" fmla="*/ 4 h 59"/>
                  <a:gd name="T14" fmla="*/ 30 w 57"/>
                  <a:gd name="T15" fmla="*/ 6 h 59"/>
                  <a:gd name="T16" fmla="*/ 33 w 57"/>
                  <a:gd name="T17" fmla="*/ 10 h 59"/>
                  <a:gd name="T18" fmla="*/ 32 w 57"/>
                  <a:gd name="T19" fmla="*/ 20 h 59"/>
                  <a:gd name="T20" fmla="*/ 39 w 57"/>
                  <a:gd name="T21" fmla="*/ 21 h 59"/>
                  <a:gd name="T22" fmla="*/ 41 w 57"/>
                  <a:gd name="T23" fmla="*/ 20 h 59"/>
                  <a:gd name="T24" fmla="*/ 46 w 57"/>
                  <a:gd name="T25" fmla="*/ 22 h 59"/>
                  <a:gd name="T26" fmla="*/ 47 w 57"/>
                  <a:gd name="T27" fmla="*/ 23 h 59"/>
                  <a:gd name="T28" fmla="*/ 48 w 57"/>
                  <a:gd name="T29" fmla="*/ 30 h 59"/>
                  <a:gd name="T30" fmla="*/ 48 w 57"/>
                  <a:gd name="T31" fmla="*/ 33 h 59"/>
                  <a:gd name="T32" fmla="*/ 51 w 57"/>
                  <a:gd name="T33" fmla="*/ 34 h 59"/>
                  <a:gd name="T34" fmla="*/ 55 w 57"/>
                  <a:gd name="T35" fmla="*/ 33 h 59"/>
                  <a:gd name="T36" fmla="*/ 57 w 57"/>
                  <a:gd name="T37" fmla="*/ 34 h 59"/>
                  <a:gd name="T38" fmla="*/ 57 w 57"/>
                  <a:gd name="T39" fmla="*/ 38 h 59"/>
                  <a:gd name="T40" fmla="*/ 56 w 57"/>
                  <a:gd name="T41" fmla="*/ 42 h 59"/>
                  <a:gd name="T42" fmla="*/ 55 w 57"/>
                  <a:gd name="T43" fmla="*/ 46 h 59"/>
                  <a:gd name="T44" fmla="*/ 53 w 57"/>
                  <a:gd name="T45" fmla="*/ 53 h 59"/>
                  <a:gd name="T46" fmla="*/ 47 w 57"/>
                  <a:gd name="T47" fmla="*/ 58 h 59"/>
                  <a:gd name="T48" fmla="*/ 41 w 57"/>
                  <a:gd name="T49" fmla="*/ 59 h 59"/>
                  <a:gd name="T50" fmla="*/ 34 w 57"/>
                  <a:gd name="T51" fmla="*/ 58 h 59"/>
                  <a:gd name="T52" fmla="*/ 28 w 57"/>
                  <a:gd name="T53" fmla="*/ 57 h 59"/>
                  <a:gd name="T54" fmla="*/ 34 w 57"/>
                  <a:gd name="T55" fmla="*/ 45 h 59"/>
                  <a:gd name="T56" fmla="*/ 33 w 57"/>
                  <a:gd name="T57" fmla="*/ 42 h 59"/>
                  <a:gd name="T58" fmla="*/ 27 w 57"/>
                  <a:gd name="T59" fmla="*/ 39 h 59"/>
                  <a:gd name="T60" fmla="*/ 18 w 57"/>
                  <a:gd name="T61" fmla="*/ 34 h 59"/>
                  <a:gd name="T62" fmla="*/ 12 w 57"/>
                  <a:gd name="T63" fmla="*/ 33 h 59"/>
                  <a:gd name="T64" fmla="*/ 0 w 57"/>
                  <a:gd name="T65" fmla="*/ 2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7" h="59">
                    <a:moveTo>
                      <a:pt x="0" y="21"/>
                    </a:moveTo>
                    <a:lnTo>
                      <a:pt x="3" y="12"/>
                    </a:lnTo>
                    <a:lnTo>
                      <a:pt x="3" y="9"/>
                    </a:lnTo>
                    <a:lnTo>
                      <a:pt x="6" y="3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0" y="4"/>
                    </a:lnTo>
                    <a:lnTo>
                      <a:pt x="30" y="6"/>
                    </a:lnTo>
                    <a:lnTo>
                      <a:pt x="33" y="10"/>
                    </a:lnTo>
                    <a:lnTo>
                      <a:pt x="32" y="20"/>
                    </a:lnTo>
                    <a:lnTo>
                      <a:pt x="39" y="21"/>
                    </a:lnTo>
                    <a:lnTo>
                      <a:pt x="41" y="20"/>
                    </a:lnTo>
                    <a:lnTo>
                      <a:pt x="46" y="22"/>
                    </a:lnTo>
                    <a:lnTo>
                      <a:pt x="47" y="23"/>
                    </a:lnTo>
                    <a:lnTo>
                      <a:pt x="48" y="30"/>
                    </a:lnTo>
                    <a:lnTo>
                      <a:pt x="48" y="33"/>
                    </a:lnTo>
                    <a:lnTo>
                      <a:pt x="51" y="34"/>
                    </a:lnTo>
                    <a:lnTo>
                      <a:pt x="55" y="33"/>
                    </a:lnTo>
                    <a:lnTo>
                      <a:pt x="57" y="34"/>
                    </a:lnTo>
                    <a:lnTo>
                      <a:pt x="57" y="38"/>
                    </a:lnTo>
                    <a:lnTo>
                      <a:pt x="56" y="42"/>
                    </a:lnTo>
                    <a:lnTo>
                      <a:pt x="55" y="46"/>
                    </a:lnTo>
                    <a:lnTo>
                      <a:pt x="53" y="53"/>
                    </a:lnTo>
                    <a:lnTo>
                      <a:pt x="47" y="58"/>
                    </a:lnTo>
                    <a:lnTo>
                      <a:pt x="41" y="59"/>
                    </a:lnTo>
                    <a:lnTo>
                      <a:pt x="34" y="58"/>
                    </a:lnTo>
                    <a:lnTo>
                      <a:pt x="28" y="57"/>
                    </a:lnTo>
                    <a:lnTo>
                      <a:pt x="34" y="45"/>
                    </a:lnTo>
                    <a:lnTo>
                      <a:pt x="33" y="42"/>
                    </a:lnTo>
                    <a:lnTo>
                      <a:pt x="27" y="39"/>
                    </a:lnTo>
                    <a:lnTo>
                      <a:pt x="18" y="34"/>
                    </a:lnTo>
                    <a:lnTo>
                      <a:pt x="12" y="3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" name="Freeform 152"/>
              <p:cNvSpPr>
                <a:spLocks/>
              </p:cNvSpPr>
              <p:nvPr/>
            </p:nvSpPr>
            <p:spPr bwMode="auto">
              <a:xfrm>
                <a:off x="2324100" y="5705475"/>
                <a:ext cx="41275" cy="42863"/>
              </a:xfrm>
              <a:custGeom>
                <a:avLst/>
                <a:gdLst>
                  <a:gd name="T0" fmla="*/ 6 w 26"/>
                  <a:gd name="T1" fmla="*/ 0 h 27"/>
                  <a:gd name="T2" fmla="*/ 13 w 26"/>
                  <a:gd name="T3" fmla="*/ 1 h 27"/>
                  <a:gd name="T4" fmla="*/ 14 w 26"/>
                  <a:gd name="T5" fmla="*/ 0 h 27"/>
                  <a:gd name="T6" fmla="*/ 19 w 26"/>
                  <a:gd name="T7" fmla="*/ 0 h 27"/>
                  <a:gd name="T8" fmla="*/ 26 w 26"/>
                  <a:gd name="T9" fmla="*/ 1 h 27"/>
                  <a:gd name="T10" fmla="*/ 24 w 26"/>
                  <a:gd name="T11" fmla="*/ 7 h 27"/>
                  <a:gd name="T12" fmla="*/ 24 w 26"/>
                  <a:gd name="T13" fmla="*/ 12 h 27"/>
                  <a:gd name="T14" fmla="*/ 26 w 26"/>
                  <a:gd name="T15" fmla="*/ 15 h 27"/>
                  <a:gd name="T16" fmla="*/ 25 w 26"/>
                  <a:gd name="T17" fmla="*/ 18 h 27"/>
                  <a:gd name="T18" fmla="*/ 25 w 26"/>
                  <a:gd name="T19" fmla="*/ 21 h 27"/>
                  <a:gd name="T20" fmla="*/ 23 w 26"/>
                  <a:gd name="T21" fmla="*/ 24 h 27"/>
                  <a:gd name="T22" fmla="*/ 19 w 26"/>
                  <a:gd name="T23" fmla="*/ 23 h 27"/>
                  <a:gd name="T24" fmla="*/ 15 w 26"/>
                  <a:gd name="T25" fmla="*/ 24 h 27"/>
                  <a:gd name="T26" fmla="*/ 13 w 26"/>
                  <a:gd name="T27" fmla="*/ 23 h 27"/>
                  <a:gd name="T28" fmla="*/ 13 w 26"/>
                  <a:gd name="T29" fmla="*/ 25 h 27"/>
                  <a:gd name="T30" fmla="*/ 14 w 26"/>
                  <a:gd name="T31" fmla="*/ 26 h 27"/>
                  <a:gd name="T32" fmla="*/ 13 w 26"/>
                  <a:gd name="T33" fmla="*/ 27 h 27"/>
                  <a:gd name="T34" fmla="*/ 9 w 26"/>
                  <a:gd name="T35" fmla="*/ 27 h 27"/>
                  <a:gd name="T36" fmla="*/ 6 w 26"/>
                  <a:gd name="T37" fmla="*/ 21 h 27"/>
                  <a:gd name="T38" fmla="*/ 4 w 26"/>
                  <a:gd name="T39" fmla="*/ 18 h 27"/>
                  <a:gd name="T40" fmla="*/ 2 w 26"/>
                  <a:gd name="T41" fmla="*/ 18 h 27"/>
                  <a:gd name="T42" fmla="*/ 0 w 26"/>
                  <a:gd name="T43" fmla="*/ 13 h 27"/>
                  <a:gd name="T44" fmla="*/ 1 w 26"/>
                  <a:gd name="T45" fmla="*/ 9 h 27"/>
                  <a:gd name="T46" fmla="*/ 0 w 26"/>
                  <a:gd name="T47" fmla="*/ 8 h 27"/>
                  <a:gd name="T48" fmla="*/ 4 w 26"/>
                  <a:gd name="T49" fmla="*/ 6 h 27"/>
                  <a:gd name="T50" fmla="*/ 6 w 26"/>
                  <a:gd name="T5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" h="27">
                    <a:moveTo>
                      <a:pt x="6" y="0"/>
                    </a:moveTo>
                    <a:lnTo>
                      <a:pt x="13" y="1"/>
                    </a:lnTo>
                    <a:lnTo>
                      <a:pt x="14" y="0"/>
                    </a:lnTo>
                    <a:lnTo>
                      <a:pt x="19" y="0"/>
                    </a:lnTo>
                    <a:lnTo>
                      <a:pt x="26" y="1"/>
                    </a:lnTo>
                    <a:lnTo>
                      <a:pt x="24" y="7"/>
                    </a:lnTo>
                    <a:lnTo>
                      <a:pt x="24" y="12"/>
                    </a:lnTo>
                    <a:lnTo>
                      <a:pt x="26" y="15"/>
                    </a:lnTo>
                    <a:lnTo>
                      <a:pt x="25" y="18"/>
                    </a:lnTo>
                    <a:lnTo>
                      <a:pt x="25" y="21"/>
                    </a:lnTo>
                    <a:lnTo>
                      <a:pt x="23" y="24"/>
                    </a:lnTo>
                    <a:lnTo>
                      <a:pt x="19" y="23"/>
                    </a:lnTo>
                    <a:lnTo>
                      <a:pt x="15" y="24"/>
                    </a:lnTo>
                    <a:lnTo>
                      <a:pt x="13" y="23"/>
                    </a:lnTo>
                    <a:lnTo>
                      <a:pt x="13" y="25"/>
                    </a:lnTo>
                    <a:lnTo>
                      <a:pt x="14" y="26"/>
                    </a:lnTo>
                    <a:lnTo>
                      <a:pt x="13" y="27"/>
                    </a:lnTo>
                    <a:lnTo>
                      <a:pt x="9" y="27"/>
                    </a:lnTo>
                    <a:lnTo>
                      <a:pt x="6" y="21"/>
                    </a:lnTo>
                    <a:lnTo>
                      <a:pt x="4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1" y="9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" name="Freeform 154"/>
              <p:cNvSpPr>
                <a:spLocks/>
              </p:cNvSpPr>
              <p:nvPr/>
            </p:nvSpPr>
            <p:spPr bwMode="auto">
              <a:xfrm>
                <a:off x="1982788" y="5614988"/>
                <a:ext cx="23813" cy="12700"/>
              </a:xfrm>
              <a:custGeom>
                <a:avLst/>
                <a:gdLst>
                  <a:gd name="T0" fmla="*/ 15 w 15"/>
                  <a:gd name="T1" fmla="*/ 7 h 8"/>
                  <a:gd name="T2" fmla="*/ 14 w 15"/>
                  <a:gd name="T3" fmla="*/ 8 h 8"/>
                  <a:gd name="T4" fmla="*/ 10 w 15"/>
                  <a:gd name="T5" fmla="*/ 8 h 8"/>
                  <a:gd name="T6" fmla="*/ 8 w 15"/>
                  <a:gd name="T7" fmla="*/ 7 h 8"/>
                  <a:gd name="T8" fmla="*/ 4 w 15"/>
                  <a:gd name="T9" fmla="*/ 6 h 8"/>
                  <a:gd name="T10" fmla="*/ 1 w 15"/>
                  <a:gd name="T11" fmla="*/ 6 h 8"/>
                  <a:gd name="T12" fmla="*/ 0 w 15"/>
                  <a:gd name="T13" fmla="*/ 5 h 8"/>
                  <a:gd name="T14" fmla="*/ 0 w 15"/>
                  <a:gd name="T15" fmla="*/ 3 h 8"/>
                  <a:gd name="T16" fmla="*/ 2 w 15"/>
                  <a:gd name="T17" fmla="*/ 1 h 8"/>
                  <a:gd name="T18" fmla="*/ 3 w 15"/>
                  <a:gd name="T19" fmla="*/ 1 h 8"/>
                  <a:gd name="T20" fmla="*/ 3 w 15"/>
                  <a:gd name="T21" fmla="*/ 0 h 8"/>
                  <a:gd name="T22" fmla="*/ 4 w 15"/>
                  <a:gd name="T23" fmla="*/ 0 h 8"/>
                  <a:gd name="T24" fmla="*/ 7 w 15"/>
                  <a:gd name="T25" fmla="*/ 0 h 8"/>
                  <a:gd name="T26" fmla="*/ 8 w 15"/>
                  <a:gd name="T27" fmla="*/ 1 h 8"/>
                  <a:gd name="T28" fmla="*/ 9 w 15"/>
                  <a:gd name="T29" fmla="*/ 2 h 8"/>
                  <a:gd name="T30" fmla="*/ 10 w 15"/>
                  <a:gd name="T31" fmla="*/ 3 h 8"/>
                  <a:gd name="T32" fmla="*/ 13 w 15"/>
                  <a:gd name="T33" fmla="*/ 2 h 8"/>
                  <a:gd name="T34" fmla="*/ 14 w 15"/>
                  <a:gd name="T35" fmla="*/ 3 h 8"/>
                  <a:gd name="T36" fmla="*/ 15 w 15"/>
                  <a:gd name="T37" fmla="*/ 3 h 8"/>
                  <a:gd name="T38" fmla="*/ 15 w 15"/>
                  <a:gd name="T3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8">
                    <a:moveTo>
                      <a:pt x="15" y="7"/>
                    </a:moveTo>
                    <a:lnTo>
                      <a:pt x="14" y="8"/>
                    </a:lnTo>
                    <a:lnTo>
                      <a:pt x="10" y="8"/>
                    </a:lnTo>
                    <a:lnTo>
                      <a:pt x="8" y="7"/>
                    </a:lnTo>
                    <a:lnTo>
                      <a:pt x="4" y="6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8" y="1"/>
                    </a:lnTo>
                    <a:lnTo>
                      <a:pt x="9" y="2"/>
                    </a:lnTo>
                    <a:lnTo>
                      <a:pt x="10" y="3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5" y="3"/>
                    </a:lnTo>
                    <a:lnTo>
                      <a:pt x="15" y="7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Freeform 166"/>
              <p:cNvSpPr>
                <a:spLocks/>
              </p:cNvSpPr>
              <p:nvPr/>
            </p:nvSpPr>
            <p:spPr bwMode="auto">
              <a:xfrm>
                <a:off x="2281238" y="5653088"/>
                <a:ext cx="11113" cy="9525"/>
              </a:xfrm>
              <a:custGeom>
                <a:avLst/>
                <a:gdLst>
                  <a:gd name="T0" fmla="*/ 2 w 7"/>
                  <a:gd name="T1" fmla="*/ 0 h 6"/>
                  <a:gd name="T2" fmla="*/ 6 w 7"/>
                  <a:gd name="T3" fmla="*/ 0 h 6"/>
                  <a:gd name="T4" fmla="*/ 7 w 7"/>
                  <a:gd name="T5" fmla="*/ 0 h 6"/>
                  <a:gd name="T6" fmla="*/ 7 w 7"/>
                  <a:gd name="T7" fmla="*/ 5 h 6"/>
                  <a:gd name="T8" fmla="*/ 1 w 7"/>
                  <a:gd name="T9" fmla="*/ 6 h 6"/>
                  <a:gd name="T10" fmla="*/ 0 w 7"/>
                  <a:gd name="T11" fmla="*/ 5 h 6"/>
                  <a:gd name="T12" fmla="*/ 2 w 7"/>
                  <a:gd name="T13" fmla="*/ 4 h 6"/>
                  <a:gd name="T14" fmla="*/ 2 w 7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lnTo>
                      <a:pt x="6" y="0"/>
                    </a:lnTo>
                    <a:lnTo>
                      <a:pt x="7" y="0"/>
                    </a:lnTo>
                    <a:lnTo>
                      <a:pt x="7" y="5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0" name="Freeform 172"/>
              <p:cNvSpPr>
                <a:spLocks/>
              </p:cNvSpPr>
              <p:nvPr/>
            </p:nvSpPr>
            <p:spPr bwMode="auto">
              <a:xfrm>
                <a:off x="2319338" y="6102350"/>
                <a:ext cx="55563" cy="60325"/>
              </a:xfrm>
              <a:custGeom>
                <a:avLst/>
                <a:gdLst>
                  <a:gd name="T0" fmla="*/ 5 w 35"/>
                  <a:gd name="T1" fmla="*/ 1 h 38"/>
                  <a:gd name="T2" fmla="*/ 10 w 35"/>
                  <a:gd name="T3" fmla="*/ 0 h 38"/>
                  <a:gd name="T4" fmla="*/ 16 w 35"/>
                  <a:gd name="T5" fmla="*/ 6 h 38"/>
                  <a:gd name="T6" fmla="*/ 18 w 35"/>
                  <a:gd name="T7" fmla="*/ 6 h 38"/>
                  <a:gd name="T8" fmla="*/ 26 w 35"/>
                  <a:gd name="T9" fmla="*/ 11 h 38"/>
                  <a:gd name="T10" fmla="*/ 30 w 35"/>
                  <a:gd name="T11" fmla="*/ 15 h 38"/>
                  <a:gd name="T12" fmla="*/ 35 w 35"/>
                  <a:gd name="T13" fmla="*/ 20 h 38"/>
                  <a:gd name="T14" fmla="*/ 32 w 35"/>
                  <a:gd name="T15" fmla="*/ 25 h 38"/>
                  <a:gd name="T16" fmla="*/ 34 w 35"/>
                  <a:gd name="T17" fmla="*/ 29 h 38"/>
                  <a:gd name="T18" fmla="*/ 30 w 35"/>
                  <a:gd name="T19" fmla="*/ 34 h 38"/>
                  <a:gd name="T20" fmla="*/ 23 w 35"/>
                  <a:gd name="T21" fmla="*/ 38 h 38"/>
                  <a:gd name="T22" fmla="*/ 18 w 35"/>
                  <a:gd name="T23" fmla="*/ 37 h 38"/>
                  <a:gd name="T24" fmla="*/ 15 w 35"/>
                  <a:gd name="T25" fmla="*/ 38 h 38"/>
                  <a:gd name="T26" fmla="*/ 9 w 35"/>
                  <a:gd name="T27" fmla="*/ 35 h 38"/>
                  <a:gd name="T28" fmla="*/ 4 w 35"/>
                  <a:gd name="T29" fmla="*/ 35 h 38"/>
                  <a:gd name="T30" fmla="*/ 0 w 35"/>
                  <a:gd name="T31" fmla="*/ 30 h 38"/>
                  <a:gd name="T32" fmla="*/ 0 w 35"/>
                  <a:gd name="T33" fmla="*/ 25 h 38"/>
                  <a:gd name="T34" fmla="*/ 1 w 35"/>
                  <a:gd name="T35" fmla="*/ 23 h 38"/>
                  <a:gd name="T36" fmla="*/ 1 w 35"/>
                  <a:gd name="T37" fmla="*/ 15 h 38"/>
                  <a:gd name="T38" fmla="*/ 4 w 35"/>
                  <a:gd name="T39" fmla="*/ 7 h 38"/>
                  <a:gd name="T40" fmla="*/ 5 w 35"/>
                  <a:gd name="T41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38">
                    <a:moveTo>
                      <a:pt x="5" y="1"/>
                    </a:moveTo>
                    <a:lnTo>
                      <a:pt x="10" y="0"/>
                    </a:lnTo>
                    <a:lnTo>
                      <a:pt x="16" y="6"/>
                    </a:lnTo>
                    <a:lnTo>
                      <a:pt x="18" y="6"/>
                    </a:lnTo>
                    <a:lnTo>
                      <a:pt x="26" y="11"/>
                    </a:lnTo>
                    <a:lnTo>
                      <a:pt x="30" y="15"/>
                    </a:lnTo>
                    <a:lnTo>
                      <a:pt x="35" y="20"/>
                    </a:lnTo>
                    <a:lnTo>
                      <a:pt x="32" y="25"/>
                    </a:lnTo>
                    <a:lnTo>
                      <a:pt x="34" y="29"/>
                    </a:lnTo>
                    <a:lnTo>
                      <a:pt x="30" y="34"/>
                    </a:lnTo>
                    <a:lnTo>
                      <a:pt x="23" y="38"/>
                    </a:lnTo>
                    <a:lnTo>
                      <a:pt x="18" y="37"/>
                    </a:lnTo>
                    <a:lnTo>
                      <a:pt x="15" y="38"/>
                    </a:lnTo>
                    <a:lnTo>
                      <a:pt x="9" y="35"/>
                    </a:lnTo>
                    <a:lnTo>
                      <a:pt x="4" y="35"/>
                    </a:lnTo>
                    <a:lnTo>
                      <a:pt x="0" y="30"/>
                    </a:lnTo>
                    <a:lnTo>
                      <a:pt x="0" y="25"/>
                    </a:lnTo>
                    <a:lnTo>
                      <a:pt x="1" y="23"/>
                    </a:lnTo>
                    <a:lnTo>
                      <a:pt x="1" y="15"/>
                    </a:lnTo>
                    <a:lnTo>
                      <a:pt x="4" y="7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2" name="Freeform 174"/>
              <p:cNvSpPr>
                <a:spLocks/>
              </p:cNvSpPr>
              <p:nvPr/>
            </p:nvSpPr>
            <p:spPr bwMode="auto">
              <a:xfrm>
                <a:off x="2160588" y="5638800"/>
                <a:ext cx="144463" cy="122238"/>
              </a:xfrm>
              <a:custGeom>
                <a:avLst/>
                <a:gdLst>
                  <a:gd name="T0" fmla="*/ 13 w 91"/>
                  <a:gd name="T1" fmla="*/ 4 h 77"/>
                  <a:gd name="T2" fmla="*/ 11 w 91"/>
                  <a:gd name="T3" fmla="*/ 8 h 77"/>
                  <a:gd name="T4" fmla="*/ 8 w 91"/>
                  <a:gd name="T5" fmla="*/ 15 h 77"/>
                  <a:gd name="T6" fmla="*/ 13 w 91"/>
                  <a:gd name="T7" fmla="*/ 20 h 77"/>
                  <a:gd name="T8" fmla="*/ 13 w 91"/>
                  <a:gd name="T9" fmla="*/ 13 h 77"/>
                  <a:gd name="T10" fmla="*/ 22 w 91"/>
                  <a:gd name="T11" fmla="*/ 5 h 77"/>
                  <a:gd name="T12" fmla="*/ 23 w 91"/>
                  <a:gd name="T13" fmla="*/ 0 h 77"/>
                  <a:gd name="T14" fmla="*/ 30 w 91"/>
                  <a:gd name="T15" fmla="*/ 5 h 77"/>
                  <a:gd name="T16" fmla="*/ 34 w 91"/>
                  <a:gd name="T17" fmla="*/ 11 h 77"/>
                  <a:gd name="T18" fmla="*/ 47 w 91"/>
                  <a:gd name="T19" fmla="*/ 10 h 77"/>
                  <a:gd name="T20" fmla="*/ 57 w 91"/>
                  <a:gd name="T21" fmla="*/ 14 h 77"/>
                  <a:gd name="T22" fmla="*/ 60 w 91"/>
                  <a:gd name="T23" fmla="*/ 10 h 77"/>
                  <a:gd name="T24" fmla="*/ 76 w 91"/>
                  <a:gd name="T25" fmla="*/ 10 h 77"/>
                  <a:gd name="T26" fmla="*/ 74 w 91"/>
                  <a:gd name="T27" fmla="*/ 15 h 77"/>
                  <a:gd name="T28" fmla="*/ 83 w 91"/>
                  <a:gd name="T29" fmla="*/ 19 h 77"/>
                  <a:gd name="T30" fmla="*/ 88 w 91"/>
                  <a:gd name="T31" fmla="*/ 23 h 77"/>
                  <a:gd name="T32" fmla="*/ 86 w 91"/>
                  <a:gd name="T33" fmla="*/ 29 h 77"/>
                  <a:gd name="T34" fmla="*/ 87 w 91"/>
                  <a:gd name="T35" fmla="*/ 34 h 77"/>
                  <a:gd name="T36" fmla="*/ 81 w 91"/>
                  <a:gd name="T37" fmla="*/ 37 h 77"/>
                  <a:gd name="T38" fmla="*/ 80 w 91"/>
                  <a:gd name="T39" fmla="*/ 42 h 77"/>
                  <a:gd name="T40" fmla="*/ 86 w 91"/>
                  <a:gd name="T41" fmla="*/ 49 h 77"/>
                  <a:gd name="T42" fmla="*/ 75 w 91"/>
                  <a:gd name="T43" fmla="*/ 54 h 77"/>
                  <a:gd name="T44" fmla="*/ 69 w 91"/>
                  <a:gd name="T45" fmla="*/ 56 h 77"/>
                  <a:gd name="T46" fmla="*/ 58 w 91"/>
                  <a:gd name="T47" fmla="*/ 54 h 77"/>
                  <a:gd name="T48" fmla="*/ 60 w 91"/>
                  <a:gd name="T49" fmla="*/ 56 h 77"/>
                  <a:gd name="T50" fmla="*/ 60 w 91"/>
                  <a:gd name="T51" fmla="*/ 65 h 77"/>
                  <a:gd name="T52" fmla="*/ 66 w 91"/>
                  <a:gd name="T53" fmla="*/ 67 h 77"/>
                  <a:gd name="T54" fmla="*/ 62 w 91"/>
                  <a:gd name="T55" fmla="*/ 72 h 77"/>
                  <a:gd name="T56" fmla="*/ 53 w 91"/>
                  <a:gd name="T57" fmla="*/ 74 h 77"/>
                  <a:gd name="T58" fmla="*/ 47 w 91"/>
                  <a:gd name="T59" fmla="*/ 77 h 77"/>
                  <a:gd name="T60" fmla="*/ 41 w 91"/>
                  <a:gd name="T61" fmla="*/ 67 h 77"/>
                  <a:gd name="T62" fmla="*/ 37 w 91"/>
                  <a:gd name="T63" fmla="*/ 63 h 77"/>
                  <a:gd name="T64" fmla="*/ 40 w 91"/>
                  <a:gd name="T65" fmla="*/ 58 h 77"/>
                  <a:gd name="T66" fmla="*/ 36 w 91"/>
                  <a:gd name="T67" fmla="*/ 51 h 77"/>
                  <a:gd name="T68" fmla="*/ 39 w 91"/>
                  <a:gd name="T69" fmla="*/ 44 h 77"/>
                  <a:gd name="T70" fmla="*/ 37 w 91"/>
                  <a:gd name="T71" fmla="*/ 39 h 77"/>
                  <a:gd name="T72" fmla="*/ 29 w 91"/>
                  <a:gd name="T73" fmla="*/ 40 h 77"/>
                  <a:gd name="T74" fmla="*/ 22 w 91"/>
                  <a:gd name="T75" fmla="*/ 36 h 77"/>
                  <a:gd name="T76" fmla="*/ 8 w 91"/>
                  <a:gd name="T77" fmla="*/ 34 h 77"/>
                  <a:gd name="T78" fmla="*/ 6 w 91"/>
                  <a:gd name="T79" fmla="*/ 32 h 77"/>
                  <a:gd name="T80" fmla="*/ 6 w 91"/>
                  <a:gd name="T81" fmla="*/ 28 h 77"/>
                  <a:gd name="T82" fmla="*/ 5 w 91"/>
                  <a:gd name="T83" fmla="*/ 23 h 77"/>
                  <a:gd name="T84" fmla="*/ 0 w 91"/>
                  <a:gd name="T85" fmla="*/ 20 h 77"/>
                  <a:gd name="T86" fmla="*/ 2 w 91"/>
                  <a:gd name="T87" fmla="*/ 11 h 77"/>
                  <a:gd name="T88" fmla="*/ 7 w 91"/>
                  <a:gd name="T89" fmla="*/ 7 h 77"/>
                  <a:gd name="T90" fmla="*/ 13 w 91"/>
                  <a:gd name="T91" fmla="*/ 3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1" h="77">
                    <a:moveTo>
                      <a:pt x="13" y="3"/>
                    </a:moveTo>
                    <a:lnTo>
                      <a:pt x="13" y="4"/>
                    </a:lnTo>
                    <a:lnTo>
                      <a:pt x="10" y="5"/>
                    </a:lnTo>
                    <a:lnTo>
                      <a:pt x="11" y="8"/>
                    </a:lnTo>
                    <a:lnTo>
                      <a:pt x="11" y="11"/>
                    </a:lnTo>
                    <a:lnTo>
                      <a:pt x="8" y="15"/>
                    </a:lnTo>
                    <a:lnTo>
                      <a:pt x="11" y="21"/>
                    </a:lnTo>
                    <a:lnTo>
                      <a:pt x="13" y="20"/>
                    </a:lnTo>
                    <a:lnTo>
                      <a:pt x="16" y="15"/>
                    </a:lnTo>
                    <a:lnTo>
                      <a:pt x="13" y="13"/>
                    </a:lnTo>
                    <a:lnTo>
                      <a:pt x="13" y="8"/>
                    </a:lnTo>
                    <a:lnTo>
                      <a:pt x="22" y="5"/>
                    </a:lnTo>
                    <a:lnTo>
                      <a:pt x="20" y="2"/>
                    </a:lnTo>
                    <a:lnTo>
                      <a:pt x="23" y="0"/>
                    </a:lnTo>
                    <a:lnTo>
                      <a:pt x="25" y="4"/>
                    </a:lnTo>
                    <a:lnTo>
                      <a:pt x="30" y="5"/>
                    </a:lnTo>
                    <a:lnTo>
                      <a:pt x="34" y="9"/>
                    </a:lnTo>
                    <a:lnTo>
                      <a:pt x="34" y="11"/>
                    </a:lnTo>
                    <a:lnTo>
                      <a:pt x="40" y="11"/>
                    </a:lnTo>
                    <a:lnTo>
                      <a:pt x="47" y="10"/>
                    </a:lnTo>
                    <a:lnTo>
                      <a:pt x="51" y="14"/>
                    </a:lnTo>
                    <a:lnTo>
                      <a:pt x="57" y="14"/>
                    </a:lnTo>
                    <a:lnTo>
                      <a:pt x="60" y="11"/>
                    </a:lnTo>
                    <a:lnTo>
                      <a:pt x="60" y="10"/>
                    </a:lnTo>
                    <a:lnTo>
                      <a:pt x="69" y="10"/>
                    </a:lnTo>
                    <a:lnTo>
                      <a:pt x="76" y="10"/>
                    </a:lnTo>
                    <a:lnTo>
                      <a:pt x="71" y="11"/>
                    </a:lnTo>
                    <a:lnTo>
                      <a:pt x="74" y="15"/>
                    </a:lnTo>
                    <a:lnTo>
                      <a:pt x="78" y="15"/>
                    </a:lnTo>
                    <a:lnTo>
                      <a:pt x="83" y="19"/>
                    </a:lnTo>
                    <a:lnTo>
                      <a:pt x="84" y="25"/>
                    </a:lnTo>
                    <a:lnTo>
                      <a:pt x="88" y="23"/>
                    </a:lnTo>
                    <a:lnTo>
                      <a:pt x="91" y="26"/>
                    </a:lnTo>
                    <a:lnTo>
                      <a:pt x="86" y="29"/>
                    </a:lnTo>
                    <a:lnTo>
                      <a:pt x="84" y="32"/>
                    </a:lnTo>
                    <a:lnTo>
                      <a:pt x="87" y="34"/>
                    </a:lnTo>
                    <a:lnTo>
                      <a:pt x="86" y="36"/>
                    </a:lnTo>
                    <a:lnTo>
                      <a:pt x="81" y="37"/>
                    </a:lnTo>
                    <a:lnTo>
                      <a:pt x="82" y="40"/>
                    </a:lnTo>
                    <a:lnTo>
                      <a:pt x="80" y="42"/>
                    </a:lnTo>
                    <a:lnTo>
                      <a:pt x="84" y="46"/>
                    </a:lnTo>
                    <a:lnTo>
                      <a:pt x="86" y="49"/>
                    </a:lnTo>
                    <a:lnTo>
                      <a:pt x="83" y="51"/>
                    </a:lnTo>
                    <a:lnTo>
                      <a:pt x="75" y="54"/>
                    </a:lnTo>
                    <a:lnTo>
                      <a:pt x="70" y="55"/>
                    </a:lnTo>
                    <a:lnTo>
                      <a:pt x="69" y="56"/>
                    </a:lnTo>
                    <a:lnTo>
                      <a:pt x="63" y="55"/>
                    </a:lnTo>
                    <a:lnTo>
                      <a:pt x="58" y="54"/>
                    </a:lnTo>
                    <a:lnTo>
                      <a:pt x="57" y="55"/>
                    </a:lnTo>
                    <a:lnTo>
                      <a:pt x="60" y="56"/>
                    </a:lnTo>
                    <a:lnTo>
                      <a:pt x="59" y="61"/>
                    </a:lnTo>
                    <a:lnTo>
                      <a:pt x="60" y="65"/>
                    </a:lnTo>
                    <a:lnTo>
                      <a:pt x="66" y="66"/>
                    </a:lnTo>
                    <a:lnTo>
                      <a:pt x="66" y="67"/>
                    </a:lnTo>
                    <a:lnTo>
                      <a:pt x="62" y="69"/>
                    </a:lnTo>
                    <a:lnTo>
                      <a:pt x="62" y="72"/>
                    </a:lnTo>
                    <a:lnTo>
                      <a:pt x="58" y="73"/>
                    </a:lnTo>
                    <a:lnTo>
                      <a:pt x="53" y="74"/>
                    </a:lnTo>
                    <a:lnTo>
                      <a:pt x="52" y="77"/>
                    </a:lnTo>
                    <a:lnTo>
                      <a:pt x="47" y="77"/>
                    </a:lnTo>
                    <a:lnTo>
                      <a:pt x="43" y="73"/>
                    </a:lnTo>
                    <a:lnTo>
                      <a:pt x="41" y="67"/>
                    </a:lnTo>
                    <a:lnTo>
                      <a:pt x="40" y="65"/>
                    </a:lnTo>
                    <a:lnTo>
                      <a:pt x="37" y="63"/>
                    </a:lnTo>
                    <a:lnTo>
                      <a:pt x="40" y="60"/>
                    </a:lnTo>
                    <a:lnTo>
                      <a:pt x="40" y="58"/>
                    </a:lnTo>
                    <a:lnTo>
                      <a:pt x="39" y="56"/>
                    </a:lnTo>
                    <a:lnTo>
                      <a:pt x="36" y="51"/>
                    </a:lnTo>
                    <a:lnTo>
                      <a:pt x="37" y="46"/>
                    </a:lnTo>
                    <a:lnTo>
                      <a:pt x="39" y="44"/>
                    </a:lnTo>
                    <a:lnTo>
                      <a:pt x="40" y="40"/>
                    </a:lnTo>
                    <a:lnTo>
                      <a:pt x="37" y="39"/>
                    </a:lnTo>
                    <a:lnTo>
                      <a:pt x="34" y="40"/>
                    </a:lnTo>
                    <a:lnTo>
                      <a:pt x="29" y="40"/>
                    </a:lnTo>
                    <a:lnTo>
                      <a:pt x="27" y="40"/>
                    </a:lnTo>
                    <a:lnTo>
                      <a:pt x="22" y="36"/>
                    </a:lnTo>
                    <a:lnTo>
                      <a:pt x="18" y="34"/>
                    </a:lnTo>
                    <a:lnTo>
                      <a:pt x="8" y="34"/>
                    </a:lnTo>
                    <a:lnTo>
                      <a:pt x="7" y="32"/>
                    </a:lnTo>
                    <a:lnTo>
                      <a:pt x="6" y="32"/>
                    </a:lnTo>
                    <a:lnTo>
                      <a:pt x="6" y="31"/>
                    </a:lnTo>
                    <a:lnTo>
                      <a:pt x="6" y="28"/>
                    </a:lnTo>
                    <a:lnTo>
                      <a:pt x="6" y="26"/>
                    </a:lnTo>
                    <a:lnTo>
                      <a:pt x="5" y="23"/>
                    </a:lnTo>
                    <a:lnTo>
                      <a:pt x="4" y="21"/>
                    </a:lnTo>
                    <a:lnTo>
                      <a:pt x="0" y="20"/>
                    </a:lnTo>
                    <a:lnTo>
                      <a:pt x="2" y="16"/>
                    </a:lnTo>
                    <a:lnTo>
                      <a:pt x="2" y="11"/>
                    </a:lnTo>
                    <a:lnTo>
                      <a:pt x="5" y="9"/>
                    </a:lnTo>
                    <a:lnTo>
                      <a:pt x="7" y="7"/>
                    </a:lnTo>
                    <a:lnTo>
                      <a:pt x="8" y="4"/>
                    </a:lnTo>
                    <a:lnTo>
                      <a:pt x="13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3653750" y="5463255"/>
              <a:ext cx="1292819" cy="1214938"/>
              <a:chOff x="3671888" y="5264150"/>
              <a:chExt cx="1185863" cy="1114425"/>
            </a:xfrm>
            <a:solidFill>
              <a:srgbClr val="98A3AD"/>
            </a:solidFill>
          </p:grpSpPr>
          <p:sp>
            <p:nvSpPr>
              <p:cNvPr id="17" name="Freeform 15"/>
              <p:cNvSpPr>
                <a:spLocks/>
              </p:cNvSpPr>
              <p:nvPr/>
            </p:nvSpPr>
            <p:spPr bwMode="auto">
              <a:xfrm>
                <a:off x="3878263" y="5478463"/>
                <a:ext cx="47625" cy="66675"/>
              </a:xfrm>
              <a:custGeom>
                <a:avLst/>
                <a:gdLst>
                  <a:gd name="T0" fmla="*/ 30 w 30"/>
                  <a:gd name="T1" fmla="*/ 31 h 42"/>
                  <a:gd name="T2" fmla="*/ 30 w 30"/>
                  <a:gd name="T3" fmla="*/ 37 h 42"/>
                  <a:gd name="T4" fmla="*/ 28 w 30"/>
                  <a:gd name="T5" fmla="*/ 36 h 42"/>
                  <a:gd name="T6" fmla="*/ 29 w 30"/>
                  <a:gd name="T7" fmla="*/ 42 h 42"/>
                  <a:gd name="T8" fmla="*/ 27 w 30"/>
                  <a:gd name="T9" fmla="*/ 37 h 42"/>
                  <a:gd name="T10" fmla="*/ 27 w 30"/>
                  <a:gd name="T11" fmla="*/ 34 h 42"/>
                  <a:gd name="T12" fmla="*/ 25 w 30"/>
                  <a:gd name="T13" fmla="*/ 31 h 42"/>
                  <a:gd name="T14" fmla="*/ 22 w 30"/>
                  <a:gd name="T15" fmla="*/ 27 h 42"/>
                  <a:gd name="T16" fmla="*/ 16 w 30"/>
                  <a:gd name="T17" fmla="*/ 27 h 42"/>
                  <a:gd name="T18" fmla="*/ 17 w 30"/>
                  <a:gd name="T19" fmla="*/ 29 h 42"/>
                  <a:gd name="T20" fmla="*/ 15 w 30"/>
                  <a:gd name="T21" fmla="*/ 34 h 42"/>
                  <a:gd name="T22" fmla="*/ 12 w 30"/>
                  <a:gd name="T23" fmla="*/ 31 h 42"/>
                  <a:gd name="T24" fmla="*/ 11 w 30"/>
                  <a:gd name="T25" fmla="*/ 33 h 42"/>
                  <a:gd name="T26" fmla="*/ 8 w 30"/>
                  <a:gd name="T27" fmla="*/ 33 h 42"/>
                  <a:gd name="T28" fmla="*/ 6 w 30"/>
                  <a:gd name="T29" fmla="*/ 31 h 42"/>
                  <a:gd name="T30" fmla="*/ 5 w 30"/>
                  <a:gd name="T31" fmla="*/ 25 h 42"/>
                  <a:gd name="T32" fmla="*/ 2 w 30"/>
                  <a:gd name="T33" fmla="*/ 21 h 42"/>
                  <a:gd name="T34" fmla="*/ 4 w 30"/>
                  <a:gd name="T35" fmla="*/ 16 h 42"/>
                  <a:gd name="T36" fmla="*/ 0 w 30"/>
                  <a:gd name="T37" fmla="*/ 14 h 42"/>
                  <a:gd name="T38" fmla="*/ 1 w 30"/>
                  <a:gd name="T39" fmla="*/ 11 h 42"/>
                  <a:gd name="T40" fmla="*/ 6 w 30"/>
                  <a:gd name="T41" fmla="*/ 8 h 42"/>
                  <a:gd name="T42" fmla="*/ 1 w 30"/>
                  <a:gd name="T43" fmla="*/ 5 h 42"/>
                  <a:gd name="T44" fmla="*/ 4 w 30"/>
                  <a:gd name="T45" fmla="*/ 0 h 42"/>
                  <a:gd name="T46" fmla="*/ 8 w 30"/>
                  <a:gd name="T47" fmla="*/ 2 h 42"/>
                  <a:gd name="T48" fmla="*/ 12 w 30"/>
                  <a:gd name="T49" fmla="*/ 4 h 42"/>
                  <a:gd name="T50" fmla="*/ 12 w 30"/>
                  <a:gd name="T51" fmla="*/ 8 h 42"/>
                  <a:gd name="T52" fmla="*/ 18 w 30"/>
                  <a:gd name="T53" fmla="*/ 10 h 42"/>
                  <a:gd name="T54" fmla="*/ 25 w 30"/>
                  <a:gd name="T55" fmla="*/ 10 h 42"/>
                  <a:gd name="T56" fmla="*/ 29 w 30"/>
                  <a:gd name="T57" fmla="*/ 11 h 42"/>
                  <a:gd name="T58" fmla="*/ 25 w 30"/>
                  <a:gd name="T59" fmla="*/ 17 h 42"/>
                  <a:gd name="T60" fmla="*/ 23 w 30"/>
                  <a:gd name="T61" fmla="*/ 17 h 42"/>
                  <a:gd name="T62" fmla="*/ 21 w 30"/>
                  <a:gd name="T63" fmla="*/ 22 h 42"/>
                  <a:gd name="T64" fmla="*/ 24 w 30"/>
                  <a:gd name="T65" fmla="*/ 25 h 42"/>
                  <a:gd name="T66" fmla="*/ 25 w 30"/>
                  <a:gd name="T67" fmla="*/ 21 h 42"/>
                  <a:gd name="T68" fmla="*/ 27 w 30"/>
                  <a:gd name="T69" fmla="*/ 21 h 42"/>
                  <a:gd name="T70" fmla="*/ 30 w 30"/>
                  <a:gd name="T71" fmla="*/ 3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" h="42">
                    <a:moveTo>
                      <a:pt x="30" y="31"/>
                    </a:moveTo>
                    <a:lnTo>
                      <a:pt x="30" y="37"/>
                    </a:lnTo>
                    <a:lnTo>
                      <a:pt x="28" y="36"/>
                    </a:lnTo>
                    <a:lnTo>
                      <a:pt x="29" y="42"/>
                    </a:lnTo>
                    <a:lnTo>
                      <a:pt x="27" y="37"/>
                    </a:lnTo>
                    <a:lnTo>
                      <a:pt x="27" y="34"/>
                    </a:lnTo>
                    <a:lnTo>
                      <a:pt x="25" y="31"/>
                    </a:lnTo>
                    <a:lnTo>
                      <a:pt x="22" y="27"/>
                    </a:lnTo>
                    <a:lnTo>
                      <a:pt x="16" y="27"/>
                    </a:lnTo>
                    <a:lnTo>
                      <a:pt x="17" y="29"/>
                    </a:lnTo>
                    <a:lnTo>
                      <a:pt x="15" y="34"/>
                    </a:lnTo>
                    <a:lnTo>
                      <a:pt x="12" y="31"/>
                    </a:lnTo>
                    <a:lnTo>
                      <a:pt x="11" y="33"/>
                    </a:lnTo>
                    <a:lnTo>
                      <a:pt x="8" y="33"/>
                    </a:lnTo>
                    <a:lnTo>
                      <a:pt x="6" y="31"/>
                    </a:lnTo>
                    <a:lnTo>
                      <a:pt x="5" y="25"/>
                    </a:lnTo>
                    <a:lnTo>
                      <a:pt x="2" y="21"/>
                    </a:lnTo>
                    <a:lnTo>
                      <a:pt x="4" y="16"/>
                    </a:lnTo>
                    <a:lnTo>
                      <a:pt x="0" y="14"/>
                    </a:lnTo>
                    <a:lnTo>
                      <a:pt x="1" y="11"/>
                    </a:lnTo>
                    <a:lnTo>
                      <a:pt x="6" y="8"/>
                    </a:lnTo>
                    <a:lnTo>
                      <a:pt x="1" y="5"/>
                    </a:lnTo>
                    <a:lnTo>
                      <a:pt x="4" y="0"/>
                    </a:lnTo>
                    <a:lnTo>
                      <a:pt x="8" y="2"/>
                    </a:lnTo>
                    <a:lnTo>
                      <a:pt x="12" y="4"/>
                    </a:lnTo>
                    <a:lnTo>
                      <a:pt x="12" y="8"/>
                    </a:lnTo>
                    <a:lnTo>
                      <a:pt x="18" y="10"/>
                    </a:lnTo>
                    <a:lnTo>
                      <a:pt x="25" y="10"/>
                    </a:lnTo>
                    <a:lnTo>
                      <a:pt x="29" y="11"/>
                    </a:lnTo>
                    <a:lnTo>
                      <a:pt x="25" y="17"/>
                    </a:lnTo>
                    <a:lnTo>
                      <a:pt x="23" y="17"/>
                    </a:lnTo>
                    <a:lnTo>
                      <a:pt x="21" y="22"/>
                    </a:lnTo>
                    <a:lnTo>
                      <a:pt x="24" y="25"/>
                    </a:lnTo>
                    <a:lnTo>
                      <a:pt x="25" y="21"/>
                    </a:lnTo>
                    <a:lnTo>
                      <a:pt x="27" y="21"/>
                    </a:lnTo>
                    <a:lnTo>
                      <a:pt x="30" y="3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3886200" y="5454650"/>
                <a:ext cx="34925" cy="20638"/>
              </a:xfrm>
              <a:custGeom>
                <a:avLst/>
                <a:gdLst>
                  <a:gd name="T0" fmla="*/ 19 w 22"/>
                  <a:gd name="T1" fmla="*/ 4 h 13"/>
                  <a:gd name="T2" fmla="*/ 22 w 22"/>
                  <a:gd name="T3" fmla="*/ 7 h 13"/>
                  <a:gd name="T4" fmla="*/ 22 w 22"/>
                  <a:gd name="T5" fmla="*/ 11 h 13"/>
                  <a:gd name="T6" fmla="*/ 16 w 22"/>
                  <a:gd name="T7" fmla="*/ 11 h 13"/>
                  <a:gd name="T8" fmla="*/ 11 w 22"/>
                  <a:gd name="T9" fmla="*/ 11 h 13"/>
                  <a:gd name="T10" fmla="*/ 6 w 22"/>
                  <a:gd name="T11" fmla="*/ 13 h 13"/>
                  <a:gd name="T12" fmla="*/ 0 w 22"/>
                  <a:gd name="T13" fmla="*/ 10 h 13"/>
                  <a:gd name="T14" fmla="*/ 0 w 22"/>
                  <a:gd name="T15" fmla="*/ 8 h 13"/>
                  <a:gd name="T16" fmla="*/ 5 w 22"/>
                  <a:gd name="T17" fmla="*/ 3 h 13"/>
                  <a:gd name="T18" fmla="*/ 8 w 22"/>
                  <a:gd name="T19" fmla="*/ 0 h 13"/>
                  <a:gd name="T20" fmla="*/ 13 w 22"/>
                  <a:gd name="T21" fmla="*/ 3 h 13"/>
                  <a:gd name="T22" fmla="*/ 17 w 22"/>
                  <a:gd name="T23" fmla="*/ 3 h 13"/>
                  <a:gd name="T24" fmla="*/ 19 w 22"/>
                  <a:gd name="T25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13">
                    <a:moveTo>
                      <a:pt x="19" y="4"/>
                    </a:moveTo>
                    <a:lnTo>
                      <a:pt x="22" y="7"/>
                    </a:lnTo>
                    <a:lnTo>
                      <a:pt x="22" y="11"/>
                    </a:lnTo>
                    <a:lnTo>
                      <a:pt x="16" y="11"/>
                    </a:lnTo>
                    <a:lnTo>
                      <a:pt x="11" y="11"/>
                    </a:lnTo>
                    <a:lnTo>
                      <a:pt x="6" y="13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3"/>
                    </a:lnTo>
                    <a:lnTo>
                      <a:pt x="17" y="3"/>
                    </a:lnTo>
                    <a:lnTo>
                      <a:pt x="19" y="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" name="Freeform 56"/>
              <p:cNvSpPr>
                <a:spLocks noEditPoints="1"/>
              </p:cNvSpPr>
              <p:nvPr/>
            </p:nvSpPr>
            <p:spPr bwMode="auto">
              <a:xfrm>
                <a:off x="4827588" y="5940425"/>
                <a:ext cx="30163" cy="25400"/>
              </a:xfrm>
              <a:custGeom>
                <a:avLst/>
                <a:gdLst>
                  <a:gd name="T0" fmla="*/ 19 w 19"/>
                  <a:gd name="T1" fmla="*/ 0 h 16"/>
                  <a:gd name="T2" fmla="*/ 19 w 19"/>
                  <a:gd name="T3" fmla="*/ 3 h 16"/>
                  <a:gd name="T4" fmla="*/ 18 w 19"/>
                  <a:gd name="T5" fmla="*/ 4 h 16"/>
                  <a:gd name="T6" fmla="*/ 14 w 19"/>
                  <a:gd name="T7" fmla="*/ 5 h 16"/>
                  <a:gd name="T8" fmla="*/ 9 w 19"/>
                  <a:gd name="T9" fmla="*/ 6 h 16"/>
                  <a:gd name="T10" fmla="*/ 8 w 19"/>
                  <a:gd name="T11" fmla="*/ 4 h 16"/>
                  <a:gd name="T12" fmla="*/ 12 w 19"/>
                  <a:gd name="T13" fmla="*/ 3 h 16"/>
                  <a:gd name="T14" fmla="*/ 14 w 19"/>
                  <a:gd name="T15" fmla="*/ 3 h 16"/>
                  <a:gd name="T16" fmla="*/ 18 w 19"/>
                  <a:gd name="T17" fmla="*/ 0 h 16"/>
                  <a:gd name="T18" fmla="*/ 19 w 19"/>
                  <a:gd name="T19" fmla="*/ 0 h 16"/>
                  <a:gd name="T20" fmla="*/ 6 w 19"/>
                  <a:gd name="T21" fmla="*/ 10 h 16"/>
                  <a:gd name="T22" fmla="*/ 2 w 19"/>
                  <a:gd name="T23" fmla="*/ 9 h 16"/>
                  <a:gd name="T24" fmla="*/ 0 w 19"/>
                  <a:gd name="T25" fmla="*/ 11 h 16"/>
                  <a:gd name="T26" fmla="*/ 1 w 19"/>
                  <a:gd name="T27" fmla="*/ 15 h 16"/>
                  <a:gd name="T28" fmla="*/ 5 w 19"/>
                  <a:gd name="T29" fmla="*/ 16 h 16"/>
                  <a:gd name="T30" fmla="*/ 8 w 19"/>
                  <a:gd name="T31" fmla="*/ 15 h 16"/>
                  <a:gd name="T32" fmla="*/ 9 w 19"/>
                  <a:gd name="T33" fmla="*/ 11 h 16"/>
                  <a:gd name="T34" fmla="*/ 7 w 19"/>
                  <a:gd name="T35" fmla="*/ 9 h 16"/>
                  <a:gd name="T36" fmla="*/ 6 w 19"/>
                  <a:gd name="T37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16">
                    <a:moveTo>
                      <a:pt x="19" y="0"/>
                    </a:moveTo>
                    <a:lnTo>
                      <a:pt x="19" y="3"/>
                    </a:lnTo>
                    <a:lnTo>
                      <a:pt x="18" y="4"/>
                    </a:lnTo>
                    <a:lnTo>
                      <a:pt x="14" y="5"/>
                    </a:lnTo>
                    <a:lnTo>
                      <a:pt x="9" y="6"/>
                    </a:lnTo>
                    <a:lnTo>
                      <a:pt x="8" y="4"/>
                    </a:lnTo>
                    <a:lnTo>
                      <a:pt x="12" y="3"/>
                    </a:lnTo>
                    <a:lnTo>
                      <a:pt x="14" y="3"/>
                    </a:lnTo>
                    <a:lnTo>
                      <a:pt x="18" y="0"/>
                    </a:lnTo>
                    <a:lnTo>
                      <a:pt x="19" y="0"/>
                    </a:lnTo>
                    <a:close/>
                    <a:moveTo>
                      <a:pt x="6" y="10"/>
                    </a:moveTo>
                    <a:lnTo>
                      <a:pt x="2" y="9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5"/>
                    </a:lnTo>
                    <a:lnTo>
                      <a:pt x="9" y="11"/>
                    </a:lnTo>
                    <a:lnTo>
                      <a:pt x="7" y="9"/>
                    </a:lnTo>
                    <a:lnTo>
                      <a:pt x="6" y="1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Freeform 89"/>
              <p:cNvSpPr>
                <a:spLocks/>
              </p:cNvSpPr>
              <p:nvPr/>
            </p:nvSpPr>
            <p:spPr bwMode="auto">
              <a:xfrm>
                <a:off x="4264025" y="5264150"/>
                <a:ext cx="68263" cy="73025"/>
              </a:xfrm>
              <a:custGeom>
                <a:avLst/>
                <a:gdLst>
                  <a:gd name="T0" fmla="*/ 42 w 43"/>
                  <a:gd name="T1" fmla="*/ 4 h 46"/>
                  <a:gd name="T2" fmla="*/ 43 w 43"/>
                  <a:gd name="T3" fmla="*/ 7 h 46"/>
                  <a:gd name="T4" fmla="*/ 41 w 43"/>
                  <a:gd name="T5" fmla="*/ 6 h 46"/>
                  <a:gd name="T6" fmla="*/ 37 w 43"/>
                  <a:gd name="T7" fmla="*/ 9 h 46"/>
                  <a:gd name="T8" fmla="*/ 36 w 43"/>
                  <a:gd name="T9" fmla="*/ 12 h 46"/>
                  <a:gd name="T10" fmla="*/ 36 w 43"/>
                  <a:gd name="T11" fmla="*/ 18 h 46"/>
                  <a:gd name="T12" fmla="*/ 32 w 43"/>
                  <a:gd name="T13" fmla="*/ 20 h 46"/>
                  <a:gd name="T14" fmla="*/ 31 w 43"/>
                  <a:gd name="T15" fmla="*/ 21 h 46"/>
                  <a:gd name="T16" fmla="*/ 29 w 43"/>
                  <a:gd name="T17" fmla="*/ 24 h 46"/>
                  <a:gd name="T18" fmla="*/ 24 w 43"/>
                  <a:gd name="T19" fmla="*/ 26 h 46"/>
                  <a:gd name="T20" fmla="*/ 21 w 43"/>
                  <a:gd name="T21" fmla="*/ 29 h 46"/>
                  <a:gd name="T22" fmla="*/ 21 w 43"/>
                  <a:gd name="T23" fmla="*/ 32 h 46"/>
                  <a:gd name="T24" fmla="*/ 20 w 43"/>
                  <a:gd name="T25" fmla="*/ 32 h 46"/>
                  <a:gd name="T26" fmla="*/ 23 w 43"/>
                  <a:gd name="T27" fmla="*/ 35 h 46"/>
                  <a:gd name="T28" fmla="*/ 26 w 43"/>
                  <a:gd name="T29" fmla="*/ 38 h 46"/>
                  <a:gd name="T30" fmla="*/ 26 w 43"/>
                  <a:gd name="T31" fmla="*/ 40 h 46"/>
                  <a:gd name="T32" fmla="*/ 23 w 43"/>
                  <a:gd name="T33" fmla="*/ 41 h 46"/>
                  <a:gd name="T34" fmla="*/ 18 w 43"/>
                  <a:gd name="T35" fmla="*/ 41 h 46"/>
                  <a:gd name="T36" fmla="*/ 15 w 43"/>
                  <a:gd name="T37" fmla="*/ 44 h 46"/>
                  <a:gd name="T38" fmla="*/ 13 w 43"/>
                  <a:gd name="T39" fmla="*/ 44 h 46"/>
                  <a:gd name="T40" fmla="*/ 12 w 43"/>
                  <a:gd name="T41" fmla="*/ 46 h 46"/>
                  <a:gd name="T42" fmla="*/ 9 w 43"/>
                  <a:gd name="T43" fmla="*/ 43 h 46"/>
                  <a:gd name="T44" fmla="*/ 8 w 43"/>
                  <a:gd name="T45" fmla="*/ 46 h 46"/>
                  <a:gd name="T46" fmla="*/ 6 w 43"/>
                  <a:gd name="T47" fmla="*/ 46 h 46"/>
                  <a:gd name="T48" fmla="*/ 6 w 43"/>
                  <a:gd name="T49" fmla="*/ 44 h 46"/>
                  <a:gd name="T50" fmla="*/ 5 w 43"/>
                  <a:gd name="T51" fmla="*/ 43 h 46"/>
                  <a:gd name="T52" fmla="*/ 2 w 43"/>
                  <a:gd name="T53" fmla="*/ 42 h 46"/>
                  <a:gd name="T54" fmla="*/ 5 w 43"/>
                  <a:gd name="T55" fmla="*/ 38 h 46"/>
                  <a:gd name="T56" fmla="*/ 6 w 43"/>
                  <a:gd name="T57" fmla="*/ 37 h 46"/>
                  <a:gd name="T58" fmla="*/ 6 w 43"/>
                  <a:gd name="T59" fmla="*/ 36 h 46"/>
                  <a:gd name="T60" fmla="*/ 7 w 43"/>
                  <a:gd name="T61" fmla="*/ 31 h 46"/>
                  <a:gd name="T62" fmla="*/ 7 w 43"/>
                  <a:gd name="T63" fmla="*/ 30 h 46"/>
                  <a:gd name="T64" fmla="*/ 2 w 43"/>
                  <a:gd name="T65" fmla="*/ 29 h 46"/>
                  <a:gd name="T66" fmla="*/ 0 w 43"/>
                  <a:gd name="T67" fmla="*/ 26 h 46"/>
                  <a:gd name="T68" fmla="*/ 5 w 43"/>
                  <a:gd name="T69" fmla="*/ 21 h 46"/>
                  <a:gd name="T70" fmla="*/ 12 w 43"/>
                  <a:gd name="T71" fmla="*/ 17 h 46"/>
                  <a:gd name="T72" fmla="*/ 17 w 43"/>
                  <a:gd name="T73" fmla="*/ 9 h 46"/>
                  <a:gd name="T74" fmla="*/ 20 w 43"/>
                  <a:gd name="T75" fmla="*/ 13 h 46"/>
                  <a:gd name="T76" fmla="*/ 26 w 43"/>
                  <a:gd name="T77" fmla="*/ 13 h 46"/>
                  <a:gd name="T78" fmla="*/ 25 w 43"/>
                  <a:gd name="T79" fmla="*/ 8 h 46"/>
                  <a:gd name="T80" fmla="*/ 35 w 43"/>
                  <a:gd name="T81" fmla="*/ 4 h 46"/>
                  <a:gd name="T82" fmla="*/ 38 w 43"/>
                  <a:gd name="T83" fmla="*/ 0 h 46"/>
                  <a:gd name="T84" fmla="*/ 42 w 43"/>
                  <a:gd name="T85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3" h="46">
                    <a:moveTo>
                      <a:pt x="42" y="4"/>
                    </a:moveTo>
                    <a:lnTo>
                      <a:pt x="43" y="7"/>
                    </a:lnTo>
                    <a:lnTo>
                      <a:pt x="41" y="6"/>
                    </a:lnTo>
                    <a:lnTo>
                      <a:pt x="37" y="9"/>
                    </a:lnTo>
                    <a:lnTo>
                      <a:pt x="36" y="12"/>
                    </a:lnTo>
                    <a:lnTo>
                      <a:pt x="36" y="18"/>
                    </a:lnTo>
                    <a:lnTo>
                      <a:pt x="32" y="20"/>
                    </a:lnTo>
                    <a:lnTo>
                      <a:pt x="31" y="21"/>
                    </a:lnTo>
                    <a:lnTo>
                      <a:pt x="29" y="24"/>
                    </a:lnTo>
                    <a:lnTo>
                      <a:pt x="24" y="26"/>
                    </a:lnTo>
                    <a:lnTo>
                      <a:pt x="21" y="29"/>
                    </a:lnTo>
                    <a:lnTo>
                      <a:pt x="21" y="32"/>
                    </a:lnTo>
                    <a:lnTo>
                      <a:pt x="20" y="32"/>
                    </a:lnTo>
                    <a:lnTo>
                      <a:pt x="23" y="35"/>
                    </a:lnTo>
                    <a:lnTo>
                      <a:pt x="26" y="38"/>
                    </a:lnTo>
                    <a:lnTo>
                      <a:pt x="26" y="40"/>
                    </a:lnTo>
                    <a:lnTo>
                      <a:pt x="23" y="41"/>
                    </a:lnTo>
                    <a:lnTo>
                      <a:pt x="18" y="41"/>
                    </a:lnTo>
                    <a:lnTo>
                      <a:pt x="15" y="44"/>
                    </a:lnTo>
                    <a:lnTo>
                      <a:pt x="13" y="44"/>
                    </a:lnTo>
                    <a:lnTo>
                      <a:pt x="12" y="46"/>
                    </a:lnTo>
                    <a:lnTo>
                      <a:pt x="9" y="43"/>
                    </a:lnTo>
                    <a:lnTo>
                      <a:pt x="8" y="46"/>
                    </a:lnTo>
                    <a:lnTo>
                      <a:pt x="6" y="46"/>
                    </a:lnTo>
                    <a:lnTo>
                      <a:pt x="6" y="44"/>
                    </a:lnTo>
                    <a:lnTo>
                      <a:pt x="5" y="43"/>
                    </a:lnTo>
                    <a:lnTo>
                      <a:pt x="2" y="42"/>
                    </a:lnTo>
                    <a:lnTo>
                      <a:pt x="5" y="38"/>
                    </a:lnTo>
                    <a:lnTo>
                      <a:pt x="6" y="37"/>
                    </a:lnTo>
                    <a:lnTo>
                      <a:pt x="6" y="36"/>
                    </a:lnTo>
                    <a:lnTo>
                      <a:pt x="7" y="31"/>
                    </a:lnTo>
                    <a:lnTo>
                      <a:pt x="7" y="30"/>
                    </a:lnTo>
                    <a:lnTo>
                      <a:pt x="2" y="29"/>
                    </a:lnTo>
                    <a:lnTo>
                      <a:pt x="0" y="26"/>
                    </a:lnTo>
                    <a:lnTo>
                      <a:pt x="5" y="21"/>
                    </a:lnTo>
                    <a:lnTo>
                      <a:pt x="12" y="17"/>
                    </a:lnTo>
                    <a:lnTo>
                      <a:pt x="17" y="9"/>
                    </a:lnTo>
                    <a:lnTo>
                      <a:pt x="20" y="13"/>
                    </a:lnTo>
                    <a:lnTo>
                      <a:pt x="26" y="13"/>
                    </a:lnTo>
                    <a:lnTo>
                      <a:pt x="25" y="8"/>
                    </a:lnTo>
                    <a:lnTo>
                      <a:pt x="35" y="4"/>
                    </a:lnTo>
                    <a:lnTo>
                      <a:pt x="38" y="0"/>
                    </a:lnTo>
                    <a:lnTo>
                      <a:pt x="42" y="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Freeform 90"/>
              <p:cNvSpPr>
                <a:spLocks/>
              </p:cNvSpPr>
              <p:nvPr/>
            </p:nvSpPr>
            <p:spPr bwMode="auto">
              <a:xfrm>
                <a:off x="4283075" y="5324475"/>
                <a:ext cx="36513" cy="55563"/>
              </a:xfrm>
              <a:custGeom>
                <a:avLst/>
                <a:gdLst>
                  <a:gd name="T0" fmla="*/ 14 w 23"/>
                  <a:gd name="T1" fmla="*/ 0 h 35"/>
                  <a:gd name="T2" fmla="*/ 20 w 23"/>
                  <a:gd name="T3" fmla="*/ 10 h 35"/>
                  <a:gd name="T4" fmla="*/ 23 w 23"/>
                  <a:gd name="T5" fmla="*/ 15 h 35"/>
                  <a:gd name="T6" fmla="*/ 23 w 23"/>
                  <a:gd name="T7" fmla="*/ 24 h 35"/>
                  <a:gd name="T8" fmla="*/ 20 w 23"/>
                  <a:gd name="T9" fmla="*/ 29 h 35"/>
                  <a:gd name="T10" fmla="*/ 14 w 23"/>
                  <a:gd name="T11" fmla="*/ 31 h 35"/>
                  <a:gd name="T12" fmla="*/ 8 w 23"/>
                  <a:gd name="T13" fmla="*/ 34 h 35"/>
                  <a:gd name="T14" fmla="*/ 2 w 23"/>
                  <a:gd name="T15" fmla="*/ 35 h 35"/>
                  <a:gd name="T16" fmla="*/ 2 w 23"/>
                  <a:gd name="T17" fmla="*/ 31 h 35"/>
                  <a:gd name="T18" fmla="*/ 3 w 23"/>
                  <a:gd name="T19" fmla="*/ 24 h 35"/>
                  <a:gd name="T20" fmla="*/ 0 w 23"/>
                  <a:gd name="T21" fmla="*/ 16 h 35"/>
                  <a:gd name="T22" fmla="*/ 5 w 23"/>
                  <a:gd name="T23" fmla="*/ 15 h 35"/>
                  <a:gd name="T24" fmla="*/ 0 w 23"/>
                  <a:gd name="T25" fmla="*/ 8 h 35"/>
                  <a:gd name="T26" fmla="*/ 1 w 23"/>
                  <a:gd name="T27" fmla="*/ 6 h 35"/>
                  <a:gd name="T28" fmla="*/ 3 w 23"/>
                  <a:gd name="T29" fmla="*/ 6 h 35"/>
                  <a:gd name="T30" fmla="*/ 6 w 23"/>
                  <a:gd name="T31" fmla="*/ 3 h 35"/>
                  <a:gd name="T32" fmla="*/ 11 w 23"/>
                  <a:gd name="T33" fmla="*/ 3 h 35"/>
                  <a:gd name="T34" fmla="*/ 14 w 23"/>
                  <a:gd name="T35" fmla="*/ 2 h 35"/>
                  <a:gd name="T36" fmla="*/ 14 w 23"/>
                  <a:gd name="T3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" h="35">
                    <a:moveTo>
                      <a:pt x="14" y="0"/>
                    </a:moveTo>
                    <a:lnTo>
                      <a:pt x="20" y="10"/>
                    </a:lnTo>
                    <a:lnTo>
                      <a:pt x="23" y="15"/>
                    </a:lnTo>
                    <a:lnTo>
                      <a:pt x="23" y="24"/>
                    </a:lnTo>
                    <a:lnTo>
                      <a:pt x="20" y="29"/>
                    </a:lnTo>
                    <a:lnTo>
                      <a:pt x="14" y="31"/>
                    </a:lnTo>
                    <a:lnTo>
                      <a:pt x="8" y="34"/>
                    </a:lnTo>
                    <a:lnTo>
                      <a:pt x="2" y="35"/>
                    </a:lnTo>
                    <a:lnTo>
                      <a:pt x="2" y="31"/>
                    </a:lnTo>
                    <a:lnTo>
                      <a:pt x="3" y="24"/>
                    </a:lnTo>
                    <a:lnTo>
                      <a:pt x="0" y="16"/>
                    </a:lnTo>
                    <a:lnTo>
                      <a:pt x="5" y="15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11" y="3"/>
                    </a:lnTo>
                    <a:lnTo>
                      <a:pt x="14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" name="Freeform 96"/>
              <p:cNvSpPr>
                <a:spLocks/>
              </p:cNvSpPr>
              <p:nvPr/>
            </p:nvSpPr>
            <p:spPr bwMode="auto">
              <a:xfrm>
                <a:off x="3787775" y="5664200"/>
                <a:ext cx="23813" cy="41275"/>
              </a:xfrm>
              <a:custGeom>
                <a:avLst/>
                <a:gdLst>
                  <a:gd name="T0" fmla="*/ 15 w 15"/>
                  <a:gd name="T1" fmla="*/ 15 h 26"/>
                  <a:gd name="T2" fmla="*/ 14 w 15"/>
                  <a:gd name="T3" fmla="*/ 22 h 26"/>
                  <a:gd name="T4" fmla="*/ 11 w 15"/>
                  <a:gd name="T5" fmla="*/ 24 h 26"/>
                  <a:gd name="T6" fmla="*/ 5 w 15"/>
                  <a:gd name="T7" fmla="*/ 26 h 26"/>
                  <a:gd name="T8" fmla="*/ 1 w 15"/>
                  <a:gd name="T9" fmla="*/ 21 h 26"/>
                  <a:gd name="T10" fmla="*/ 0 w 15"/>
                  <a:gd name="T11" fmla="*/ 11 h 26"/>
                  <a:gd name="T12" fmla="*/ 4 w 15"/>
                  <a:gd name="T13" fmla="*/ 0 h 26"/>
                  <a:gd name="T14" fmla="*/ 9 w 15"/>
                  <a:gd name="T15" fmla="*/ 4 h 26"/>
                  <a:gd name="T16" fmla="*/ 11 w 15"/>
                  <a:gd name="T17" fmla="*/ 9 h 26"/>
                  <a:gd name="T18" fmla="*/ 15 w 15"/>
                  <a:gd name="T19" fmla="*/ 1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26">
                    <a:moveTo>
                      <a:pt x="15" y="15"/>
                    </a:moveTo>
                    <a:lnTo>
                      <a:pt x="14" y="22"/>
                    </a:lnTo>
                    <a:lnTo>
                      <a:pt x="11" y="24"/>
                    </a:lnTo>
                    <a:lnTo>
                      <a:pt x="5" y="26"/>
                    </a:lnTo>
                    <a:lnTo>
                      <a:pt x="1" y="21"/>
                    </a:lnTo>
                    <a:lnTo>
                      <a:pt x="0" y="11"/>
                    </a:lnTo>
                    <a:lnTo>
                      <a:pt x="4" y="0"/>
                    </a:lnTo>
                    <a:lnTo>
                      <a:pt x="9" y="4"/>
                    </a:lnTo>
                    <a:lnTo>
                      <a:pt x="11" y="9"/>
                    </a:lnTo>
                    <a:lnTo>
                      <a:pt x="15" y="1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Freeform 109"/>
              <p:cNvSpPr>
                <a:spLocks/>
              </p:cNvSpPr>
              <p:nvPr/>
            </p:nvSpPr>
            <p:spPr bwMode="auto">
              <a:xfrm>
                <a:off x="3922713" y="5454650"/>
                <a:ext cx="95250" cy="207963"/>
              </a:xfrm>
              <a:custGeom>
                <a:avLst/>
                <a:gdLst>
                  <a:gd name="T0" fmla="*/ 44 w 60"/>
                  <a:gd name="T1" fmla="*/ 63 h 131"/>
                  <a:gd name="T2" fmla="*/ 37 w 60"/>
                  <a:gd name="T3" fmla="*/ 71 h 131"/>
                  <a:gd name="T4" fmla="*/ 37 w 60"/>
                  <a:gd name="T5" fmla="*/ 79 h 131"/>
                  <a:gd name="T6" fmla="*/ 44 w 60"/>
                  <a:gd name="T7" fmla="*/ 89 h 131"/>
                  <a:gd name="T8" fmla="*/ 40 w 60"/>
                  <a:gd name="T9" fmla="*/ 96 h 131"/>
                  <a:gd name="T10" fmla="*/ 46 w 60"/>
                  <a:gd name="T11" fmla="*/ 104 h 131"/>
                  <a:gd name="T12" fmla="*/ 47 w 60"/>
                  <a:gd name="T13" fmla="*/ 112 h 131"/>
                  <a:gd name="T14" fmla="*/ 46 w 60"/>
                  <a:gd name="T15" fmla="*/ 124 h 131"/>
                  <a:gd name="T16" fmla="*/ 42 w 60"/>
                  <a:gd name="T17" fmla="*/ 126 h 131"/>
                  <a:gd name="T18" fmla="*/ 41 w 60"/>
                  <a:gd name="T19" fmla="*/ 116 h 131"/>
                  <a:gd name="T20" fmla="*/ 40 w 60"/>
                  <a:gd name="T21" fmla="*/ 106 h 131"/>
                  <a:gd name="T22" fmla="*/ 36 w 60"/>
                  <a:gd name="T23" fmla="*/ 89 h 131"/>
                  <a:gd name="T24" fmla="*/ 29 w 60"/>
                  <a:gd name="T25" fmla="*/ 86 h 131"/>
                  <a:gd name="T26" fmla="*/ 17 w 60"/>
                  <a:gd name="T27" fmla="*/ 91 h 131"/>
                  <a:gd name="T28" fmla="*/ 15 w 60"/>
                  <a:gd name="T29" fmla="*/ 80 h 131"/>
                  <a:gd name="T30" fmla="*/ 8 w 60"/>
                  <a:gd name="T31" fmla="*/ 66 h 131"/>
                  <a:gd name="T32" fmla="*/ 6 w 60"/>
                  <a:gd name="T33" fmla="*/ 62 h 131"/>
                  <a:gd name="T34" fmla="*/ 0 w 60"/>
                  <a:gd name="T35" fmla="*/ 51 h 131"/>
                  <a:gd name="T36" fmla="*/ 2 w 60"/>
                  <a:gd name="T37" fmla="*/ 46 h 131"/>
                  <a:gd name="T38" fmla="*/ 6 w 60"/>
                  <a:gd name="T39" fmla="*/ 42 h 131"/>
                  <a:gd name="T40" fmla="*/ 7 w 60"/>
                  <a:gd name="T41" fmla="*/ 32 h 131"/>
                  <a:gd name="T42" fmla="*/ 15 w 60"/>
                  <a:gd name="T43" fmla="*/ 28 h 131"/>
                  <a:gd name="T44" fmla="*/ 19 w 60"/>
                  <a:gd name="T45" fmla="*/ 17 h 131"/>
                  <a:gd name="T46" fmla="*/ 28 w 60"/>
                  <a:gd name="T47" fmla="*/ 9 h 131"/>
                  <a:gd name="T48" fmla="*/ 32 w 60"/>
                  <a:gd name="T49" fmla="*/ 5 h 131"/>
                  <a:gd name="T50" fmla="*/ 34 w 60"/>
                  <a:gd name="T51" fmla="*/ 0 h 131"/>
                  <a:gd name="T52" fmla="*/ 40 w 60"/>
                  <a:gd name="T53" fmla="*/ 5 h 131"/>
                  <a:gd name="T54" fmla="*/ 43 w 60"/>
                  <a:gd name="T55" fmla="*/ 13 h 131"/>
                  <a:gd name="T56" fmla="*/ 36 w 60"/>
                  <a:gd name="T57" fmla="*/ 25 h 131"/>
                  <a:gd name="T58" fmla="*/ 43 w 60"/>
                  <a:gd name="T59" fmla="*/ 32 h 131"/>
                  <a:gd name="T60" fmla="*/ 49 w 60"/>
                  <a:gd name="T61" fmla="*/ 40 h 131"/>
                  <a:gd name="T62" fmla="*/ 52 w 60"/>
                  <a:gd name="T63" fmla="*/ 49 h 131"/>
                  <a:gd name="T64" fmla="*/ 59 w 60"/>
                  <a:gd name="T65" fmla="*/ 49 h 131"/>
                  <a:gd name="T66" fmla="*/ 54 w 60"/>
                  <a:gd name="T67" fmla="*/ 56 h 131"/>
                  <a:gd name="T68" fmla="*/ 49 w 60"/>
                  <a:gd name="T69" fmla="*/ 6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0" h="131">
                    <a:moveTo>
                      <a:pt x="49" y="60"/>
                    </a:moveTo>
                    <a:lnTo>
                      <a:pt x="44" y="63"/>
                    </a:lnTo>
                    <a:lnTo>
                      <a:pt x="40" y="63"/>
                    </a:lnTo>
                    <a:lnTo>
                      <a:pt x="37" y="71"/>
                    </a:lnTo>
                    <a:lnTo>
                      <a:pt x="35" y="73"/>
                    </a:lnTo>
                    <a:lnTo>
                      <a:pt x="37" y="79"/>
                    </a:lnTo>
                    <a:lnTo>
                      <a:pt x="42" y="84"/>
                    </a:lnTo>
                    <a:lnTo>
                      <a:pt x="44" y="89"/>
                    </a:lnTo>
                    <a:lnTo>
                      <a:pt x="42" y="95"/>
                    </a:lnTo>
                    <a:lnTo>
                      <a:pt x="40" y="96"/>
                    </a:lnTo>
                    <a:lnTo>
                      <a:pt x="41" y="100"/>
                    </a:lnTo>
                    <a:lnTo>
                      <a:pt x="46" y="104"/>
                    </a:lnTo>
                    <a:lnTo>
                      <a:pt x="47" y="108"/>
                    </a:lnTo>
                    <a:lnTo>
                      <a:pt x="47" y="112"/>
                    </a:lnTo>
                    <a:lnTo>
                      <a:pt x="49" y="118"/>
                    </a:lnTo>
                    <a:lnTo>
                      <a:pt x="46" y="124"/>
                    </a:lnTo>
                    <a:lnTo>
                      <a:pt x="42" y="131"/>
                    </a:lnTo>
                    <a:lnTo>
                      <a:pt x="42" y="126"/>
                    </a:lnTo>
                    <a:lnTo>
                      <a:pt x="43" y="121"/>
                    </a:lnTo>
                    <a:lnTo>
                      <a:pt x="41" y="116"/>
                    </a:lnTo>
                    <a:lnTo>
                      <a:pt x="42" y="109"/>
                    </a:lnTo>
                    <a:lnTo>
                      <a:pt x="40" y="106"/>
                    </a:lnTo>
                    <a:lnTo>
                      <a:pt x="37" y="97"/>
                    </a:lnTo>
                    <a:lnTo>
                      <a:pt x="36" y="89"/>
                    </a:lnTo>
                    <a:lnTo>
                      <a:pt x="32" y="83"/>
                    </a:lnTo>
                    <a:lnTo>
                      <a:pt x="29" y="86"/>
                    </a:lnTo>
                    <a:lnTo>
                      <a:pt x="20" y="91"/>
                    </a:lnTo>
                    <a:lnTo>
                      <a:pt x="17" y="91"/>
                    </a:lnTo>
                    <a:lnTo>
                      <a:pt x="13" y="89"/>
                    </a:lnTo>
                    <a:lnTo>
                      <a:pt x="15" y="80"/>
                    </a:lnTo>
                    <a:lnTo>
                      <a:pt x="14" y="74"/>
                    </a:lnTo>
                    <a:lnTo>
                      <a:pt x="8" y="66"/>
                    </a:lnTo>
                    <a:lnTo>
                      <a:pt x="9" y="63"/>
                    </a:lnTo>
                    <a:lnTo>
                      <a:pt x="6" y="62"/>
                    </a:lnTo>
                    <a:lnTo>
                      <a:pt x="1" y="57"/>
                    </a:lnTo>
                    <a:lnTo>
                      <a:pt x="0" y="51"/>
                    </a:lnTo>
                    <a:lnTo>
                      <a:pt x="2" y="52"/>
                    </a:lnTo>
                    <a:lnTo>
                      <a:pt x="2" y="46"/>
                    </a:lnTo>
                    <a:lnTo>
                      <a:pt x="6" y="45"/>
                    </a:lnTo>
                    <a:lnTo>
                      <a:pt x="6" y="42"/>
                    </a:lnTo>
                    <a:lnTo>
                      <a:pt x="7" y="39"/>
                    </a:lnTo>
                    <a:lnTo>
                      <a:pt x="7" y="32"/>
                    </a:lnTo>
                    <a:lnTo>
                      <a:pt x="12" y="34"/>
                    </a:lnTo>
                    <a:lnTo>
                      <a:pt x="15" y="28"/>
                    </a:lnTo>
                    <a:lnTo>
                      <a:pt x="15" y="25"/>
                    </a:lnTo>
                    <a:lnTo>
                      <a:pt x="19" y="17"/>
                    </a:lnTo>
                    <a:lnTo>
                      <a:pt x="19" y="14"/>
                    </a:lnTo>
                    <a:lnTo>
                      <a:pt x="28" y="9"/>
                    </a:lnTo>
                    <a:lnTo>
                      <a:pt x="32" y="10"/>
                    </a:lnTo>
                    <a:lnTo>
                      <a:pt x="32" y="5"/>
                    </a:lnTo>
                    <a:lnTo>
                      <a:pt x="35" y="4"/>
                    </a:lnTo>
                    <a:lnTo>
                      <a:pt x="34" y="0"/>
                    </a:lnTo>
                    <a:lnTo>
                      <a:pt x="37" y="0"/>
                    </a:lnTo>
                    <a:lnTo>
                      <a:pt x="40" y="5"/>
                    </a:lnTo>
                    <a:lnTo>
                      <a:pt x="43" y="7"/>
                    </a:lnTo>
                    <a:lnTo>
                      <a:pt x="43" y="13"/>
                    </a:lnTo>
                    <a:lnTo>
                      <a:pt x="43" y="19"/>
                    </a:lnTo>
                    <a:lnTo>
                      <a:pt x="36" y="25"/>
                    </a:lnTo>
                    <a:lnTo>
                      <a:pt x="36" y="33"/>
                    </a:lnTo>
                    <a:lnTo>
                      <a:pt x="43" y="32"/>
                    </a:lnTo>
                    <a:lnTo>
                      <a:pt x="44" y="39"/>
                    </a:lnTo>
                    <a:lnTo>
                      <a:pt x="49" y="40"/>
                    </a:lnTo>
                    <a:lnTo>
                      <a:pt x="47" y="46"/>
                    </a:lnTo>
                    <a:lnTo>
                      <a:pt x="52" y="49"/>
                    </a:lnTo>
                    <a:lnTo>
                      <a:pt x="54" y="50"/>
                    </a:lnTo>
                    <a:lnTo>
                      <a:pt x="59" y="49"/>
                    </a:lnTo>
                    <a:lnTo>
                      <a:pt x="60" y="51"/>
                    </a:lnTo>
                    <a:lnTo>
                      <a:pt x="54" y="56"/>
                    </a:lnTo>
                    <a:lnTo>
                      <a:pt x="53" y="58"/>
                    </a:lnTo>
                    <a:lnTo>
                      <a:pt x="49" y="6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" name="Freeform 123"/>
              <p:cNvSpPr>
                <a:spLocks/>
              </p:cNvSpPr>
              <p:nvPr/>
            </p:nvSpPr>
            <p:spPr bwMode="auto">
              <a:xfrm>
                <a:off x="3794125" y="5430838"/>
                <a:ext cx="84138" cy="47625"/>
              </a:xfrm>
              <a:custGeom>
                <a:avLst/>
                <a:gdLst>
                  <a:gd name="T0" fmla="*/ 53 w 53"/>
                  <a:gd name="T1" fmla="*/ 19 h 30"/>
                  <a:gd name="T2" fmla="*/ 53 w 53"/>
                  <a:gd name="T3" fmla="*/ 23 h 30"/>
                  <a:gd name="T4" fmla="*/ 53 w 53"/>
                  <a:gd name="T5" fmla="*/ 26 h 30"/>
                  <a:gd name="T6" fmla="*/ 53 w 53"/>
                  <a:gd name="T7" fmla="*/ 30 h 30"/>
                  <a:gd name="T8" fmla="*/ 47 w 53"/>
                  <a:gd name="T9" fmla="*/ 30 h 30"/>
                  <a:gd name="T10" fmla="*/ 40 w 53"/>
                  <a:gd name="T11" fmla="*/ 29 h 30"/>
                  <a:gd name="T12" fmla="*/ 34 w 53"/>
                  <a:gd name="T13" fmla="*/ 28 h 30"/>
                  <a:gd name="T14" fmla="*/ 30 w 53"/>
                  <a:gd name="T15" fmla="*/ 24 h 30"/>
                  <a:gd name="T16" fmla="*/ 20 w 53"/>
                  <a:gd name="T17" fmla="*/ 23 h 30"/>
                  <a:gd name="T18" fmla="*/ 12 w 53"/>
                  <a:gd name="T19" fmla="*/ 19 h 30"/>
                  <a:gd name="T20" fmla="*/ 6 w 53"/>
                  <a:gd name="T21" fmla="*/ 14 h 30"/>
                  <a:gd name="T22" fmla="*/ 0 w 53"/>
                  <a:gd name="T23" fmla="*/ 12 h 30"/>
                  <a:gd name="T24" fmla="*/ 2 w 53"/>
                  <a:gd name="T25" fmla="*/ 5 h 30"/>
                  <a:gd name="T26" fmla="*/ 6 w 53"/>
                  <a:gd name="T27" fmla="*/ 1 h 30"/>
                  <a:gd name="T28" fmla="*/ 10 w 53"/>
                  <a:gd name="T29" fmla="*/ 0 h 30"/>
                  <a:gd name="T30" fmla="*/ 14 w 53"/>
                  <a:gd name="T31" fmla="*/ 2 h 30"/>
                  <a:gd name="T32" fmla="*/ 22 w 53"/>
                  <a:gd name="T33" fmla="*/ 7 h 30"/>
                  <a:gd name="T34" fmla="*/ 25 w 53"/>
                  <a:gd name="T35" fmla="*/ 8 h 30"/>
                  <a:gd name="T36" fmla="*/ 28 w 53"/>
                  <a:gd name="T37" fmla="*/ 12 h 30"/>
                  <a:gd name="T38" fmla="*/ 32 w 53"/>
                  <a:gd name="T39" fmla="*/ 13 h 30"/>
                  <a:gd name="T40" fmla="*/ 37 w 53"/>
                  <a:gd name="T41" fmla="*/ 17 h 30"/>
                  <a:gd name="T42" fmla="*/ 46 w 53"/>
                  <a:gd name="T43" fmla="*/ 18 h 30"/>
                  <a:gd name="T44" fmla="*/ 53 w 53"/>
                  <a:gd name="T45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3" h="30">
                    <a:moveTo>
                      <a:pt x="53" y="19"/>
                    </a:moveTo>
                    <a:lnTo>
                      <a:pt x="53" y="23"/>
                    </a:lnTo>
                    <a:lnTo>
                      <a:pt x="53" y="26"/>
                    </a:lnTo>
                    <a:lnTo>
                      <a:pt x="53" y="30"/>
                    </a:lnTo>
                    <a:lnTo>
                      <a:pt x="47" y="30"/>
                    </a:lnTo>
                    <a:lnTo>
                      <a:pt x="40" y="29"/>
                    </a:lnTo>
                    <a:lnTo>
                      <a:pt x="34" y="28"/>
                    </a:lnTo>
                    <a:lnTo>
                      <a:pt x="30" y="24"/>
                    </a:lnTo>
                    <a:lnTo>
                      <a:pt x="20" y="23"/>
                    </a:lnTo>
                    <a:lnTo>
                      <a:pt x="12" y="19"/>
                    </a:lnTo>
                    <a:lnTo>
                      <a:pt x="6" y="14"/>
                    </a:lnTo>
                    <a:lnTo>
                      <a:pt x="0" y="12"/>
                    </a:lnTo>
                    <a:lnTo>
                      <a:pt x="2" y="5"/>
                    </a:lnTo>
                    <a:lnTo>
                      <a:pt x="6" y="1"/>
                    </a:lnTo>
                    <a:lnTo>
                      <a:pt x="10" y="0"/>
                    </a:lnTo>
                    <a:lnTo>
                      <a:pt x="14" y="2"/>
                    </a:lnTo>
                    <a:lnTo>
                      <a:pt x="22" y="7"/>
                    </a:lnTo>
                    <a:lnTo>
                      <a:pt x="25" y="8"/>
                    </a:lnTo>
                    <a:lnTo>
                      <a:pt x="28" y="12"/>
                    </a:lnTo>
                    <a:lnTo>
                      <a:pt x="32" y="13"/>
                    </a:lnTo>
                    <a:lnTo>
                      <a:pt x="37" y="17"/>
                    </a:lnTo>
                    <a:lnTo>
                      <a:pt x="46" y="18"/>
                    </a:lnTo>
                    <a:lnTo>
                      <a:pt x="53" y="19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3" name="Group 192"/>
              <p:cNvGrpSpPr/>
              <p:nvPr/>
            </p:nvGrpSpPr>
            <p:grpSpPr>
              <a:xfrm>
                <a:off x="4146550" y="5881688"/>
                <a:ext cx="693738" cy="446088"/>
                <a:chOff x="4146550" y="5881688"/>
                <a:chExt cx="693738" cy="446088"/>
              </a:xfrm>
              <a:grpFill/>
            </p:grpSpPr>
            <p:sp>
              <p:nvSpPr>
                <p:cNvPr id="14" name="Freeform 12"/>
                <p:cNvSpPr>
                  <a:spLocks noEditPoints="1"/>
                </p:cNvSpPr>
                <p:nvPr/>
              </p:nvSpPr>
              <p:spPr bwMode="auto">
                <a:xfrm>
                  <a:off x="4146550" y="5881688"/>
                  <a:ext cx="430213" cy="400050"/>
                </a:xfrm>
                <a:custGeom>
                  <a:avLst/>
                  <a:gdLst>
                    <a:gd name="T0" fmla="*/ 231 w 271"/>
                    <a:gd name="T1" fmla="*/ 227 h 252"/>
                    <a:gd name="T2" fmla="*/ 232 w 271"/>
                    <a:gd name="T3" fmla="*/ 249 h 252"/>
                    <a:gd name="T4" fmla="*/ 220 w 271"/>
                    <a:gd name="T5" fmla="*/ 252 h 252"/>
                    <a:gd name="T6" fmla="*/ 210 w 271"/>
                    <a:gd name="T7" fmla="*/ 226 h 252"/>
                    <a:gd name="T8" fmla="*/ 209 w 271"/>
                    <a:gd name="T9" fmla="*/ 24 h 252"/>
                    <a:gd name="T10" fmla="*/ 216 w 271"/>
                    <a:gd name="T11" fmla="*/ 38 h 252"/>
                    <a:gd name="T12" fmla="*/ 220 w 271"/>
                    <a:gd name="T13" fmla="*/ 53 h 252"/>
                    <a:gd name="T14" fmla="*/ 238 w 271"/>
                    <a:gd name="T15" fmla="*/ 67 h 252"/>
                    <a:gd name="T16" fmla="*/ 246 w 271"/>
                    <a:gd name="T17" fmla="*/ 80 h 252"/>
                    <a:gd name="T18" fmla="*/ 257 w 271"/>
                    <a:gd name="T19" fmla="*/ 94 h 252"/>
                    <a:gd name="T20" fmla="*/ 267 w 271"/>
                    <a:gd name="T21" fmla="*/ 113 h 252"/>
                    <a:gd name="T22" fmla="*/ 268 w 271"/>
                    <a:gd name="T23" fmla="*/ 134 h 252"/>
                    <a:gd name="T24" fmla="*/ 262 w 271"/>
                    <a:gd name="T25" fmla="*/ 158 h 252"/>
                    <a:gd name="T26" fmla="*/ 251 w 271"/>
                    <a:gd name="T27" fmla="*/ 180 h 252"/>
                    <a:gd name="T28" fmla="*/ 246 w 271"/>
                    <a:gd name="T29" fmla="*/ 198 h 252"/>
                    <a:gd name="T30" fmla="*/ 226 w 271"/>
                    <a:gd name="T31" fmla="*/ 208 h 252"/>
                    <a:gd name="T32" fmla="*/ 213 w 271"/>
                    <a:gd name="T33" fmla="*/ 202 h 252"/>
                    <a:gd name="T34" fmla="*/ 193 w 271"/>
                    <a:gd name="T35" fmla="*/ 206 h 252"/>
                    <a:gd name="T36" fmla="*/ 178 w 271"/>
                    <a:gd name="T37" fmla="*/ 192 h 252"/>
                    <a:gd name="T38" fmla="*/ 169 w 271"/>
                    <a:gd name="T39" fmla="*/ 179 h 252"/>
                    <a:gd name="T40" fmla="*/ 161 w 271"/>
                    <a:gd name="T41" fmla="*/ 176 h 252"/>
                    <a:gd name="T42" fmla="*/ 160 w 271"/>
                    <a:gd name="T43" fmla="*/ 168 h 252"/>
                    <a:gd name="T44" fmla="*/ 147 w 271"/>
                    <a:gd name="T45" fmla="*/ 170 h 252"/>
                    <a:gd name="T46" fmla="*/ 132 w 271"/>
                    <a:gd name="T47" fmla="*/ 154 h 252"/>
                    <a:gd name="T48" fmla="*/ 100 w 271"/>
                    <a:gd name="T49" fmla="*/ 153 h 252"/>
                    <a:gd name="T50" fmla="*/ 74 w 271"/>
                    <a:gd name="T51" fmla="*/ 162 h 252"/>
                    <a:gd name="T52" fmla="*/ 59 w 271"/>
                    <a:gd name="T53" fmla="*/ 170 h 252"/>
                    <a:gd name="T54" fmla="*/ 40 w 271"/>
                    <a:gd name="T55" fmla="*/ 174 h 252"/>
                    <a:gd name="T56" fmla="*/ 27 w 271"/>
                    <a:gd name="T57" fmla="*/ 179 h 252"/>
                    <a:gd name="T58" fmla="*/ 12 w 271"/>
                    <a:gd name="T59" fmla="*/ 167 h 252"/>
                    <a:gd name="T60" fmla="*/ 17 w 271"/>
                    <a:gd name="T61" fmla="*/ 156 h 252"/>
                    <a:gd name="T62" fmla="*/ 12 w 271"/>
                    <a:gd name="T63" fmla="*/ 134 h 252"/>
                    <a:gd name="T64" fmla="*/ 5 w 271"/>
                    <a:gd name="T65" fmla="*/ 118 h 252"/>
                    <a:gd name="T66" fmla="*/ 1 w 271"/>
                    <a:gd name="T67" fmla="*/ 105 h 252"/>
                    <a:gd name="T68" fmla="*/ 3 w 271"/>
                    <a:gd name="T69" fmla="*/ 101 h 252"/>
                    <a:gd name="T70" fmla="*/ 3 w 271"/>
                    <a:gd name="T71" fmla="*/ 90 h 252"/>
                    <a:gd name="T72" fmla="*/ 6 w 271"/>
                    <a:gd name="T73" fmla="*/ 83 h 252"/>
                    <a:gd name="T74" fmla="*/ 23 w 271"/>
                    <a:gd name="T75" fmla="*/ 70 h 252"/>
                    <a:gd name="T76" fmla="*/ 38 w 271"/>
                    <a:gd name="T77" fmla="*/ 66 h 252"/>
                    <a:gd name="T78" fmla="*/ 51 w 271"/>
                    <a:gd name="T79" fmla="*/ 63 h 252"/>
                    <a:gd name="T80" fmla="*/ 60 w 271"/>
                    <a:gd name="T81" fmla="*/ 49 h 252"/>
                    <a:gd name="T82" fmla="*/ 70 w 271"/>
                    <a:gd name="T83" fmla="*/ 44 h 252"/>
                    <a:gd name="T84" fmla="*/ 74 w 271"/>
                    <a:gd name="T85" fmla="*/ 34 h 252"/>
                    <a:gd name="T86" fmla="*/ 83 w 271"/>
                    <a:gd name="T87" fmla="*/ 24 h 252"/>
                    <a:gd name="T88" fmla="*/ 92 w 271"/>
                    <a:gd name="T89" fmla="*/ 22 h 252"/>
                    <a:gd name="T90" fmla="*/ 109 w 271"/>
                    <a:gd name="T91" fmla="*/ 30 h 252"/>
                    <a:gd name="T92" fmla="*/ 114 w 271"/>
                    <a:gd name="T93" fmla="*/ 17 h 252"/>
                    <a:gd name="T94" fmla="*/ 129 w 271"/>
                    <a:gd name="T95" fmla="*/ 9 h 252"/>
                    <a:gd name="T96" fmla="*/ 132 w 271"/>
                    <a:gd name="T97" fmla="*/ 5 h 252"/>
                    <a:gd name="T98" fmla="*/ 147 w 271"/>
                    <a:gd name="T99" fmla="*/ 11 h 252"/>
                    <a:gd name="T100" fmla="*/ 158 w 271"/>
                    <a:gd name="T101" fmla="*/ 12 h 252"/>
                    <a:gd name="T102" fmla="*/ 152 w 271"/>
                    <a:gd name="T103" fmla="*/ 22 h 252"/>
                    <a:gd name="T104" fmla="*/ 155 w 271"/>
                    <a:gd name="T105" fmla="*/ 34 h 252"/>
                    <a:gd name="T106" fmla="*/ 169 w 271"/>
                    <a:gd name="T107" fmla="*/ 42 h 252"/>
                    <a:gd name="T108" fmla="*/ 185 w 271"/>
                    <a:gd name="T109" fmla="*/ 46 h 252"/>
                    <a:gd name="T110" fmla="*/ 191 w 271"/>
                    <a:gd name="T111" fmla="*/ 30 h 252"/>
                    <a:gd name="T112" fmla="*/ 190 w 271"/>
                    <a:gd name="T113" fmla="*/ 15 h 252"/>
                    <a:gd name="T114" fmla="*/ 193 w 271"/>
                    <a:gd name="T115" fmla="*/ 5 h 252"/>
                    <a:gd name="T116" fmla="*/ 198 w 271"/>
                    <a:gd name="T117" fmla="*/ 8 h 252"/>
                    <a:gd name="T118" fmla="*/ 203 w 271"/>
                    <a:gd name="T119" fmla="*/ 1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71" h="252">
                      <a:moveTo>
                        <a:pt x="215" y="227"/>
                      </a:moveTo>
                      <a:lnTo>
                        <a:pt x="221" y="231"/>
                      </a:lnTo>
                      <a:lnTo>
                        <a:pt x="226" y="229"/>
                      </a:lnTo>
                      <a:lnTo>
                        <a:pt x="231" y="227"/>
                      </a:lnTo>
                      <a:lnTo>
                        <a:pt x="234" y="228"/>
                      </a:lnTo>
                      <a:lnTo>
                        <a:pt x="236" y="239"/>
                      </a:lnTo>
                      <a:lnTo>
                        <a:pt x="233" y="241"/>
                      </a:lnTo>
                      <a:lnTo>
                        <a:pt x="232" y="249"/>
                      </a:lnTo>
                      <a:lnTo>
                        <a:pt x="230" y="246"/>
                      </a:lnTo>
                      <a:lnTo>
                        <a:pt x="225" y="252"/>
                      </a:lnTo>
                      <a:lnTo>
                        <a:pt x="224" y="252"/>
                      </a:lnTo>
                      <a:lnTo>
                        <a:pt x="220" y="252"/>
                      </a:lnTo>
                      <a:lnTo>
                        <a:pt x="215" y="244"/>
                      </a:lnTo>
                      <a:lnTo>
                        <a:pt x="215" y="238"/>
                      </a:lnTo>
                      <a:lnTo>
                        <a:pt x="210" y="231"/>
                      </a:lnTo>
                      <a:lnTo>
                        <a:pt x="210" y="226"/>
                      </a:lnTo>
                      <a:lnTo>
                        <a:pt x="215" y="227"/>
                      </a:lnTo>
                      <a:close/>
                      <a:moveTo>
                        <a:pt x="203" y="22"/>
                      </a:moveTo>
                      <a:lnTo>
                        <a:pt x="205" y="26"/>
                      </a:lnTo>
                      <a:lnTo>
                        <a:pt x="209" y="24"/>
                      </a:lnTo>
                      <a:lnTo>
                        <a:pt x="211" y="26"/>
                      </a:lnTo>
                      <a:lnTo>
                        <a:pt x="215" y="30"/>
                      </a:lnTo>
                      <a:lnTo>
                        <a:pt x="214" y="32"/>
                      </a:lnTo>
                      <a:lnTo>
                        <a:pt x="216" y="38"/>
                      </a:lnTo>
                      <a:lnTo>
                        <a:pt x="216" y="42"/>
                      </a:lnTo>
                      <a:lnTo>
                        <a:pt x="219" y="43"/>
                      </a:lnTo>
                      <a:lnTo>
                        <a:pt x="220" y="49"/>
                      </a:lnTo>
                      <a:lnTo>
                        <a:pt x="220" y="53"/>
                      </a:lnTo>
                      <a:lnTo>
                        <a:pt x="222" y="58"/>
                      </a:lnTo>
                      <a:lnTo>
                        <a:pt x="230" y="61"/>
                      </a:lnTo>
                      <a:lnTo>
                        <a:pt x="234" y="64"/>
                      </a:lnTo>
                      <a:lnTo>
                        <a:pt x="238" y="67"/>
                      </a:lnTo>
                      <a:lnTo>
                        <a:pt x="238" y="69"/>
                      </a:lnTo>
                      <a:lnTo>
                        <a:pt x="242" y="73"/>
                      </a:lnTo>
                      <a:lnTo>
                        <a:pt x="244" y="82"/>
                      </a:lnTo>
                      <a:lnTo>
                        <a:pt x="246" y="80"/>
                      </a:lnTo>
                      <a:lnTo>
                        <a:pt x="249" y="83"/>
                      </a:lnTo>
                      <a:lnTo>
                        <a:pt x="251" y="82"/>
                      </a:lnTo>
                      <a:lnTo>
                        <a:pt x="252" y="89"/>
                      </a:lnTo>
                      <a:lnTo>
                        <a:pt x="257" y="94"/>
                      </a:lnTo>
                      <a:lnTo>
                        <a:pt x="260" y="96"/>
                      </a:lnTo>
                      <a:lnTo>
                        <a:pt x="266" y="102"/>
                      </a:lnTo>
                      <a:lnTo>
                        <a:pt x="267" y="109"/>
                      </a:lnTo>
                      <a:lnTo>
                        <a:pt x="267" y="113"/>
                      </a:lnTo>
                      <a:lnTo>
                        <a:pt x="267" y="118"/>
                      </a:lnTo>
                      <a:lnTo>
                        <a:pt x="271" y="124"/>
                      </a:lnTo>
                      <a:lnTo>
                        <a:pt x="269" y="130"/>
                      </a:lnTo>
                      <a:lnTo>
                        <a:pt x="268" y="134"/>
                      </a:lnTo>
                      <a:lnTo>
                        <a:pt x="267" y="141"/>
                      </a:lnTo>
                      <a:lnTo>
                        <a:pt x="267" y="146"/>
                      </a:lnTo>
                      <a:lnTo>
                        <a:pt x="266" y="151"/>
                      </a:lnTo>
                      <a:lnTo>
                        <a:pt x="262" y="158"/>
                      </a:lnTo>
                      <a:lnTo>
                        <a:pt x="257" y="162"/>
                      </a:lnTo>
                      <a:lnTo>
                        <a:pt x="255" y="169"/>
                      </a:lnTo>
                      <a:lnTo>
                        <a:pt x="252" y="173"/>
                      </a:lnTo>
                      <a:lnTo>
                        <a:pt x="251" y="180"/>
                      </a:lnTo>
                      <a:lnTo>
                        <a:pt x="249" y="183"/>
                      </a:lnTo>
                      <a:lnTo>
                        <a:pt x="246" y="189"/>
                      </a:lnTo>
                      <a:lnTo>
                        <a:pt x="245" y="196"/>
                      </a:lnTo>
                      <a:lnTo>
                        <a:pt x="246" y="198"/>
                      </a:lnTo>
                      <a:lnTo>
                        <a:pt x="242" y="202"/>
                      </a:lnTo>
                      <a:lnTo>
                        <a:pt x="234" y="202"/>
                      </a:lnTo>
                      <a:lnTo>
                        <a:pt x="228" y="205"/>
                      </a:lnTo>
                      <a:lnTo>
                        <a:pt x="226" y="208"/>
                      </a:lnTo>
                      <a:lnTo>
                        <a:pt x="221" y="211"/>
                      </a:lnTo>
                      <a:lnTo>
                        <a:pt x="216" y="208"/>
                      </a:lnTo>
                      <a:lnTo>
                        <a:pt x="211" y="206"/>
                      </a:lnTo>
                      <a:lnTo>
                        <a:pt x="213" y="202"/>
                      </a:lnTo>
                      <a:lnTo>
                        <a:pt x="209" y="204"/>
                      </a:lnTo>
                      <a:lnTo>
                        <a:pt x="203" y="210"/>
                      </a:lnTo>
                      <a:lnTo>
                        <a:pt x="197" y="208"/>
                      </a:lnTo>
                      <a:lnTo>
                        <a:pt x="193" y="206"/>
                      </a:lnTo>
                      <a:lnTo>
                        <a:pt x="190" y="205"/>
                      </a:lnTo>
                      <a:lnTo>
                        <a:pt x="184" y="203"/>
                      </a:lnTo>
                      <a:lnTo>
                        <a:pt x="179" y="198"/>
                      </a:lnTo>
                      <a:lnTo>
                        <a:pt x="178" y="192"/>
                      </a:lnTo>
                      <a:lnTo>
                        <a:pt x="176" y="187"/>
                      </a:lnTo>
                      <a:lnTo>
                        <a:pt x="173" y="185"/>
                      </a:lnTo>
                      <a:lnTo>
                        <a:pt x="167" y="183"/>
                      </a:lnTo>
                      <a:lnTo>
                        <a:pt x="169" y="179"/>
                      </a:lnTo>
                      <a:lnTo>
                        <a:pt x="167" y="173"/>
                      </a:lnTo>
                      <a:lnTo>
                        <a:pt x="164" y="179"/>
                      </a:lnTo>
                      <a:lnTo>
                        <a:pt x="158" y="180"/>
                      </a:lnTo>
                      <a:lnTo>
                        <a:pt x="161" y="176"/>
                      </a:lnTo>
                      <a:lnTo>
                        <a:pt x="162" y="171"/>
                      </a:lnTo>
                      <a:lnTo>
                        <a:pt x="164" y="167"/>
                      </a:lnTo>
                      <a:lnTo>
                        <a:pt x="164" y="162"/>
                      </a:lnTo>
                      <a:lnTo>
                        <a:pt x="160" y="168"/>
                      </a:lnTo>
                      <a:lnTo>
                        <a:pt x="155" y="171"/>
                      </a:lnTo>
                      <a:lnTo>
                        <a:pt x="152" y="177"/>
                      </a:lnTo>
                      <a:lnTo>
                        <a:pt x="147" y="174"/>
                      </a:lnTo>
                      <a:lnTo>
                        <a:pt x="147" y="170"/>
                      </a:lnTo>
                      <a:lnTo>
                        <a:pt x="143" y="164"/>
                      </a:lnTo>
                      <a:lnTo>
                        <a:pt x="139" y="160"/>
                      </a:lnTo>
                      <a:lnTo>
                        <a:pt x="140" y="159"/>
                      </a:lnTo>
                      <a:lnTo>
                        <a:pt x="132" y="154"/>
                      </a:lnTo>
                      <a:lnTo>
                        <a:pt x="127" y="154"/>
                      </a:lnTo>
                      <a:lnTo>
                        <a:pt x="121" y="150"/>
                      </a:lnTo>
                      <a:lnTo>
                        <a:pt x="109" y="151"/>
                      </a:lnTo>
                      <a:lnTo>
                        <a:pt x="100" y="153"/>
                      </a:lnTo>
                      <a:lnTo>
                        <a:pt x="93" y="157"/>
                      </a:lnTo>
                      <a:lnTo>
                        <a:pt x="86" y="156"/>
                      </a:lnTo>
                      <a:lnTo>
                        <a:pt x="79" y="159"/>
                      </a:lnTo>
                      <a:lnTo>
                        <a:pt x="74" y="162"/>
                      </a:lnTo>
                      <a:lnTo>
                        <a:pt x="73" y="165"/>
                      </a:lnTo>
                      <a:lnTo>
                        <a:pt x="69" y="169"/>
                      </a:lnTo>
                      <a:lnTo>
                        <a:pt x="64" y="169"/>
                      </a:lnTo>
                      <a:lnTo>
                        <a:pt x="59" y="170"/>
                      </a:lnTo>
                      <a:lnTo>
                        <a:pt x="53" y="169"/>
                      </a:lnTo>
                      <a:lnTo>
                        <a:pt x="48" y="169"/>
                      </a:lnTo>
                      <a:lnTo>
                        <a:pt x="45" y="170"/>
                      </a:lnTo>
                      <a:lnTo>
                        <a:pt x="40" y="174"/>
                      </a:lnTo>
                      <a:lnTo>
                        <a:pt x="39" y="174"/>
                      </a:lnTo>
                      <a:lnTo>
                        <a:pt x="35" y="176"/>
                      </a:lnTo>
                      <a:lnTo>
                        <a:pt x="31" y="179"/>
                      </a:lnTo>
                      <a:lnTo>
                        <a:pt x="27" y="179"/>
                      </a:lnTo>
                      <a:lnTo>
                        <a:pt x="22" y="179"/>
                      </a:lnTo>
                      <a:lnTo>
                        <a:pt x="16" y="173"/>
                      </a:lnTo>
                      <a:lnTo>
                        <a:pt x="12" y="171"/>
                      </a:lnTo>
                      <a:lnTo>
                        <a:pt x="12" y="167"/>
                      </a:lnTo>
                      <a:lnTo>
                        <a:pt x="15" y="165"/>
                      </a:lnTo>
                      <a:lnTo>
                        <a:pt x="16" y="164"/>
                      </a:lnTo>
                      <a:lnTo>
                        <a:pt x="16" y="162"/>
                      </a:lnTo>
                      <a:lnTo>
                        <a:pt x="17" y="156"/>
                      </a:lnTo>
                      <a:lnTo>
                        <a:pt x="16" y="151"/>
                      </a:lnTo>
                      <a:lnTo>
                        <a:pt x="12" y="144"/>
                      </a:lnTo>
                      <a:lnTo>
                        <a:pt x="11" y="139"/>
                      </a:lnTo>
                      <a:lnTo>
                        <a:pt x="12" y="134"/>
                      </a:lnTo>
                      <a:lnTo>
                        <a:pt x="9" y="129"/>
                      </a:lnTo>
                      <a:lnTo>
                        <a:pt x="9" y="127"/>
                      </a:lnTo>
                      <a:lnTo>
                        <a:pt x="6" y="124"/>
                      </a:lnTo>
                      <a:lnTo>
                        <a:pt x="5" y="118"/>
                      </a:lnTo>
                      <a:lnTo>
                        <a:pt x="1" y="112"/>
                      </a:lnTo>
                      <a:lnTo>
                        <a:pt x="0" y="109"/>
                      </a:lnTo>
                      <a:lnTo>
                        <a:pt x="4" y="112"/>
                      </a:lnTo>
                      <a:lnTo>
                        <a:pt x="1" y="105"/>
                      </a:lnTo>
                      <a:lnTo>
                        <a:pt x="4" y="107"/>
                      </a:lnTo>
                      <a:lnTo>
                        <a:pt x="6" y="111"/>
                      </a:lnTo>
                      <a:lnTo>
                        <a:pt x="6" y="106"/>
                      </a:lnTo>
                      <a:lnTo>
                        <a:pt x="3" y="101"/>
                      </a:lnTo>
                      <a:lnTo>
                        <a:pt x="3" y="99"/>
                      </a:lnTo>
                      <a:lnTo>
                        <a:pt x="0" y="96"/>
                      </a:lnTo>
                      <a:lnTo>
                        <a:pt x="1" y="92"/>
                      </a:lnTo>
                      <a:lnTo>
                        <a:pt x="3" y="90"/>
                      </a:lnTo>
                      <a:lnTo>
                        <a:pt x="4" y="87"/>
                      </a:lnTo>
                      <a:lnTo>
                        <a:pt x="3" y="82"/>
                      </a:lnTo>
                      <a:lnTo>
                        <a:pt x="6" y="77"/>
                      </a:lnTo>
                      <a:lnTo>
                        <a:pt x="6" y="83"/>
                      </a:lnTo>
                      <a:lnTo>
                        <a:pt x="9" y="78"/>
                      </a:lnTo>
                      <a:lnTo>
                        <a:pt x="15" y="76"/>
                      </a:lnTo>
                      <a:lnTo>
                        <a:pt x="18" y="72"/>
                      </a:lnTo>
                      <a:lnTo>
                        <a:pt x="23" y="70"/>
                      </a:lnTo>
                      <a:lnTo>
                        <a:pt x="25" y="69"/>
                      </a:lnTo>
                      <a:lnTo>
                        <a:pt x="28" y="70"/>
                      </a:lnTo>
                      <a:lnTo>
                        <a:pt x="33" y="67"/>
                      </a:lnTo>
                      <a:lnTo>
                        <a:pt x="38" y="66"/>
                      </a:lnTo>
                      <a:lnTo>
                        <a:pt x="38" y="65"/>
                      </a:lnTo>
                      <a:lnTo>
                        <a:pt x="40" y="64"/>
                      </a:lnTo>
                      <a:lnTo>
                        <a:pt x="44" y="65"/>
                      </a:lnTo>
                      <a:lnTo>
                        <a:pt x="51" y="63"/>
                      </a:lnTo>
                      <a:lnTo>
                        <a:pt x="54" y="59"/>
                      </a:lnTo>
                      <a:lnTo>
                        <a:pt x="56" y="55"/>
                      </a:lnTo>
                      <a:lnTo>
                        <a:pt x="60" y="52"/>
                      </a:lnTo>
                      <a:lnTo>
                        <a:pt x="60" y="49"/>
                      </a:lnTo>
                      <a:lnTo>
                        <a:pt x="60" y="46"/>
                      </a:lnTo>
                      <a:lnTo>
                        <a:pt x="65" y="40"/>
                      </a:lnTo>
                      <a:lnTo>
                        <a:pt x="68" y="46"/>
                      </a:lnTo>
                      <a:lnTo>
                        <a:pt x="70" y="44"/>
                      </a:lnTo>
                      <a:lnTo>
                        <a:pt x="68" y="41"/>
                      </a:lnTo>
                      <a:lnTo>
                        <a:pt x="70" y="37"/>
                      </a:lnTo>
                      <a:lnTo>
                        <a:pt x="74" y="38"/>
                      </a:lnTo>
                      <a:lnTo>
                        <a:pt x="74" y="34"/>
                      </a:lnTo>
                      <a:lnTo>
                        <a:pt x="77" y="30"/>
                      </a:lnTo>
                      <a:lnTo>
                        <a:pt x="80" y="28"/>
                      </a:lnTo>
                      <a:lnTo>
                        <a:pt x="83" y="26"/>
                      </a:lnTo>
                      <a:lnTo>
                        <a:pt x="83" y="24"/>
                      </a:lnTo>
                      <a:lnTo>
                        <a:pt x="86" y="25"/>
                      </a:lnTo>
                      <a:lnTo>
                        <a:pt x="86" y="24"/>
                      </a:lnTo>
                      <a:lnTo>
                        <a:pt x="89" y="23"/>
                      </a:lnTo>
                      <a:lnTo>
                        <a:pt x="92" y="22"/>
                      </a:lnTo>
                      <a:lnTo>
                        <a:pt x="97" y="25"/>
                      </a:lnTo>
                      <a:lnTo>
                        <a:pt x="100" y="29"/>
                      </a:lnTo>
                      <a:lnTo>
                        <a:pt x="105" y="29"/>
                      </a:lnTo>
                      <a:lnTo>
                        <a:pt x="109" y="30"/>
                      </a:lnTo>
                      <a:lnTo>
                        <a:pt x="108" y="25"/>
                      </a:lnTo>
                      <a:lnTo>
                        <a:pt x="111" y="20"/>
                      </a:lnTo>
                      <a:lnTo>
                        <a:pt x="114" y="18"/>
                      </a:lnTo>
                      <a:lnTo>
                        <a:pt x="114" y="17"/>
                      </a:lnTo>
                      <a:lnTo>
                        <a:pt x="116" y="13"/>
                      </a:lnTo>
                      <a:lnTo>
                        <a:pt x="120" y="11"/>
                      </a:lnTo>
                      <a:lnTo>
                        <a:pt x="123" y="12"/>
                      </a:lnTo>
                      <a:lnTo>
                        <a:pt x="129" y="9"/>
                      </a:lnTo>
                      <a:lnTo>
                        <a:pt x="129" y="7"/>
                      </a:lnTo>
                      <a:lnTo>
                        <a:pt x="124" y="5"/>
                      </a:lnTo>
                      <a:lnTo>
                        <a:pt x="128" y="3"/>
                      </a:lnTo>
                      <a:lnTo>
                        <a:pt x="132" y="5"/>
                      </a:lnTo>
                      <a:lnTo>
                        <a:pt x="135" y="8"/>
                      </a:lnTo>
                      <a:lnTo>
                        <a:pt x="141" y="9"/>
                      </a:lnTo>
                      <a:lnTo>
                        <a:pt x="144" y="8"/>
                      </a:lnTo>
                      <a:lnTo>
                        <a:pt x="147" y="11"/>
                      </a:lnTo>
                      <a:lnTo>
                        <a:pt x="151" y="9"/>
                      </a:lnTo>
                      <a:lnTo>
                        <a:pt x="153" y="9"/>
                      </a:lnTo>
                      <a:lnTo>
                        <a:pt x="156" y="8"/>
                      </a:lnTo>
                      <a:lnTo>
                        <a:pt x="158" y="12"/>
                      </a:lnTo>
                      <a:lnTo>
                        <a:pt x="157" y="15"/>
                      </a:lnTo>
                      <a:lnTo>
                        <a:pt x="155" y="18"/>
                      </a:lnTo>
                      <a:lnTo>
                        <a:pt x="152" y="18"/>
                      </a:lnTo>
                      <a:lnTo>
                        <a:pt x="152" y="22"/>
                      </a:lnTo>
                      <a:lnTo>
                        <a:pt x="151" y="24"/>
                      </a:lnTo>
                      <a:lnTo>
                        <a:pt x="149" y="28"/>
                      </a:lnTo>
                      <a:lnTo>
                        <a:pt x="149" y="30"/>
                      </a:lnTo>
                      <a:lnTo>
                        <a:pt x="155" y="34"/>
                      </a:lnTo>
                      <a:lnTo>
                        <a:pt x="160" y="36"/>
                      </a:lnTo>
                      <a:lnTo>
                        <a:pt x="163" y="38"/>
                      </a:lnTo>
                      <a:lnTo>
                        <a:pt x="168" y="42"/>
                      </a:lnTo>
                      <a:lnTo>
                        <a:pt x="169" y="42"/>
                      </a:lnTo>
                      <a:lnTo>
                        <a:pt x="173" y="44"/>
                      </a:lnTo>
                      <a:lnTo>
                        <a:pt x="174" y="46"/>
                      </a:lnTo>
                      <a:lnTo>
                        <a:pt x="180" y="48"/>
                      </a:lnTo>
                      <a:lnTo>
                        <a:pt x="185" y="46"/>
                      </a:lnTo>
                      <a:lnTo>
                        <a:pt x="186" y="42"/>
                      </a:lnTo>
                      <a:lnTo>
                        <a:pt x="187" y="40"/>
                      </a:lnTo>
                      <a:lnTo>
                        <a:pt x="188" y="36"/>
                      </a:lnTo>
                      <a:lnTo>
                        <a:pt x="191" y="30"/>
                      </a:lnTo>
                      <a:lnTo>
                        <a:pt x="190" y="26"/>
                      </a:lnTo>
                      <a:lnTo>
                        <a:pt x="190" y="25"/>
                      </a:lnTo>
                      <a:lnTo>
                        <a:pt x="190" y="20"/>
                      </a:lnTo>
                      <a:lnTo>
                        <a:pt x="190" y="15"/>
                      </a:lnTo>
                      <a:lnTo>
                        <a:pt x="191" y="14"/>
                      </a:lnTo>
                      <a:lnTo>
                        <a:pt x="190" y="12"/>
                      </a:lnTo>
                      <a:lnTo>
                        <a:pt x="192" y="8"/>
                      </a:lnTo>
                      <a:lnTo>
                        <a:pt x="193" y="5"/>
                      </a:lnTo>
                      <a:lnTo>
                        <a:pt x="193" y="2"/>
                      </a:lnTo>
                      <a:lnTo>
                        <a:pt x="196" y="0"/>
                      </a:lnTo>
                      <a:lnTo>
                        <a:pt x="198" y="3"/>
                      </a:lnTo>
                      <a:lnTo>
                        <a:pt x="198" y="8"/>
                      </a:lnTo>
                      <a:lnTo>
                        <a:pt x="199" y="8"/>
                      </a:lnTo>
                      <a:lnTo>
                        <a:pt x="201" y="12"/>
                      </a:lnTo>
                      <a:lnTo>
                        <a:pt x="203" y="15"/>
                      </a:lnTo>
                      <a:lnTo>
                        <a:pt x="203" y="19"/>
                      </a:lnTo>
                      <a:lnTo>
                        <a:pt x="203" y="22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117"/>
                <p:cNvSpPr>
                  <a:spLocks/>
                </p:cNvSpPr>
                <p:nvPr/>
              </p:nvSpPr>
              <p:spPr bwMode="auto">
                <a:xfrm>
                  <a:off x="4687888" y="5984875"/>
                  <a:ext cx="31750" cy="26988"/>
                </a:xfrm>
                <a:custGeom>
                  <a:avLst/>
                  <a:gdLst>
                    <a:gd name="T0" fmla="*/ 11 w 20"/>
                    <a:gd name="T1" fmla="*/ 7 h 17"/>
                    <a:gd name="T2" fmla="*/ 17 w 20"/>
                    <a:gd name="T3" fmla="*/ 12 h 17"/>
                    <a:gd name="T4" fmla="*/ 20 w 20"/>
                    <a:gd name="T5" fmla="*/ 15 h 17"/>
                    <a:gd name="T6" fmla="*/ 18 w 20"/>
                    <a:gd name="T7" fmla="*/ 17 h 17"/>
                    <a:gd name="T8" fmla="*/ 14 w 20"/>
                    <a:gd name="T9" fmla="*/ 15 h 17"/>
                    <a:gd name="T10" fmla="*/ 9 w 20"/>
                    <a:gd name="T11" fmla="*/ 12 h 17"/>
                    <a:gd name="T12" fmla="*/ 4 w 20"/>
                    <a:gd name="T13" fmla="*/ 7 h 17"/>
                    <a:gd name="T14" fmla="*/ 0 w 20"/>
                    <a:gd name="T15" fmla="*/ 2 h 17"/>
                    <a:gd name="T16" fmla="*/ 0 w 20"/>
                    <a:gd name="T17" fmla="*/ 0 h 17"/>
                    <a:gd name="T18" fmla="*/ 2 w 20"/>
                    <a:gd name="T19" fmla="*/ 0 h 17"/>
                    <a:gd name="T20" fmla="*/ 6 w 20"/>
                    <a:gd name="T21" fmla="*/ 2 h 17"/>
                    <a:gd name="T22" fmla="*/ 8 w 20"/>
                    <a:gd name="T23" fmla="*/ 5 h 17"/>
                    <a:gd name="T24" fmla="*/ 11 w 20"/>
                    <a:gd name="T25" fmla="*/ 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0" h="17">
                      <a:moveTo>
                        <a:pt x="11" y="7"/>
                      </a:moveTo>
                      <a:lnTo>
                        <a:pt x="17" y="12"/>
                      </a:lnTo>
                      <a:lnTo>
                        <a:pt x="20" y="15"/>
                      </a:lnTo>
                      <a:lnTo>
                        <a:pt x="18" y="17"/>
                      </a:lnTo>
                      <a:lnTo>
                        <a:pt x="14" y="15"/>
                      </a:lnTo>
                      <a:lnTo>
                        <a:pt x="9" y="12"/>
                      </a:lnTo>
                      <a:lnTo>
                        <a:pt x="4" y="7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6" y="2"/>
                      </a:lnTo>
                      <a:lnTo>
                        <a:pt x="8" y="5"/>
                      </a:lnTo>
                      <a:lnTo>
                        <a:pt x="11" y="7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124"/>
                <p:cNvSpPr>
                  <a:spLocks noEditPoints="1"/>
                </p:cNvSpPr>
                <p:nvPr/>
              </p:nvSpPr>
              <p:spPr bwMode="auto">
                <a:xfrm>
                  <a:off x="4711700" y="6157913"/>
                  <a:ext cx="128588" cy="169863"/>
                </a:xfrm>
                <a:custGeom>
                  <a:avLst/>
                  <a:gdLst>
                    <a:gd name="T0" fmla="*/ 46 w 81"/>
                    <a:gd name="T1" fmla="*/ 58 h 107"/>
                    <a:gd name="T2" fmla="*/ 52 w 81"/>
                    <a:gd name="T3" fmla="*/ 58 h 107"/>
                    <a:gd name="T4" fmla="*/ 50 w 81"/>
                    <a:gd name="T5" fmla="*/ 66 h 107"/>
                    <a:gd name="T6" fmla="*/ 43 w 81"/>
                    <a:gd name="T7" fmla="*/ 76 h 107"/>
                    <a:gd name="T8" fmla="*/ 40 w 81"/>
                    <a:gd name="T9" fmla="*/ 81 h 107"/>
                    <a:gd name="T10" fmla="*/ 32 w 81"/>
                    <a:gd name="T11" fmla="*/ 90 h 107"/>
                    <a:gd name="T12" fmla="*/ 23 w 81"/>
                    <a:gd name="T13" fmla="*/ 105 h 107"/>
                    <a:gd name="T14" fmla="*/ 14 w 81"/>
                    <a:gd name="T15" fmla="*/ 107 h 107"/>
                    <a:gd name="T16" fmla="*/ 2 w 81"/>
                    <a:gd name="T17" fmla="*/ 104 h 107"/>
                    <a:gd name="T18" fmla="*/ 4 w 81"/>
                    <a:gd name="T19" fmla="*/ 93 h 107"/>
                    <a:gd name="T20" fmla="*/ 17 w 81"/>
                    <a:gd name="T21" fmla="*/ 82 h 107"/>
                    <a:gd name="T22" fmla="*/ 28 w 81"/>
                    <a:gd name="T23" fmla="*/ 73 h 107"/>
                    <a:gd name="T24" fmla="*/ 34 w 81"/>
                    <a:gd name="T25" fmla="*/ 61 h 107"/>
                    <a:gd name="T26" fmla="*/ 38 w 81"/>
                    <a:gd name="T27" fmla="*/ 54 h 107"/>
                    <a:gd name="T28" fmla="*/ 44 w 81"/>
                    <a:gd name="T29" fmla="*/ 54 h 107"/>
                    <a:gd name="T30" fmla="*/ 60 w 81"/>
                    <a:gd name="T31" fmla="*/ 23 h 107"/>
                    <a:gd name="T32" fmla="*/ 63 w 81"/>
                    <a:gd name="T33" fmla="*/ 19 h 107"/>
                    <a:gd name="T34" fmla="*/ 69 w 81"/>
                    <a:gd name="T35" fmla="*/ 28 h 107"/>
                    <a:gd name="T36" fmla="*/ 78 w 81"/>
                    <a:gd name="T37" fmla="*/ 25 h 107"/>
                    <a:gd name="T38" fmla="*/ 80 w 81"/>
                    <a:gd name="T39" fmla="*/ 34 h 107"/>
                    <a:gd name="T40" fmla="*/ 73 w 81"/>
                    <a:gd name="T41" fmla="*/ 38 h 107"/>
                    <a:gd name="T42" fmla="*/ 72 w 81"/>
                    <a:gd name="T43" fmla="*/ 46 h 107"/>
                    <a:gd name="T44" fmla="*/ 68 w 81"/>
                    <a:gd name="T45" fmla="*/ 52 h 107"/>
                    <a:gd name="T46" fmla="*/ 60 w 81"/>
                    <a:gd name="T47" fmla="*/ 61 h 107"/>
                    <a:gd name="T48" fmla="*/ 56 w 81"/>
                    <a:gd name="T49" fmla="*/ 58 h 107"/>
                    <a:gd name="T50" fmla="*/ 57 w 81"/>
                    <a:gd name="T51" fmla="*/ 46 h 107"/>
                    <a:gd name="T52" fmla="*/ 50 w 81"/>
                    <a:gd name="T53" fmla="*/ 38 h 107"/>
                    <a:gd name="T54" fmla="*/ 56 w 81"/>
                    <a:gd name="T55" fmla="*/ 29 h 107"/>
                    <a:gd name="T56" fmla="*/ 53 w 81"/>
                    <a:gd name="T57" fmla="*/ 18 h 107"/>
                    <a:gd name="T58" fmla="*/ 50 w 81"/>
                    <a:gd name="T59" fmla="*/ 13 h 107"/>
                    <a:gd name="T60" fmla="*/ 41 w 81"/>
                    <a:gd name="T61" fmla="*/ 0 h 107"/>
                    <a:gd name="T62" fmla="*/ 47 w 81"/>
                    <a:gd name="T63" fmla="*/ 5 h 107"/>
                    <a:gd name="T64" fmla="*/ 55 w 81"/>
                    <a:gd name="T65" fmla="*/ 13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1" h="107">
                      <a:moveTo>
                        <a:pt x="44" y="54"/>
                      </a:moveTo>
                      <a:lnTo>
                        <a:pt x="46" y="58"/>
                      </a:lnTo>
                      <a:lnTo>
                        <a:pt x="51" y="54"/>
                      </a:lnTo>
                      <a:lnTo>
                        <a:pt x="52" y="58"/>
                      </a:lnTo>
                      <a:lnTo>
                        <a:pt x="52" y="61"/>
                      </a:lnTo>
                      <a:lnTo>
                        <a:pt x="50" y="66"/>
                      </a:lnTo>
                      <a:lnTo>
                        <a:pt x="46" y="72"/>
                      </a:lnTo>
                      <a:lnTo>
                        <a:pt x="43" y="76"/>
                      </a:lnTo>
                      <a:lnTo>
                        <a:pt x="45" y="81"/>
                      </a:lnTo>
                      <a:lnTo>
                        <a:pt x="40" y="81"/>
                      </a:lnTo>
                      <a:lnTo>
                        <a:pt x="34" y="84"/>
                      </a:lnTo>
                      <a:lnTo>
                        <a:pt x="32" y="90"/>
                      </a:lnTo>
                      <a:lnTo>
                        <a:pt x="28" y="100"/>
                      </a:lnTo>
                      <a:lnTo>
                        <a:pt x="23" y="105"/>
                      </a:lnTo>
                      <a:lnTo>
                        <a:pt x="20" y="107"/>
                      </a:lnTo>
                      <a:lnTo>
                        <a:pt x="14" y="107"/>
                      </a:lnTo>
                      <a:lnTo>
                        <a:pt x="9" y="104"/>
                      </a:lnTo>
                      <a:lnTo>
                        <a:pt x="2" y="104"/>
                      </a:lnTo>
                      <a:lnTo>
                        <a:pt x="0" y="100"/>
                      </a:lnTo>
                      <a:lnTo>
                        <a:pt x="4" y="93"/>
                      </a:lnTo>
                      <a:lnTo>
                        <a:pt x="12" y="83"/>
                      </a:lnTo>
                      <a:lnTo>
                        <a:pt x="17" y="82"/>
                      </a:lnTo>
                      <a:lnTo>
                        <a:pt x="22" y="78"/>
                      </a:lnTo>
                      <a:lnTo>
                        <a:pt x="28" y="73"/>
                      </a:lnTo>
                      <a:lnTo>
                        <a:pt x="32" y="69"/>
                      </a:lnTo>
                      <a:lnTo>
                        <a:pt x="34" y="61"/>
                      </a:lnTo>
                      <a:lnTo>
                        <a:pt x="38" y="59"/>
                      </a:lnTo>
                      <a:lnTo>
                        <a:pt x="38" y="54"/>
                      </a:lnTo>
                      <a:lnTo>
                        <a:pt x="43" y="51"/>
                      </a:lnTo>
                      <a:lnTo>
                        <a:pt x="44" y="54"/>
                      </a:lnTo>
                      <a:close/>
                      <a:moveTo>
                        <a:pt x="55" y="13"/>
                      </a:moveTo>
                      <a:lnTo>
                        <a:pt x="60" y="23"/>
                      </a:lnTo>
                      <a:lnTo>
                        <a:pt x="60" y="17"/>
                      </a:lnTo>
                      <a:lnTo>
                        <a:pt x="63" y="19"/>
                      </a:lnTo>
                      <a:lnTo>
                        <a:pt x="64" y="25"/>
                      </a:lnTo>
                      <a:lnTo>
                        <a:pt x="69" y="28"/>
                      </a:lnTo>
                      <a:lnTo>
                        <a:pt x="74" y="29"/>
                      </a:lnTo>
                      <a:lnTo>
                        <a:pt x="78" y="25"/>
                      </a:lnTo>
                      <a:lnTo>
                        <a:pt x="81" y="26"/>
                      </a:lnTo>
                      <a:lnTo>
                        <a:pt x="80" y="34"/>
                      </a:lnTo>
                      <a:lnTo>
                        <a:pt x="78" y="38"/>
                      </a:lnTo>
                      <a:lnTo>
                        <a:pt x="73" y="38"/>
                      </a:lnTo>
                      <a:lnTo>
                        <a:pt x="70" y="41"/>
                      </a:lnTo>
                      <a:lnTo>
                        <a:pt x="72" y="46"/>
                      </a:lnTo>
                      <a:lnTo>
                        <a:pt x="70" y="47"/>
                      </a:lnTo>
                      <a:lnTo>
                        <a:pt x="68" y="52"/>
                      </a:lnTo>
                      <a:lnTo>
                        <a:pt x="64" y="58"/>
                      </a:lnTo>
                      <a:lnTo>
                        <a:pt x="60" y="61"/>
                      </a:lnTo>
                      <a:lnTo>
                        <a:pt x="58" y="59"/>
                      </a:lnTo>
                      <a:lnTo>
                        <a:pt x="56" y="58"/>
                      </a:lnTo>
                      <a:lnTo>
                        <a:pt x="60" y="51"/>
                      </a:lnTo>
                      <a:lnTo>
                        <a:pt x="57" y="46"/>
                      </a:lnTo>
                      <a:lnTo>
                        <a:pt x="50" y="42"/>
                      </a:lnTo>
                      <a:lnTo>
                        <a:pt x="50" y="38"/>
                      </a:lnTo>
                      <a:lnTo>
                        <a:pt x="55" y="36"/>
                      </a:lnTo>
                      <a:lnTo>
                        <a:pt x="56" y="29"/>
                      </a:lnTo>
                      <a:lnTo>
                        <a:pt x="56" y="24"/>
                      </a:lnTo>
                      <a:lnTo>
                        <a:pt x="53" y="18"/>
                      </a:lnTo>
                      <a:lnTo>
                        <a:pt x="53" y="17"/>
                      </a:lnTo>
                      <a:lnTo>
                        <a:pt x="50" y="13"/>
                      </a:lnTo>
                      <a:lnTo>
                        <a:pt x="45" y="6"/>
                      </a:lnTo>
                      <a:lnTo>
                        <a:pt x="41" y="0"/>
                      </a:lnTo>
                      <a:lnTo>
                        <a:pt x="44" y="0"/>
                      </a:lnTo>
                      <a:lnTo>
                        <a:pt x="47" y="5"/>
                      </a:lnTo>
                      <a:lnTo>
                        <a:pt x="53" y="6"/>
                      </a:lnTo>
                      <a:lnTo>
                        <a:pt x="55" y="13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66" name="Freeform 158"/>
              <p:cNvSpPr>
                <a:spLocks/>
              </p:cNvSpPr>
              <p:nvPr/>
            </p:nvSpPr>
            <p:spPr bwMode="auto">
              <a:xfrm>
                <a:off x="3671888" y="6359525"/>
                <a:ext cx="20638" cy="19050"/>
              </a:xfrm>
              <a:custGeom>
                <a:avLst/>
                <a:gdLst>
                  <a:gd name="T0" fmla="*/ 2 w 13"/>
                  <a:gd name="T1" fmla="*/ 0 h 12"/>
                  <a:gd name="T2" fmla="*/ 6 w 13"/>
                  <a:gd name="T3" fmla="*/ 3 h 12"/>
                  <a:gd name="T4" fmla="*/ 12 w 13"/>
                  <a:gd name="T5" fmla="*/ 4 h 12"/>
                  <a:gd name="T6" fmla="*/ 13 w 13"/>
                  <a:gd name="T7" fmla="*/ 7 h 12"/>
                  <a:gd name="T8" fmla="*/ 10 w 13"/>
                  <a:gd name="T9" fmla="*/ 11 h 12"/>
                  <a:gd name="T10" fmla="*/ 1 w 13"/>
                  <a:gd name="T11" fmla="*/ 12 h 12"/>
                  <a:gd name="T12" fmla="*/ 0 w 13"/>
                  <a:gd name="T13" fmla="*/ 6 h 12"/>
                  <a:gd name="T14" fmla="*/ 1 w 13"/>
                  <a:gd name="T15" fmla="*/ 2 h 12"/>
                  <a:gd name="T16" fmla="*/ 2 w 13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2">
                    <a:moveTo>
                      <a:pt x="2" y="0"/>
                    </a:moveTo>
                    <a:lnTo>
                      <a:pt x="6" y="3"/>
                    </a:lnTo>
                    <a:lnTo>
                      <a:pt x="12" y="4"/>
                    </a:lnTo>
                    <a:lnTo>
                      <a:pt x="13" y="7"/>
                    </a:lnTo>
                    <a:lnTo>
                      <a:pt x="10" y="11"/>
                    </a:lnTo>
                    <a:lnTo>
                      <a:pt x="1" y="12"/>
                    </a:lnTo>
                    <a:lnTo>
                      <a:pt x="0" y="6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3954463" y="5491163"/>
                <a:ext cx="714375" cy="392112"/>
                <a:chOff x="3954463" y="5491163"/>
                <a:chExt cx="714375" cy="392112"/>
              </a:xfrm>
              <a:grpFill/>
            </p:grpSpPr>
            <p:sp>
              <p:nvSpPr>
                <p:cNvPr id="23" name="Freeform 21"/>
                <p:cNvSpPr>
                  <a:spLocks/>
                </p:cNvSpPr>
                <p:nvPr/>
              </p:nvSpPr>
              <p:spPr bwMode="auto">
                <a:xfrm>
                  <a:off x="4156075" y="5710238"/>
                  <a:ext cx="14288" cy="15875"/>
                </a:xfrm>
                <a:custGeom>
                  <a:avLst/>
                  <a:gdLst>
                    <a:gd name="T0" fmla="*/ 0 w 9"/>
                    <a:gd name="T1" fmla="*/ 6 h 10"/>
                    <a:gd name="T2" fmla="*/ 3 w 9"/>
                    <a:gd name="T3" fmla="*/ 4 h 10"/>
                    <a:gd name="T4" fmla="*/ 9 w 9"/>
                    <a:gd name="T5" fmla="*/ 0 h 10"/>
                    <a:gd name="T6" fmla="*/ 9 w 9"/>
                    <a:gd name="T7" fmla="*/ 4 h 10"/>
                    <a:gd name="T8" fmla="*/ 7 w 9"/>
                    <a:gd name="T9" fmla="*/ 7 h 10"/>
                    <a:gd name="T10" fmla="*/ 5 w 9"/>
                    <a:gd name="T11" fmla="*/ 7 h 10"/>
                    <a:gd name="T12" fmla="*/ 3 w 9"/>
                    <a:gd name="T13" fmla="*/ 10 h 10"/>
                    <a:gd name="T14" fmla="*/ 0 w 9"/>
                    <a:gd name="T15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0">
                      <a:moveTo>
                        <a:pt x="0" y="6"/>
                      </a:moveTo>
                      <a:lnTo>
                        <a:pt x="3" y="4"/>
                      </a:lnTo>
                      <a:lnTo>
                        <a:pt x="9" y="0"/>
                      </a:lnTo>
                      <a:lnTo>
                        <a:pt x="9" y="4"/>
                      </a:lnTo>
                      <a:lnTo>
                        <a:pt x="7" y="7"/>
                      </a:lnTo>
                      <a:lnTo>
                        <a:pt x="5" y="7"/>
                      </a:lnTo>
                      <a:lnTo>
                        <a:pt x="3" y="1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3" name="Freeform 75"/>
                <p:cNvSpPr>
                  <a:spLocks noEditPoints="1"/>
                </p:cNvSpPr>
                <p:nvPr/>
              </p:nvSpPr>
              <p:spPr bwMode="auto">
                <a:xfrm>
                  <a:off x="3954463" y="5710238"/>
                  <a:ext cx="487363" cy="169863"/>
                </a:xfrm>
                <a:custGeom>
                  <a:avLst/>
                  <a:gdLst>
                    <a:gd name="T0" fmla="*/ 166 w 307"/>
                    <a:gd name="T1" fmla="*/ 99 h 107"/>
                    <a:gd name="T2" fmla="*/ 196 w 307"/>
                    <a:gd name="T3" fmla="*/ 104 h 107"/>
                    <a:gd name="T4" fmla="*/ 192 w 307"/>
                    <a:gd name="T5" fmla="*/ 99 h 107"/>
                    <a:gd name="T6" fmla="*/ 196 w 307"/>
                    <a:gd name="T7" fmla="*/ 104 h 107"/>
                    <a:gd name="T8" fmla="*/ 160 w 307"/>
                    <a:gd name="T9" fmla="*/ 94 h 107"/>
                    <a:gd name="T10" fmla="*/ 146 w 307"/>
                    <a:gd name="T11" fmla="*/ 93 h 107"/>
                    <a:gd name="T12" fmla="*/ 184 w 307"/>
                    <a:gd name="T13" fmla="*/ 94 h 107"/>
                    <a:gd name="T14" fmla="*/ 171 w 307"/>
                    <a:gd name="T15" fmla="*/ 92 h 107"/>
                    <a:gd name="T16" fmla="*/ 90 w 307"/>
                    <a:gd name="T17" fmla="*/ 82 h 107"/>
                    <a:gd name="T18" fmla="*/ 119 w 307"/>
                    <a:gd name="T19" fmla="*/ 87 h 107"/>
                    <a:gd name="T20" fmla="*/ 122 w 307"/>
                    <a:gd name="T21" fmla="*/ 92 h 107"/>
                    <a:gd name="T22" fmla="*/ 95 w 307"/>
                    <a:gd name="T23" fmla="*/ 88 h 107"/>
                    <a:gd name="T24" fmla="*/ 74 w 307"/>
                    <a:gd name="T25" fmla="*/ 82 h 107"/>
                    <a:gd name="T26" fmla="*/ 86 w 307"/>
                    <a:gd name="T27" fmla="*/ 79 h 107"/>
                    <a:gd name="T28" fmla="*/ 261 w 307"/>
                    <a:gd name="T29" fmla="*/ 82 h 107"/>
                    <a:gd name="T30" fmla="*/ 265 w 307"/>
                    <a:gd name="T31" fmla="*/ 75 h 107"/>
                    <a:gd name="T32" fmla="*/ 207 w 307"/>
                    <a:gd name="T33" fmla="*/ 61 h 107"/>
                    <a:gd name="T34" fmla="*/ 236 w 307"/>
                    <a:gd name="T35" fmla="*/ 57 h 107"/>
                    <a:gd name="T36" fmla="*/ 224 w 307"/>
                    <a:gd name="T37" fmla="*/ 59 h 107"/>
                    <a:gd name="T38" fmla="*/ 236 w 307"/>
                    <a:gd name="T39" fmla="*/ 57 h 107"/>
                    <a:gd name="T40" fmla="*/ 276 w 307"/>
                    <a:gd name="T41" fmla="*/ 52 h 107"/>
                    <a:gd name="T42" fmla="*/ 300 w 307"/>
                    <a:gd name="T43" fmla="*/ 52 h 107"/>
                    <a:gd name="T44" fmla="*/ 301 w 307"/>
                    <a:gd name="T45" fmla="*/ 92 h 107"/>
                    <a:gd name="T46" fmla="*/ 287 w 307"/>
                    <a:gd name="T47" fmla="*/ 87 h 107"/>
                    <a:gd name="T48" fmla="*/ 273 w 307"/>
                    <a:gd name="T49" fmla="*/ 67 h 107"/>
                    <a:gd name="T50" fmla="*/ 253 w 307"/>
                    <a:gd name="T51" fmla="*/ 64 h 107"/>
                    <a:gd name="T52" fmla="*/ 254 w 307"/>
                    <a:gd name="T53" fmla="*/ 53 h 107"/>
                    <a:gd name="T54" fmla="*/ 245 w 307"/>
                    <a:gd name="T55" fmla="*/ 47 h 107"/>
                    <a:gd name="T56" fmla="*/ 249 w 307"/>
                    <a:gd name="T57" fmla="*/ 39 h 107"/>
                    <a:gd name="T58" fmla="*/ 196 w 307"/>
                    <a:gd name="T59" fmla="*/ 34 h 107"/>
                    <a:gd name="T60" fmla="*/ 167 w 307"/>
                    <a:gd name="T61" fmla="*/ 35 h 107"/>
                    <a:gd name="T62" fmla="*/ 189 w 307"/>
                    <a:gd name="T63" fmla="*/ 41 h 107"/>
                    <a:gd name="T64" fmla="*/ 175 w 307"/>
                    <a:gd name="T65" fmla="*/ 50 h 107"/>
                    <a:gd name="T66" fmla="*/ 188 w 307"/>
                    <a:gd name="T67" fmla="*/ 73 h 107"/>
                    <a:gd name="T68" fmla="*/ 178 w 307"/>
                    <a:gd name="T69" fmla="*/ 69 h 107"/>
                    <a:gd name="T70" fmla="*/ 173 w 307"/>
                    <a:gd name="T71" fmla="*/ 55 h 107"/>
                    <a:gd name="T72" fmla="*/ 165 w 307"/>
                    <a:gd name="T73" fmla="*/ 74 h 107"/>
                    <a:gd name="T74" fmla="*/ 160 w 307"/>
                    <a:gd name="T75" fmla="*/ 59 h 107"/>
                    <a:gd name="T76" fmla="*/ 165 w 307"/>
                    <a:gd name="T77" fmla="*/ 35 h 107"/>
                    <a:gd name="T78" fmla="*/ 185 w 307"/>
                    <a:gd name="T79" fmla="*/ 30 h 107"/>
                    <a:gd name="T80" fmla="*/ 224 w 307"/>
                    <a:gd name="T81" fmla="*/ 29 h 107"/>
                    <a:gd name="T82" fmla="*/ 223 w 307"/>
                    <a:gd name="T83" fmla="*/ 41 h 107"/>
                    <a:gd name="T84" fmla="*/ 216 w 307"/>
                    <a:gd name="T85" fmla="*/ 24 h 107"/>
                    <a:gd name="T86" fmla="*/ 224 w 307"/>
                    <a:gd name="T87" fmla="*/ 29 h 107"/>
                    <a:gd name="T88" fmla="*/ 149 w 307"/>
                    <a:gd name="T89" fmla="*/ 36 h 107"/>
                    <a:gd name="T90" fmla="*/ 140 w 307"/>
                    <a:gd name="T91" fmla="*/ 63 h 107"/>
                    <a:gd name="T92" fmla="*/ 124 w 307"/>
                    <a:gd name="T93" fmla="*/ 59 h 107"/>
                    <a:gd name="T94" fmla="*/ 105 w 307"/>
                    <a:gd name="T95" fmla="*/ 57 h 107"/>
                    <a:gd name="T96" fmla="*/ 93 w 307"/>
                    <a:gd name="T97" fmla="*/ 40 h 107"/>
                    <a:gd name="T98" fmla="*/ 98 w 307"/>
                    <a:gd name="T99" fmla="*/ 28 h 107"/>
                    <a:gd name="T100" fmla="*/ 115 w 307"/>
                    <a:gd name="T101" fmla="*/ 27 h 107"/>
                    <a:gd name="T102" fmla="*/ 133 w 307"/>
                    <a:gd name="T103" fmla="*/ 18 h 107"/>
                    <a:gd name="T104" fmla="*/ 151 w 307"/>
                    <a:gd name="T105" fmla="*/ 9 h 107"/>
                    <a:gd name="T106" fmla="*/ 70 w 307"/>
                    <a:gd name="T107" fmla="*/ 75 h 107"/>
                    <a:gd name="T108" fmla="*/ 46 w 307"/>
                    <a:gd name="T109" fmla="*/ 61 h 107"/>
                    <a:gd name="T110" fmla="*/ 27 w 307"/>
                    <a:gd name="T111" fmla="*/ 35 h 107"/>
                    <a:gd name="T112" fmla="*/ 12 w 307"/>
                    <a:gd name="T113" fmla="*/ 15 h 107"/>
                    <a:gd name="T114" fmla="*/ 5 w 307"/>
                    <a:gd name="T115" fmla="*/ 0 h 107"/>
                    <a:gd name="T116" fmla="*/ 29 w 307"/>
                    <a:gd name="T117" fmla="*/ 16 h 107"/>
                    <a:gd name="T118" fmla="*/ 52 w 307"/>
                    <a:gd name="T119" fmla="*/ 33 h 107"/>
                    <a:gd name="T120" fmla="*/ 61 w 307"/>
                    <a:gd name="T121" fmla="*/ 44 h 107"/>
                    <a:gd name="T122" fmla="*/ 73 w 307"/>
                    <a:gd name="T123" fmla="*/ 57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307" h="107">
                      <a:moveTo>
                        <a:pt x="171" y="105"/>
                      </a:moveTo>
                      <a:lnTo>
                        <a:pt x="168" y="105"/>
                      </a:lnTo>
                      <a:lnTo>
                        <a:pt x="159" y="101"/>
                      </a:lnTo>
                      <a:lnTo>
                        <a:pt x="166" y="99"/>
                      </a:lnTo>
                      <a:lnTo>
                        <a:pt x="168" y="102"/>
                      </a:lnTo>
                      <a:lnTo>
                        <a:pt x="171" y="103"/>
                      </a:lnTo>
                      <a:lnTo>
                        <a:pt x="171" y="105"/>
                      </a:lnTo>
                      <a:close/>
                      <a:moveTo>
                        <a:pt x="196" y="104"/>
                      </a:moveTo>
                      <a:lnTo>
                        <a:pt x="190" y="107"/>
                      </a:lnTo>
                      <a:lnTo>
                        <a:pt x="189" y="105"/>
                      </a:lnTo>
                      <a:lnTo>
                        <a:pt x="190" y="103"/>
                      </a:lnTo>
                      <a:lnTo>
                        <a:pt x="192" y="99"/>
                      </a:lnTo>
                      <a:lnTo>
                        <a:pt x="200" y="96"/>
                      </a:lnTo>
                      <a:lnTo>
                        <a:pt x="200" y="97"/>
                      </a:lnTo>
                      <a:lnTo>
                        <a:pt x="200" y="99"/>
                      </a:lnTo>
                      <a:lnTo>
                        <a:pt x="196" y="104"/>
                      </a:lnTo>
                      <a:close/>
                      <a:moveTo>
                        <a:pt x="151" y="91"/>
                      </a:moveTo>
                      <a:lnTo>
                        <a:pt x="154" y="92"/>
                      </a:lnTo>
                      <a:lnTo>
                        <a:pt x="159" y="92"/>
                      </a:lnTo>
                      <a:lnTo>
                        <a:pt x="160" y="94"/>
                      </a:lnTo>
                      <a:lnTo>
                        <a:pt x="152" y="96"/>
                      </a:lnTo>
                      <a:lnTo>
                        <a:pt x="148" y="97"/>
                      </a:lnTo>
                      <a:lnTo>
                        <a:pt x="144" y="97"/>
                      </a:lnTo>
                      <a:lnTo>
                        <a:pt x="146" y="93"/>
                      </a:lnTo>
                      <a:lnTo>
                        <a:pt x="150" y="93"/>
                      </a:lnTo>
                      <a:lnTo>
                        <a:pt x="151" y="91"/>
                      </a:lnTo>
                      <a:close/>
                      <a:moveTo>
                        <a:pt x="185" y="91"/>
                      </a:moveTo>
                      <a:lnTo>
                        <a:pt x="184" y="94"/>
                      </a:lnTo>
                      <a:lnTo>
                        <a:pt x="174" y="97"/>
                      </a:lnTo>
                      <a:lnTo>
                        <a:pt x="166" y="96"/>
                      </a:lnTo>
                      <a:lnTo>
                        <a:pt x="166" y="93"/>
                      </a:lnTo>
                      <a:lnTo>
                        <a:pt x="171" y="92"/>
                      </a:lnTo>
                      <a:lnTo>
                        <a:pt x="175" y="93"/>
                      </a:lnTo>
                      <a:lnTo>
                        <a:pt x="179" y="93"/>
                      </a:lnTo>
                      <a:lnTo>
                        <a:pt x="185" y="91"/>
                      </a:lnTo>
                      <a:close/>
                      <a:moveTo>
                        <a:pt x="90" y="82"/>
                      </a:moveTo>
                      <a:lnTo>
                        <a:pt x="103" y="82"/>
                      </a:lnTo>
                      <a:lnTo>
                        <a:pt x="104" y="80"/>
                      </a:lnTo>
                      <a:lnTo>
                        <a:pt x="116" y="82"/>
                      </a:lnTo>
                      <a:lnTo>
                        <a:pt x="119" y="87"/>
                      </a:lnTo>
                      <a:lnTo>
                        <a:pt x="128" y="88"/>
                      </a:lnTo>
                      <a:lnTo>
                        <a:pt x="137" y="92"/>
                      </a:lnTo>
                      <a:lnTo>
                        <a:pt x="130" y="96"/>
                      </a:lnTo>
                      <a:lnTo>
                        <a:pt x="122" y="92"/>
                      </a:lnTo>
                      <a:lnTo>
                        <a:pt x="116" y="92"/>
                      </a:lnTo>
                      <a:lnTo>
                        <a:pt x="109" y="92"/>
                      </a:lnTo>
                      <a:lnTo>
                        <a:pt x="103" y="91"/>
                      </a:lnTo>
                      <a:lnTo>
                        <a:pt x="95" y="88"/>
                      </a:lnTo>
                      <a:lnTo>
                        <a:pt x="90" y="87"/>
                      </a:lnTo>
                      <a:lnTo>
                        <a:pt x="87" y="88"/>
                      </a:lnTo>
                      <a:lnTo>
                        <a:pt x="75" y="86"/>
                      </a:lnTo>
                      <a:lnTo>
                        <a:pt x="74" y="82"/>
                      </a:lnTo>
                      <a:lnTo>
                        <a:pt x="68" y="82"/>
                      </a:lnTo>
                      <a:lnTo>
                        <a:pt x="73" y="76"/>
                      </a:lnTo>
                      <a:lnTo>
                        <a:pt x="80" y="76"/>
                      </a:lnTo>
                      <a:lnTo>
                        <a:pt x="86" y="79"/>
                      </a:lnTo>
                      <a:lnTo>
                        <a:pt x="88" y="80"/>
                      </a:lnTo>
                      <a:lnTo>
                        <a:pt x="90" y="82"/>
                      </a:lnTo>
                      <a:close/>
                      <a:moveTo>
                        <a:pt x="265" y="78"/>
                      </a:moveTo>
                      <a:lnTo>
                        <a:pt x="261" y="82"/>
                      </a:lnTo>
                      <a:lnTo>
                        <a:pt x="260" y="78"/>
                      </a:lnTo>
                      <a:lnTo>
                        <a:pt x="261" y="75"/>
                      </a:lnTo>
                      <a:lnTo>
                        <a:pt x="264" y="73"/>
                      </a:lnTo>
                      <a:lnTo>
                        <a:pt x="265" y="75"/>
                      </a:lnTo>
                      <a:lnTo>
                        <a:pt x="265" y="78"/>
                      </a:lnTo>
                      <a:close/>
                      <a:moveTo>
                        <a:pt x="214" y="59"/>
                      </a:moveTo>
                      <a:lnTo>
                        <a:pt x="212" y="62"/>
                      </a:lnTo>
                      <a:lnTo>
                        <a:pt x="207" y="61"/>
                      </a:lnTo>
                      <a:lnTo>
                        <a:pt x="206" y="58"/>
                      </a:lnTo>
                      <a:lnTo>
                        <a:pt x="213" y="57"/>
                      </a:lnTo>
                      <a:lnTo>
                        <a:pt x="214" y="59"/>
                      </a:lnTo>
                      <a:close/>
                      <a:moveTo>
                        <a:pt x="236" y="57"/>
                      </a:moveTo>
                      <a:lnTo>
                        <a:pt x="238" y="62"/>
                      </a:lnTo>
                      <a:lnTo>
                        <a:pt x="233" y="59"/>
                      </a:lnTo>
                      <a:lnTo>
                        <a:pt x="227" y="59"/>
                      </a:lnTo>
                      <a:lnTo>
                        <a:pt x="224" y="59"/>
                      </a:lnTo>
                      <a:lnTo>
                        <a:pt x="219" y="59"/>
                      </a:lnTo>
                      <a:lnTo>
                        <a:pt x="220" y="56"/>
                      </a:lnTo>
                      <a:lnTo>
                        <a:pt x="229" y="56"/>
                      </a:lnTo>
                      <a:lnTo>
                        <a:pt x="236" y="57"/>
                      </a:lnTo>
                      <a:close/>
                      <a:moveTo>
                        <a:pt x="261" y="44"/>
                      </a:moveTo>
                      <a:lnTo>
                        <a:pt x="262" y="55"/>
                      </a:lnTo>
                      <a:lnTo>
                        <a:pt x="270" y="59"/>
                      </a:lnTo>
                      <a:lnTo>
                        <a:pt x="276" y="52"/>
                      </a:lnTo>
                      <a:lnTo>
                        <a:pt x="283" y="47"/>
                      </a:lnTo>
                      <a:lnTo>
                        <a:pt x="289" y="47"/>
                      </a:lnTo>
                      <a:lnTo>
                        <a:pt x="295" y="50"/>
                      </a:lnTo>
                      <a:lnTo>
                        <a:pt x="300" y="52"/>
                      </a:lnTo>
                      <a:lnTo>
                        <a:pt x="307" y="53"/>
                      </a:lnTo>
                      <a:lnTo>
                        <a:pt x="307" y="75"/>
                      </a:lnTo>
                      <a:lnTo>
                        <a:pt x="307" y="98"/>
                      </a:lnTo>
                      <a:lnTo>
                        <a:pt x="301" y="92"/>
                      </a:lnTo>
                      <a:lnTo>
                        <a:pt x="294" y="91"/>
                      </a:lnTo>
                      <a:lnTo>
                        <a:pt x="293" y="92"/>
                      </a:lnTo>
                      <a:lnTo>
                        <a:pt x="284" y="93"/>
                      </a:lnTo>
                      <a:lnTo>
                        <a:pt x="287" y="87"/>
                      </a:lnTo>
                      <a:lnTo>
                        <a:pt x="291" y="86"/>
                      </a:lnTo>
                      <a:lnTo>
                        <a:pt x="289" y="79"/>
                      </a:lnTo>
                      <a:lnTo>
                        <a:pt x="287" y="73"/>
                      </a:lnTo>
                      <a:lnTo>
                        <a:pt x="273" y="67"/>
                      </a:lnTo>
                      <a:lnTo>
                        <a:pt x="267" y="67"/>
                      </a:lnTo>
                      <a:lnTo>
                        <a:pt x="258" y="61"/>
                      </a:lnTo>
                      <a:lnTo>
                        <a:pt x="255" y="63"/>
                      </a:lnTo>
                      <a:lnTo>
                        <a:pt x="253" y="64"/>
                      </a:lnTo>
                      <a:lnTo>
                        <a:pt x="252" y="62"/>
                      </a:lnTo>
                      <a:lnTo>
                        <a:pt x="252" y="58"/>
                      </a:lnTo>
                      <a:lnTo>
                        <a:pt x="247" y="56"/>
                      </a:lnTo>
                      <a:lnTo>
                        <a:pt x="254" y="53"/>
                      </a:lnTo>
                      <a:lnTo>
                        <a:pt x="259" y="53"/>
                      </a:lnTo>
                      <a:lnTo>
                        <a:pt x="258" y="51"/>
                      </a:lnTo>
                      <a:lnTo>
                        <a:pt x="248" y="51"/>
                      </a:lnTo>
                      <a:lnTo>
                        <a:pt x="245" y="47"/>
                      </a:lnTo>
                      <a:lnTo>
                        <a:pt x="239" y="46"/>
                      </a:lnTo>
                      <a:lnTo>
                        <a:pt x="236" y="42"/>
                      </a:lnTo>
                      <a:lnTo>
                        <a:pt x="245" y="41"/>
                      </a:lnTo>
                      <a:lnTo>
                        <a:pt x="249" y="39"/>
                      </a:lnTo>
                      <a:lnTo>
                        <a:pt x="260" y="41"/>
                      </a:lnTo>
                      <a:lnTo>
                        <a:pt x="261" y="44"/>
                      </a:lnTo>
                      <a:close/>
                      <a:moveTo>
                        <a:pt x="201" y="27"/>
                      </a:moveTo>
                      <a:lnTo>
                        <a:pt x="196" y="34"/>
                      </a:lnTo>
                      <a:lnTo>
                        <a:pt x="191" y="35"/>
                      </a:lnTo>
                      <a:lnTo>
                        <a:pt x="184" y="34"/>
                      </a:lnTo>
                      <a:lnTo>
                        <a:pt x="173" y="34"/>
                      </a:lnTo>
                      <a:lnTo>
                        <a:pt x="167" y="35"/>
                      </a:lnTo>
                      <a:lnTo>
                        <a:pt x="166" y="40"/>
                      </a:lnTo>
                      <a:lnTo>
                        <a:pt x="172" y="46"/>
                      </a:lnTo>
                      <a:lnTo>
                        <a:pt x="175" y="42"/>
                      </a:lnTo>
                      <a:lnTo>
                        <a:pt x="189" y="41"/>
                      </a:lnTo>
                      <a:lnTo>
                        <a:pt x="188" y="44"/>
                      </a:lnTo>
                      <a:lnTo>
                        <a:pt x="185" y="42"/>
                      </a:lnTo>
                      <a:lnTo>
                        <a:pt x="181" y="46"/>
                      </a:lnTo>
                      <a:lnTo>
                        <a:pt x="175" y="50"/>
                      </a:lnTo>
                      <a:lnTo>
                        <a:pt x="183" y="58"/>
                      </a:lnTo>
                      <a:lnTo>
                        <a:pt x="181" y="61"/>
                      </a:lnTo>
                      <a:lnTo>
                        <a:pt x="188" y="68"/>
                      </a:lnTo>
                      <a:lnTo>
                        <a:pt x="188" y="73"/>
                      </a:lnTo>
                      <a:lnTo>
                        <a:pt x="184" y="74"/>
                      </a:lnTo>
                      <a:lnTo>
                        <a:pt x="181" y="71"/>
                      </a:lnTo>
                      <a:lnTo>
                        <a:pt x="184" y="67"/>
                      </a:lnTo>
                      <a:lnTo>
                        <a:pt x="178" y="69"/>
                      </a:lnTo>
                      <a:lnTo>
                        <a:pt x="175" y="67"/>
                      </a:lnTo>
                      <a:lnTo>
                        <a:pt x="177" y="64"/>
                      </a:lnTo>
                      <a:lnTo>
                        <a:pt x="172" y="61"/>
                      </a:lnTo>
                      <a:lnTo>
                        <a:pt x="173" y="55"/>
                      </a:lnTo>
                      <a:lnTo>
                        <a:pt x="168" y="56"/>
                      </a:lnTo>
                      <a:lnTo>
                        <a:pt x="168" y="64"/>
                      </a:lnTo>
                      <a:lnTo>
                        <a:pt x="169" y="74"/>
                      </a:lnTo>
                      <a:lnTo>
                        <a:pt x="165" y="74"/>
                      </a:lnTo>
                      <a:lnTo>
                        <a:pt x="162" y="73"/>
                      </a:lnTo>
                      <a:lnTo>
                        <a:pt x="163" y="67"/>
                      </a:lnTo>
                      <a:lnTo>
                        <a:pt x="162" y="59"/>
                      </a:lnTo>
                      <a:lnTo>
                        <a:pt x="160" y="59"/>
                      </a:lnTo>
                      <a:lnTo>
                        <a:pt x="157" y="56"/>
                      </a:lnTo>
                      <a:lnTo>
                        <a:pt x="161" y="51"/>
                      </a:lnTo>
                      <a:lnTo>
                        <a:pt x="161" y="46"/>
                      </a:lnTo>
                      <a:lnTo>
                        <a:pt x="165" y="35"/>
                      </a:lnTo>
                      <a:lnTo>
                        <a:pt x="166" y="33"/>
                      </a:lnTo>
                      <a:lnTo>
                        <a:pt x="172" y="28"/>
                      </a:lnTo>
                      <a:lnTo>
                        <a:pt x="177" y="30"/>
                      </a:lnTo>
                      <a:lnTo>
                        <a:pt x="185" y="30"/>
                      </a:lnTo>
                      <a:lnTo>
                        <a:pt x="194" y="30"/>
                      </a:lnTo>
                      <a:lnTo>
                        <a:pt x="200" y="26"/>
                      </a:lnTo>
                      <a:lnTo>
                        <a:pt x="201" y="27"/>
                      </a:lnTo>
                      <a:close/>
                      <a:moveTo>
                        <a:pt x="224" y="29"/>
                      </a:moveTo>
                      <a:lnTo>
                        <a:pt x="224" y="35"/>
                      </a:lnTo>
                      <a:lnTo>
                        <a:pt x="220" y="34"/>
                      </a:lnTo>
                      <a:lnTo>
                        <a:pt x="219" y="38"/>
                      </a:lnTo>
                      <a:lnTo>
                        <a:pt x="223" y="41"/>
                      </a:lnTo>
                      <a:lnTo>
                        <a:pt x="220" y="42"/>
                      </a:lnTo>
                      <a:lnTo>
                        <a:pt x="218" y="39"/>
                      </a:lnTo>
                      <a:lnTo>
                        <a:pt x="215" y="29"/>
                      </a:lnTo>
                      <a:lnTo>
                        <a:pt x="216" y="24"/>
                      </a:lnTo>
                      <a:lnTo>
                        <a:pt x="219" y="22"/>
                      </a:lnTo>
                      <a:lnTo>
                        <a:pt x="220" y="26"/>
                      </a:lnTo>
                      <a:lnTo>
                        <a:pt x="224" y="27"/>
                      </a:lnTo>
                      <a:lnTo>
                        <a:pt x="224" y="29"/>
                      </a:lnTo>
                      <a:close/>
                      <a:moveTo>
                        <a:pt x="151" y="24"/>
                      </a:moveTo>
                      <a:lnTo>
                        <a:pt x="160" y="30"/>
                      </a:lnTo>
                      <a:lnTo>
                        <a:pt x="151" y="32"/>
                      </a:lnTo>
                      <a:lnTo>
                        <a:pt x="149" y="36"/>
                      </a:lnTo>
                      <a:lnTo>
                        <a:pt x="149" y="42"/>
                      </a:lnTo>
                      <a:lnTo>
                        <a:pt x="143" y="46"/>
                      </a:lnTo>
                      <a:lnTo>
                        <a:pt x="143" y="53"/>
                      </a:lnTo>
                      <a:lnTo>
                        <a:pt x="140" y="63"/>
                      </a:lnTo>
                      <a:lnTo>
                        <a:pt x="139" y="61"/>
                      </a:lnTo>
                      <a:lnTo>
                        <a:pt x="132" y="64"/>
                      </a:lnTo>
                      <a:lnTo>
                        <a:pt x="128" y="59"/>
                      </a:lnTo>
                      <a:lnTo>
                        <a:pt x="124" y="59"/>
                      </a:lnTo>
                      <a:lnTo>
                        <a:pt x="121" y="57"/>
                      </a:lnTo>
                      <a:lnTo>
                        <a:pt x="113" y="59"/>
                      </a:lnTo>
                      <a:lnTo>
                        <a:pt x="110" y="57"/>
                      </a:lnTo>
                      <a:lnTo>
                        <a:pt x="105" y="57"/>
                      </a:lnTo>
                      <a:lnTo>
                        <a:pt x="101" y="56"/>
                      </a:lnTo>
                      <a:lnTo>
                        <a:pt x="99" y="47"/>
                      </a:lnTo>
                      <a:lnTo>
                        <a:pt x="96" y="45"/>
                      </a:lnTo>
                      <a:lnTo>
                        <a:pt x="93" y="40"/>
                      </a:lnTo>
                      <a:lnTo>
                        <a:pt x="92" y="34"/>
                      </a:lnTo>
                      <a:lnTo>
                        <a:pt x="92" y="28"/>
                      </a:lnTo>
                      <a:lnTo>
                        <a:pt x="97" y="23"/>
                      </a:lnTo>
                      <a:lnTo>
                        <a:pt x="98" y="28"/>
                      </a:lnTo>
                      <a:lnTo>
                        <a:pt x="102" y="32"/>
                      </a:lnTo>
                      <a:lnTo>
                        <a:pt x="107" y="30"/>
                      </a:lnTo>
                      <a:lnTo>
                        <a:pt x="111" y="30"/>
                      </a:lnTo>
                      <a:lnTo>
                        <a:pt x="115" y="27"/>
                      </a:lnTo>
                      <a:lnTo>
                        <a:pt x="117" y="27"/>
                      </a:lnTo>
                      <a:lnTo>
                        <a:pt x="125" y="28"/>
                      </a:lnTo>
                      <a:lnTo>
                        <a:pt x="130" y="27"/>
                      </a:lnTo>
                      <a:lnTo>
                        <a:pt x="133" y="18"/>
                      </a:lnTo>
                      <a:lnTo>
                        <a:pt x="136" y="16"/>
                      </a:lnTo>
                      <a:lnTo>
                        <a:pt x="138" y="7"/>
                      </a:lnTo>
                      <a:lnTo>
                        <a:pt x="146" y="7"/>
                      </a:lnTo>
                      <a:lnTo>
                        <a:pt x="151" y="9"/>
                      </a:lnTo>
                      <a:lnTo>
                        <a:pt x="148" y="15"/>
                      </a:lnTo>
                      <a:lnTo>
                        <a:pt x="152" y="21"/>
                      </a:lnTo>
                      <a:lnTo>
                        <a:pt x="151" y="24"/>
                      </a:lnTo>
                      <a:close/>
                      <a:moveTo>
                        <a:pt x="70" y="75"/>
                      </a:moveTo>
                      <a:lnTo>
                        <a:pt x="63" y="76"/>
                      </a:lnTo>
                      <a:lnTo>
                        <a:pt x="58" y="70"/>
                      </a:lnTo>
                      <a:lnTo>
                        <a:pt x="49" y="64"/>
                      </a:lnTo>
                      <a:lnTo>
                        <a:pt x="46" y="61"/>
                      </a:lnTo>
                      <a:lnTo>
                        <a:pt x="41" y="56"/>
                      </a:lnTo>
                      <a:lnTo>
                        <a:pt x="38" y="50"/>
                      </a:lnTo>
                      <a:lnTo>
                        <a:pt x="33" y="41"/>
                      </a:lnTo>
                      <a:lnTo>
                        <a:pt x="27" y="35"/>
                      </a:lnTo>
                      <a:lnTo>
                        <a:pt x="24" y="29"/>
                      </a:lnTo>
                      <a:lnTo>
                        <a:pt x="22" y="24"/>
                      </a:lnTo>
                      <a:lnTo>
                        <a:pt x="16" y="21"/>
                      </a:lnTo>
                      <a:lnTo>
                        <a:pt x="12" y="15"/>
                      </a:lnTo>
                      <a:lnTo>
                        <a:pt x="8" y="11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15" y="1"/>
                      </a:lnTo>
                      <a:lnTo>
                        <a:pt x="21" y="9"/>
                      </a:lnTo>
                      <a:lnTo>
                        <a:pt x="26" y="12"/>
                      </a:lnTo>
                      <a:lnTo>
                        <a:pt x="29" y="16"/>
                      </a:lnTo>
                      <a:lnTo>
                        <a:pt x="37" y="23"/>
                      </a:lnTo>
                      <a:lnTo>
                        <a:pt x="43" y="23"/>
                      </a:lnTo>
                      <a:lnTo>
                        <a:pt x="49" y="27"/>
                      </a:lnTo>
                      <a:lnTo>
                        <a:pt x="52" y="33"/>
                      </a:lnTo>
                      <a:lnTo>
                        <a:pt x="57" y="36"/>
                      </a:lnTo>
                      <a:lnTo>
                        <a:pt x="55" y="41"/>
                      </a:lnTo>
                      <a:lnTo>
                        <a:pt x="58" y="44"/>
                      </a:lnTo>
                      <a:lnTo>
                        <a:pt x="61" y="44"/>
                      </a:lnTo>
                      <a:lnTo>
                        <a:pt x="62" y="49"/>
                      </a:lnTo>
                      <a:lnTo>
                        <a:pt x="64" y="52"/>
                      </a:lnTo>
                      <a:lnTo>
                        <a:pt x="69" y="52"/>
                      </a:lnTo>
                      <a:lnTo>
                        <a:pt x="73" y="57"/>
                      </a:lnTo>
                      <a:lnTo>
                        <a:pt x="72" y="65"/>
                      </a:lnTo>
                      <a:lnTo>
                        <a:pt x="70" y="75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6" name="Freeform 88"/>
                <p:cNvSpPr>
                  <a:spLocks/>
                </p:cNvSpPr>
                <p:nvPr/>
              </p:nvSpPr>
              <p:spPr bwMode="auto">
                <a:xfrm>
                  <a:off x="4029075" y="5613400"/>
                  <a:ext cx="55563" cy="42863"/>
                </a:xfrm>
                <a:custGeom>
                  <a:avLst/>
                  <a:gdLst>
                    <a:gd name="T0" fmla="*/ 9 w 35"/>
                    <a:gd name="T1" fmla="*/ 26 h 27"/>
                    <a:gd name="T2" fmla="*/ 5 w 35"/>
                    <a:gd name="T3" fmla="*/ 23 h 27"/>
                    <a:gd name="T4" fmla="*/ 2 w 35"/>
                    <a:gd name="T5" fmla="*/ 15 h 27"/>
                    <a:gd name="T6" fmla="*/ 0 w 35"/>
                    <a:gd name="T7" fmla="*/ 8 h 27"/>
                    <a:gd name="T8" fmla="*/ 5 w 35"/>
                    <a:gd name="T9" fmla="*/ 2 h 27"/>
                    <a:gd name="T10" fmla="*/ 14 w 35"/>
                    <a:gd name="T11" fmla="*/ 1 h 27"/>
                    <a:gd name="T12" fmla="*/ 20 w 35"/>
                    <a:gd name="T13" fmla="*/ 2 h 27"/>
                    <a:gd name="T14" fmla="*/ 26 w 35"/>
                    <a:gd name="T15" fmla="*/ 4 h 27"/>
                    <a:gd name="T16" fmla="*/ 28 w 35"/>
                    <a:gd name="T17" fmla="*/ 0 h 27"/>
                    <a:gd name="T18" fmla="*/ 34 w 35"/>
                    <a:gd name="T19" fmla="*/ 2 h 27"/>
                    <a:gd name="T20" fmla="*/ 35 w 35"/>
                    <a:gd name="T21" fmla="*/ 7 h 27"/>
                    <a:gd name="T22" fmla="*/ 35 w 35"/>
                    <a:gd name="T23" fmla="*/ 15 h 27"/>
                    <a:gd name="T24" fmla="*/ 23 w 35"/>
                    <a:gd name="T25" fmla="*/ 20 h 27"/>
                    <a:gd name="T26" fmla="*/ 27 w 35"/>
                    <a:gd name="T27" fmla="*/ 24 h 27"/>
                    <a:gd name="T28" fmla="*/ 20 w 35"/>
                    <a:gd name="T29" fmla="*/ 25 h 27"/>
                    <a:gd name="T30" fmla="*/ 14 w 35"/>
                    <a:gd name="T31" fmla="*/ 27 h 27"/>
                    <a:gd name="T32" fmla="*/ 9 w 35"/>
                    <a:gd name="T33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5" h="27">
                      <a:moveTo>
                        <a:pt x="9" y="26"/>
                      </a:moveTo>
                      <a:lnTo>
                        <a:pt x="5" y="23"/>
                      </a:ln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5" y="2"/>
                      </a:lnTo>
                      <a:lnTo>
                        <a:pt x="14" y="1"/>
                      </a:lnTo>
                      <a:lnTo>
                        <a:pt x="20" y="2"/>
                      </a:lnTo>
                      <a:lnTo>
                        <a:pt x="26" y="4"/>
                      </a:lnTo>
                      <a:lnTo>
                        <a:pt x="28" y="0"/>
                      </a:lnTo>
                      <a:lnTo>
                        <a:pt x="34" y="2"/>
                      </a:lnTo>
                      <a:lnTo>
                        <a:pt x="35" y="7"/>
                      </a:lnTo>
                      <a:lnTo>
                        <a:pt x="35" y="15"/>
                      </a:lnTo>
                      <a:lnTo>
                        <a:pt x="23" y="20"/>
                      </a:lnTo>
                      <a:lnTo>
                        <a:pt x="27" y="24"/>
                      </a:lnTo>
                      <a:lnTo>
                        <a:pt x="20" y="25"/>
                      </a:lnTo>
                      <a:lnTo>
                        <a:pt x="14" y="27"/>
                      </a:lnTo>
                      <a:lnTo>
                        <a:pt x="9" y="26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2" name="Freeform 94"/>
                <p:cNvSpPr>
                  <a:spLocks/>
                </p:cNvSpPr>
                <p:nvPr/>
              </p:nvSpPr>
              <p:spPr bwMode="auto">
                <a:xfrm>
                  <a:off x="4006850" y="5524500"/>
                  <a:ext cx="77788" cy="95250"/>
                </a:xfrm>
                <a:custGeom>
                  <a:avLst/>
                  <a:gdLst>
                    <a:gd name="T0" fmla="*/ 34 w 49"/>
                    <a:gd name="T1" fmla="*/ 58 h 60"/>
                    <a:gd name="T2" fmla="*/ 36 w 49"/>
                    <a:gd name="T3" fmla="*/ 54 h 60"/>
                    <a:gd name="T4" fmla="*/ 36 w 49"/>
                    <a:gd name="T5" fmla="*/ 48 h 60"/>
                    <a:gd name="T6" fmla="*/ 31 w 49"/>
                    <a:gd name="T7" fmla="*/ 42 h 60"/>
                    <a:gd name="T8" fmla="*/ 30 w 49"/>
                    <a:gd name="T9" fmla="*/ 35 h 60"/>
                    <a:gd name="T10" fmla="*/ 25 w 49"/>
                    <a:gd name="T11" fmla="*/ 30 h 60"/>
                    <a:gd name="T12" fmla="*/ 20 w 49"/>
                    <a:gd name="T13" fmla="*/ 29 h 60"/>
                    <a:gd name="T14" fmla="*/ 19 w 49"/>
                    <a:gd name="T15" fmla="*/ 31 h 60"/>
                    <a:gd name="T16" fmla="*/ 14 w 49"/>
                    <a:gd name="T17" fmla="*/ 33 h 60"/>
                    <a:gd name="T18" fmla="*/ 13 w 49"/>
                    <a:gd name="T19" fmla="*/ 31 h 60"/>
                    <a:gd name="T20" fmla="*/ 6 w 49"/>
                    <a:gd name="T21" fmla="*/ 35 h 60"/>
                    <a:gd name="T22" fmla="*/ 6 w 49"/>
                    <a:gd name="T23" fmla="*/ 29 h 60"/>
                    <a:gd name="T24" fmla="*/ 7 w 49"/>
                    <a:gd name="T25" fmla="*/ 22 h 60"/>
                    <a:gd name="T26" fmla="*/ 2 w 49"/>
                    <a:gd name="T27" fmla="*/ 21 h 60"/>
                    <a:gd name="T28" fmla="*/ 2 w 49"/>
                    <a:gd name="T29" fmla="*/ 17 h 60"/>
                    <a:gd name="T30" fmla="*/ 0 w 49"/>
                    <a:gd name="T31" fmla="*/ 14 h 60"/>
                    <a:gd name="T32" fmla="*/ 1 w 49"/>
                    <a:gd name="T33" fmla="*/ 12 h 60"/>
                    <a:gd name="T34" fmla="*/ 7 w 49"/>
                    <a:gd name="T35" fmla="*/ 7 h 60"/>
                    <a:gd name="T36" fmla="*/ 7 w 49"/>
                    <a:gd name="T37" fmla="*/ 8 h 60"/>
                    <a:gd name="T38" fmla="*/ 11 w 49"/>
                    <a:gd name="T39" fmla="*/ 10 h 60"/>
                    <a:gd name="T40" fmla="*/ 10 w 49"/>
                    <a:gd name="T41" fmla="*/ 1 h 60"/>
                    <a:gd name="T42" fmla="*/ 13 w 49"/>
                    <a:gd name="T43" fmla="*/ 0 h 60"/>
                    <a:gd name="T44" fmla="*/ 17 w 49"/>
                    <a:gd name="T45" fmla="*/ 6 h 60"/>
                    <a:gd name="T46" fmla="*/ 20 w 49"/>
                    <a:gd name="T47" fmla="*/ 12 h 60"/>
                    <a:gd name="T48" fmla="*/ 29 w 49"/>
                    <a:gd name="T49" fmla="*/ 12 h 60"/>
                    <a:gd name="T50" fmla="*/ 31 w 49"/>
                    <a:gd name="T51" fmla="*/ 18 h 60"/>
                    <a:gd name="T52" fmla="*/ 26 w 49"/>
                    <a:gd name="T53" fmla="*/ 21 h 60"/>
                    <a:gd name="T54" fmla="*/ 25 w 49"/>
                    <a:gd name="T55" fmla="*/ 23 h 60"/>
                    <a:gd name="T56" fmla="*/ 33 w 49"/>
                    <a:gd name="T57" fmla="*/ 27 h 60"/>
                    <a:gd name="T58" fmla="*/ 39 w 49"/>
                    <a:gd name="T59" fmla="*/ 35 h 60"/>
                    <a:gd name="T60" fmla="*/ 42 w 49"/>
                    <a:gd name="T61" fmla="*/ 41 h 60"/>
                    <a:gd name="T62" fmla="*/ 48 w 49"/>
                    <a:gd name="T63" fmla="*/ 46 h 60"/>
                    <a:gd name="T64" fmla="*/ 49 w 49"/>
                    <a:gd name="T65" fmla="*/ 51 h 60"/>
                    <a:gd name="T66" fmla="*/ 48 w 49"/>
                    <a:gd name="T67" fmla="*/ 58 h 60"/>
                    <a:gd name="T68" fmla="*/ 42 w 49"/>
                    <a:gd name="T69" fmla="*/ 56 h 60"/>
                    <a:gd name="T70" fmla="*/ 40 w 49"/>
                    <a:gd name="T71" fmla="*/ 60 h 60"/>
                    <a:gd name="T72" fmla="*/ 34 w 49"/>
                    <a:gd name="T73" fmla="*/ 58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49" h="60">
                      <a:moveTo>
                        <a:pt x="34" y="58"/>
                      </a:moveTo>
                      <a:lnTo>
                        <a:pt x="36" y="54"/>
                      </a:lnTo>
                      <a:lnTo>
                        <a:pt x="36" y="48"/>
                      </a:lnTo>
                      <a:lnTo>
                        <a:pt x="31" y="42"/>
                      </a:lnTo>
                      <a:lnTo>
                        <a:pt x="30" y="35"/>
                      </a:lnTo>
                      <a:lnTo>
                        <a:pt x="25" y="30"/>
                      </a:lnTo>
                      <a:lnTo>
                        <a:pt x="20" y="29"/>
                      </a:lnTo>
                      <a:lnTo>
                        <a:pt x="19" y="31"/>
                      </a:lnTo>
                      <a:lnTo>
                        <a:pt x="14" y="33"/>
                      </a:lnTo>
                      <a:lnTo>
                        <a:pt x="13" y="31"/>
                      </a:lnTo>
                      <a:lnTo>
                        <a:pt x="6" y="35"/>
                      </a:lnTo>
                      <a:lnTo>
                        <a:pt x="6" y="29"/>
                      </a:lnTo>
                      <a:lnTo>
                        <a:pt x="7" y="22"/>
                      </a:lnTo>
                      <a:lnTo>
                        <a:pt x="2" y="21"/>
                      </a:lnTo>
                      <a:lnTo>
                        <a:pt x="2" y="17"/>
                      </a:lnTo>
                      <a:lnTo>
                        <a:pt x="0" y="14"/>
                      </a:lnTo>
                      <a:lnTo>
                        <a:pt x="1" y="12"/>
                      </a:lnTo>
                      <a:lnTo>
                        <a:pt x="7" y="7"/>
                      </a:lnTo>
                      <a:lnTo>
                        <a:pt x="7" y="8"/>
                      </a:lnTo>
                      <a:lnTo>
                        <a:pt x="11" y="10"/>
                      </a:lnTo>
                      <a:lnTo>
                        <a:pt x="10" y="1"/>
                      </a:lnTo>
                      <a:lnTo>
                        <a:pt x="13" y="0"/>
                      </a:lnTo>
                      <a:lnTo>
                        <a:pt x="17" y="6"/>
                      </a:lnTo>
                      <a:lnTo>
                        <a:pt x="20" y="12"/>
                      </a:lnTo>
                      <a:lnTo>
                        <a:pt x="29" y="12"/>
                      </a:lnTo>
                      <a:lnTo>
                        <a:pt x="31" y="18"/>
                      </a:lnTo>
                      <a:lnTo>
                        <a:pt x="26" y="21"/>
                      </a:lnTo>
                      <a:lnTo>
                        <a:pt x="25" y="23"/>
                      </a:lnTo>
                      <a:lnTo>
                        <a:pt x="33" y="27"/>
                      </a:lnTo>
                      <a:lnTo>
                        <a:pt x="39" y="35"/>
                      </a:lnTo>
                      <a:lnTo>
                        <a:pt x="42" y="41"/>
                      </a:lnTo>
                      <a:lnTo>
                        <a:pt x="48" y="46"/>
                      </a:lnTo>
                      <a:lnTo>
                        <a:pt x="49" y="51"/>
                      </a:lnTo>
                      <a:lnTo>
                        <a:pt x="48" y="58"/>
                      </a:lnTo>
                      <a:lnTo>
                        <a:pt x="42" y="56"/>
                      </a:lnTo>
                      <a:lnTo>
                        <a:pt x="40" y="60"/>
                      </a:lnTo>
                      <a:lnTo>
                        <a:pt x="34" y="58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2" name="Freeform 114"/>
                <p:cNvSpPr>
                  <a:spLocks noEditPoints="1"/>
                </p:cNvSpPr>
                <p:nvPr/>
              </p:nvSpPr>
              <p:spPr bwMode="auto">
                <a:xfrm>
                  <a:off x="4006850" y="5695950"/>
                  <a:ext cx="203200" cy="65088"/>
                </a:xfrm>
                <a:custGeom>
                  <a:avLst/>
                  <a:gdLst>
                    <a:gd name="T0" fmla="*/ 6 w 128"/>
                    <a:gd name="T1" fmla="*/ 4 h 41"/>
                    <a:gd name="T2" fmla="*/ 6 w 128"/>
                    <a:gd name="T3" fmla="*/ 8 h 41"/>
                    <a:gd name="T4" fmla="*/ 11 w 128"/>
                    <a:gd name="T5" fmla="*/ 7 h 41"/>
                    <a:gd name="T6" fmla="*/ 13 w 128"/>
                    <a:gd name="T7" fmla="*/ 4 h 41"/>
                    <a:gd name="T8" fmla="*/ 14 w 128"/>
                    <a:gd name="T9" fmla="*/ 4 h 41"/>
                    <a:gd name="T10" fmla="*/ 19 w 128"/>
                    <a:gd name="T11" fmla="*/ 9 h 41"/>
                    <a:gd name="T12" fmla="*/ 22 w 128"/>
                    <a:gd name="T13" fmla="*/ 13 h 41"/>
                    <a:gd name="T14" fmla="*/ 22 w 128"/>
                    <a:gd name="T15" fmla="*/ 18 h 41"/>
                    <a:gd name="T16" fmla="*/ 22 w 128"/>
                    <a:gd name="T17" fmla="*/ 21 h 41"/>
                    <a:gd name="T18" fmla="*/ 22 w 128"/>
                    <a:gd name="T19" fmla="*/ 22 h 41"/>
                    <a:gd name="T20" fmla="*/ 23 w 128"/>
                    <a:gd name="T21" fmla="*/ 27 h 41"/>
                    <a:gd name="T22" fmla="*/ 24 w 128"/>
                    <a:gd name="T23" fmla="*/ 29 h 41"/>
                    <a:gd name="T24" fmla="*/ 28 w 128"/>
                    <a:gd name="T25" fmla="*/ 35 h 41"/>
                    <a:gd name="T26" fmla="*/ 28 w 128"/>
                    <a:gd name="T27" fmla="*/ 37 h 41"/>
                    <a:gd name="T28" fmla="*/ 23 w 128"/>
                    <a:gd name="T29" fmla="*/ 37 h 41"/>
                    <a:gd name="T30" fmla="*/ 16 w 128"/>
                    <a:gd name="T31" fmla="*/ 32 h 41"/>
                    <a:gd name="T32" fmla="*/ 8 w 128"/>
                    <a:gd name="T33" fmla="*/ 27 h 41"/>
                    <a:gd name="T34" fmla="*/ 7 w 128"/>
                    <a:gd name="T35" fmla="*/ 24 h 41"/>
                    <a:gd name="T36" fmla="*/ 4 w 128"/>
                    <a:gd name="T37" fmla="*/ 19 h 41"/>
                    <a:gd name="T38" fmla="*/ 2 w 128"/>
                    <a:gd name="T39" fmla="*/ 14 h 41"/>
                    <a:gd name="T40" fmla="*/ 0 w 128"/>
                    <a:gd name="T41" fmla="*/ 10 h 41"/>
                    <a:gd name="T42" fmla="*/ 1 w 128"/>
                    <a:gd name="T43" fmla="*/ 6 h 41"/>
                    <a:gd name="T44" fmla="*/ 0 w 128"/>
                    <a:gd name="T45" fmla="*/ 2 h 41"/>
                    <a:gd name="T46" fmla="*/ 1 w 128"/>
                    <a:gd name="T47" fmla="*/ 1 h 41"/>
                    <a:gd name="T48" fmla="*/ 6 w 128"/>
                    <a:gd name="T49" fmla="*/ 4 h 41"/>
                    <a:gd name="T50" fmla="*/ 123 w 128"/>
                    <a:gd name="T51" fmla="*/ 15 h 41"/>
                    <a:gd name="T52" fmla="*/ 118 w 128"/>
                    <a:gd name="T53" fmla="*/ 18 h 41"/>
                    <a:gd name="T54" fmla="*/ 113 w 128"/>
                    <a:gd name="T55" fmla="*/ 16 h 41"/>
                    <a:gd name="T56" fmla="*/ 105 w 128"/>
                    <a:gd name="T57" fmla="*/ 16 h 41"/>
                    <a:gd name="T58" fmla="*/ 103 w 128"/>
                    <a:gd name="T59" fmla="*/ 25 h 41"/>
                    <a:gd name="T60" fmla="*/ 100 w 128"/>
                    <a:gd name="T61" fmla="*/ 27 h 41"/>
                    <a:gd name="T62" fmla="*/ 97 w 128"/>
                    <a:gd name="T63" fmla="*/ 36 h 41"/>
                    <a:gd name="T64" fmla="*/ 92 w 128"/>
                    <a:gd name="T65" fmla="*/ 37 h 41"/>
                    <a:gd name="T66" fmla="*/ 84 w 128"/>
                    <a:gd name="T67" fmla="*/ 36 h 41"/>
                    <a:gd name="T68" fmla="*/ 82 w 128"/>
                    <a:gd name="T69" fmla="*/ 36 h 41"/>
                    <a:gd name="T70" fmla="*/ 78 w 128"/>
                    <a:gd name="T71" fmla="*/ 39 h 41"/>
                    <a:gd name="T72" fmla="*/ 74 w 128"/>
                    <a:gd name="T73" fmla="*/ 39 h 41"/>
                    <a:gd name="T74" fmla="*/ 69 w 128"/>
                    <a:gd name="T75" fmla="*/ 41 h 41"/>
                    <a:gd name="T76" fmla="*/ 65 w 128"/>
                    <a:gd name="T77" fmla="*/ 37 h 41"/>
                    <a:gd name="T78" fmla="*/ 64 w 128"/>
                    <a:gd name="T79" fmla="*/ 32 h 41"/>
                    <a:gd name="T80" fmla="*/ 69 w 128"/>
                    <a:gd name="T81" fmla="*/ 35 h 41"/>
                    <a:gd name="T82" fmla="*/ 74 w 128"/>
                    <a:gd name="T83" fmla="*/ 33 h 41"/>
                    <a:gd name="T84" fmla="*/ 75 w 128"/>
                    <a:gd name="T85" fmla="*/ 27 h 41"/>
                    <a:gd name="T86" fmla="*/ 78 w 128"/>
                    <a:gd name="T87" fmla="*/ 26 h 41"/>
                    <a:gd name="T88" fmla="*/ 86 w 128"/>
                    <a:gd name="T89" fmla="*/ 25 h 41"/>
                    <a:gd name="T90" fmla="*/ 91 w 128"/>
                    <a:gd name="T91" fmla="*/ 20 h 41"/>
                    <a:gd name="T92" fmla="*/ 94 w 128"/>
                    <a:gd name="T93" fmla="*/ 15 h 41"/>
                    <a:gd name="T94" fmla="*/ 97 w 128"/>
                    <a:gd name="T95" fmla="*/ 19 h 41"/>
                    <a:gd name="T96" fmla="*/ 99 w 128"/>
                    <a:gd name="T97" fmla="*/ 16 h 41"/>
                    <a:gd name="T98" fmla="*/ 101 w 128"/>
                    <a:gd name="T99" fmla="*/ 16 h 41"/>
                    <a:gd name="T100" fmla="*/ 103 w 128"/>
                    <a:gd name="T101" fmla="*/ 13 h 41"/>
                    <a:gd name="T102" fmla="*/ 103 w 128"/>
                    <a:gd name="T103" fmla="*/ 9 h 41"/>
                    <a:gd name="T104" fmla="*/ 107 w 128"/>
                    <a:gd name="T105" fmla="*/ 4 h 41"/>
                    <a:gd name="T106" fmla="*/ 111 w 128"/>
                    <a:gd name="T107" fmla="*/ 0 h 41"/>
                    <a:gd name="T108" fmla="*/ 113 w 128"/>
                    <a:gd name="T109" fmla="*/ 0 h 41"/>
                    <a:gd name="T110" fmla="*/ 117 w 128"/>
                    <a:gd name="T111" fmla="*/ 3 h 41"/>
                    <a:gd name="T112" fmla="*/ 117 w 128"/>
                    <a:gd name="T113" fmla="*/ 6 h 41"/>
                    <a:gd name="T114" fmla="*/ 122 w 128"/>
                    <a:gd name="T115" fmla="*/ 8 h 41"/>
                    <a:gd name="T116" fmla="*/ 128 w 128"/>
                    <a:gd name="T117" fmla="*/ 9 h 41"/>
                    <a:gd name="T118" fmla="*/ 127 w 128"/>
                    <a:gd name="T119" fmla="*/ 12 h 41"/>
                    <a:gd name="T120" fmla="*/ 122 w 128"/>
                    <a:gd name="T121" fmla="*/ 13 h 41"/>
                    <a:gd name="T122" fmla="*/ 123 w 128"/>
                    <a:gd name="T123" fmla="*/ 15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28" h="41">
                      <a:moveTo>
                        <a:pt x="6" y="4"/>
                      </a:moveTo>
                      <a:lnTo>
                        <a:pt x="6" y="8"/>
                      </a:lnTo>
                      <a:lnTo>
                        <a:pt x="11" y="7"/>
                      </a:lnTo>
                      <a:lnTo>
                        <a:pt x="13" y="4"/>
                      </a:lnTo>
                      <a:lnTo>
                        <a:pt x="14" y="4"/>
                      </a:lnTo>
                      <a:lnTo>
                        <a:pt x="19" y="9"/>
                      </a:lnTo>
                      <a:lnTo>
                        <a:pt x="22" y="13"/>
                      </a:lnTo>
                      <a:lnTo>
                        <a:pt x="22" y="18"/>
                      </a:lnTo>
                      <a:lnTo>
                        <a:pt x="22" y="21"/>
                      </a:lnTo>
                      <a:lnTo>
                        <a:pt x="22" y="22"/>
                      </a:lnTo>
                      <a:lnTo>
                        <a:pt x="23" y="27"/>
                      </a:lnTo>
                      <a:lnTo>
                        <a:pt x="24" y="29"/>
                      </a:lnTo>
                      <a:lnTo>
                        <a:pt x="28" y="35"/>
                      </a:lnTo>
                      <a:lnTo>
                        <a:pt x="28" y="37"/>
                      </a:lnTo>
                      <a:lnTo>
                        <a:pt x="23" y="37"/>
                      </a:lnTo>
                      <a:lnTo>
                        <a:pt x="16" y="32"/>
                      </a:lnTo>
                      <a:lnTo>
                        <a:pt x="8" y="27"/>
                      </a:lnTo>
                      <a:lnTo>
                        <a:pt x="7" y="24"/>
                      </a:lnTo>
                      <a:lnTo>
                        <a:pt x="4" y="19"/>
                      </a:lnTo>
                      <a:lnTo>
                        <a:pt x="2" y="14"/>
                      </a:lnTo>
                      <a:lnTo>
                        <a:pt x="0" y="10"/>
                      </a:lnTo>
                      <a:lnTo>
                        <a:pt x="1" y="6"/>
                      </a:lnTo>
                      <a:lnTo>
                        <a:pt x="0" y="2"/>
                      </a:lnTo>
                      <a:lnTo>
                        <a:pt x="1" y="1"/>
                      </a:lnTo>
                      <a:lnTo>
                        <a:pt x="6" y="4"/>
                      </a:lnTo>
                      <a:close/>
                      <a:moveTo>
                        <a:pt x="123" y="15"/>
                      </a:moveTo>
                      <a:lnTo>
                        <a:pt x="118" y="18"/>
                      </a:lnTo>
                      <a:lnTo>
                        <a:pt x="113" y="16"/>
                      </a:lnTo>
                      <a:lnTo>
                        <a:pt x="105" y="16"/>
                      </a:lnTo>
                      <a:lnTo>
                        <a:pt x="103" y="25"/>
                      </a:lnTo>
                      <a:lnTo>
                        <a:pt x="100" y="27"/>
                      </a:lnTo>
                      <a:lnTo>
                        <a:pt x="97" y="36"/>
                      </a:lnTo>
                      <a:lnTo>
                        <a:pt x="92" y="37"/>
                      </a:lnTo>
                      <a:lnTo>
                        <a:pt x="84" y="36"/>
                      </a:lnTo>
                      <a:lnTo>
                        <a:pt x="82" y="36"/>
                      </a:lnTo>
                      <a:lnTo>
                        <a:pt x="78" y="39"/>
                      </a:lnTo>
                      <a:lnTo>
                        <a:pt x="74" y="39"/>
                      </a:lnTo>
                      <a:lnTo>
                        <a:pt x="69" y="41"/>
                      </a:lnTo>
                      <a:lnTo>
                        <a:pt x="65" y="37"/>
                      </a:lnTo>
                      <a:lnTo>
                        <a:pt x="64" y="32"/>
                      </a:lnTo>
                      <a:lnTo>
                        <a:pt x="69" y="35"/>
                      </a:lnTo>
                      <a:lnTo>
                        <a:pt x="74" y="33"/>
                      </a:lnTo>
                      <a:lnTo>
                        <a:pt x="75" y="27"/>
                      </a:lnTo>
                      <a:lnTo>
                        <a:pt x="78" y="26"/>
                      </a:lnTo>
                      <a:lnTo>
                        <a:pt x="86" y="25"/>
                      </a:lnTo>
                      <a:lnTo>
                        <a:pt x="91" y="20"/>
                      </a:lnTo>
                      <a:lnTo>
                        <a:pt x="94" y="15"/>
                      </a:lnTo>
                      <a:lnTo>
                        <a:pt x="97" y="19"/>
                      </a:lnTo>
                      <a:lnTo>
                        <a:pt x="99" y="16"/>
                      </a:lnTo>
                      <a:lnTo>
                        <a:pt x="101" y="16"/>
                      </a:lnTo>
                      <a:lnTo>
                        <a:pt x="103" y="13"/>
                      </a:lnTo>
                      <a:lnTo>
                        <a:pt x="103" y="9"/>
                      </a:lnTo>
                      <a:lnTo>
                        <a:pt x="107" y="4"/>
                      </a:lnTo>
                      <a:lnTo>
                        <a:pt x="111" y="0"/>
                      </a:lnTo>
                      <a:lnTo>
                        <a:pt x="113" y="0"/>
                      </a:lnTo>
                      <a:lnTo>
                        <a:pt x="117" y="3"/>
                      </a:lnTo>
                      <a:lnTo>
                        <a:pt x="117" y="6"/>
                      </a:lnTo>
                      <a:lnTo>
                        <a:pt x="122" y="8"/>
                      </a:lnTo>
                      <a:lnTo>
                        <a:pt x="128" y="9"/>
                      </a:lnTo>
                      <a:lnTo>
                        <a:pt x="127" y="12"/>
                      </a:lnTo>
                      <a:lnTo>
                        <a:pt x="122" y="13"/>
                      </a:lnTo>
                      <a:lnTo>
                        <a:pt x="123" y="15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128"/>
                <p:cNvSpPr>
                  <a:spLocks noEditPoints="1"/>
                </p:cNvSpPr>
                <p:nvPr/>
              </p:nvSpPr>
              <p:spPr bwMode="auto">
                <a:xfrm>
                  <a:off x="4441825" y="5794375"/>
                  <a:ext cx="158750" cy="87313"/>
                </a:xfrm>
                <a:custGeom>
                  <a:avLst/>
                  <a:gdLst>
                    <a:gd name="T0" fmla="*/ 98 w 100"/>
                    <a:gd name="T1" fmla="*/ 29 h 55"/>
                    <a:gd name="T2" fmla="*/ 92 w 100"/>
                    <a:gd name="T3" fmla="*/ 23 h 55"/>
                    <a:gd name="T4" fmla="*/ 91 w 100"/>
                    <a:gd name="T5" fmla="*/ 17 h 55"/>
                    <a:gd name="T6" fmla="*/ 94 w 100"/>
                    <a:gd name="T7" fmla="*/ 21 h 55"/>
                    <a:gd name="T8" fmla="*/ 100 w 100"/>
                    <a:gd name="T9" fmla="*/ 27 h 55"/>
                    <a:gd name="T10" fmla="*/ 74 w 100"/>
                    <a:gd name="T11" fmla="*/ 20 h 55"/>
                    <a:gd name="T12" fmla="*/ 69 w 100"/>
                    <a:gd name="T13" fmla="*/ 22 h 55"/>
                    <a:gd name="T14" fmla="*/ 62 w 100"/>
                    <a:gd name="T15" fmla="*/ 26 h 55"/>
                    <a:gd name="T16" fmla="*/ 53 w 100"/>
                    <a:gd name="T17" fmla="*/ 23 h 55"/>
                    <a:gd name="T18" fmla="*/ 50 w 100"/>
                    <a:gd name="T19" fmla="*/ 20 h 55"/>
                    <a:gd name="T20" fmla="*/ 59 w 100"/>
                    <a:gd name="T21" fmla="*/ 21 h 55"/>
                    <a:gd name="T22" fmla="*/ 60 w 100"/>
                    <a:gd name="T23" fmla="*/ 17 h 55"/>
                    <a:gd name="T24" fmla="*/ 65 w 100"/>
                    <a:gd name="T25" fmla="*/ 20 h 55"/>
                    <a:gd name="T26" fmla="*/ 71 w 100"/>
                    <a:gd name="T27" fmla="*/ 15 h 55"/>
                    <a:gd name="T28" fmla="*/ 75 w 100"/>
                    <a:gd name="T29" fmla="*/ 11 h 55"/>
                    <a:gd name="T30" fmla="*/ 76 w 100"/>
                    <a:gd name="T31" fmla="*/ 16 h 55"/>
                    <a:gd name="T32" fmla="*/ 41 w 100"/>
                    <a:gd name="T33" fmla="*/ 33 h 55"/>
                    <a:gd name="T34" fmla="*/ 52 w 100"/>
                    <a:gd name="T35" fmla="*/ 45 h 55"/>
                    <a:gd name="T36" fmla="*/ 56 w 100"/>
                    <a:gd name="T37" fmla="*/ 48 h 55"/>
                    <a:gd name="T38" fmla="*/ 58 w 100"/>
                    <a:gd name="T39" fmla="*/ 50 h 55"/>
                    <a:gd name="T40" fmla="*/ 65 w 100"/>
                    <a:gd name="T41" fmla="*/ 55 h 55"/>
                    <a:gd name="T42" fmla="*/ 58 w 100"/>
                    <a:gd name="T43" fmla="*/ 54 h 55"/>
                    <a:gd name="T44" fmla="*/ 46 w 100"/>
                    <a:gd name="T45" fmla="*/ 51 h 55"/>
                    <a:gd name="T46" fmla="*/ 38 w 100"/>
                    <a:gd name="T47" fmla="*/ 44 h 55"/>
                    <a:gd name="T48" fmla="*/ 24 w 100"/>
                    <a:gd name="T49" fmla="*/ 34 h 55"/>
                    <a:gd name="T50" fmla="*/ 15 w 100"/>
                    <a:gd name="T51" fmla="*/ 39 h 55"/>
                    <a:gd name="T52" fmla="*/ 11 w 100"/>
                    <a:gd name="T53" fmla="*/ 46 h 55"/>
                    <a:gd name="T54" fmla="*/ 0 w 100"/>
                    <a:gd name="T55" fmla="*/ 45 h 55"/>
                    <a:gd name="T56" fmla="*/ 0 w 100"/>
                    <a:gd name="T57" fmla="*/ 0 h 55"/>
                    <a:gd name="T58" fmla="*/ 24 w 100"/>
                    <a:gd name="T59" fmla="*/ 9 h 55"/>
                    <a:gd name="T60" fmla="*/ 33 w 100"/>
                    <a:gd name="T61" fmla="*/ 16 h 55"/>
                    <a:gd name="T62" fmla="*/ 45 w 100"/>
                    <a:gd name="T63" fmla="*/ 25 h 55"/>
                    <a:gd name="T64" fmla="*/ 40 w 100"/>
                    <a:gd name="T65" fmla="*/ 28 h 55"/>
                    <a:gd name="T66" fmla="*/ 81 w 100"/>
                    <a:gd name="T67" fmla="*/ 14 h 55"/>
                    <a:gd name="T68" fmla="*/ 77 w 100"/>
                    <a:gd name="T69" fmla="*/ 11 h 55"/>
                    <a:gd name="T70" fmla="*/ 73 w 100"/>
                    <a:gd name="T71" fmla="*/ 6 h 55"/>
                    <a:gd name="T72" fmla="*/ 64 w 100"/>
                    <a:gd name="T73" fmla="*/ 2 h 55"/>
                    <a:gd name="T74" fmla="*/ 70 w 100"/>
                    <a:gd name="T75" fmla="*/ 2 h 55"/>
                    <a:gd name="T76" fmla="*/ 75 w 100"/>
                    <a:gd name="T77" fmla="*/ 5 h 55"/>
                    <a:gd name="T78" fmla="*/ 80 w 100"/>
                    <a:gd name="T79" fmla="*/ 1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00" h="55">
                      <a:moveTo>
                        <a:pt x="99" y="29"/>
                      </a:moveTo>
                      <a:lnTo>
                        <a:pt x="98" y="29"/>
                      </a:lnTo>
                      <a:lnTo>
                        <a:pt x="94" y="27"/>
                      </a:lnTo>
                      <a:lnTo>
                        <a:pt x="92" y="23"/>
                      </a:lnTo>
                      <a:lnTo>
                        <a:pt x="91" y="17"/>
                      </a:lnTo>
                      <a:lnTo>
                        <a:pt x="91" y="17"/>
                      </a:lnTo>
                      <a:lnTo>
                        <a:pt x="92" y="20"/>
                      </a:lnTo>
                      <a:lnTo>
                        <a:pt x="94" y="21"/>
                      </a:lnTo>
                      <a:lnTo>
                        <a:pt x="97" y="25"/>
                      </a:lnTo>
                      <a:lnTo>
                        <a:pt x="100" y="27"/>
                      </a:lnTo>
                      <a:lnTo>
                        <a:pt x="99" y="29"/>
                      </a:lnTo>
                      <a:close/>
                      <a:moveTo>
                        <a:pt x="74" y="20"/>
                      </a:moveTo>
                      <a:lnTo>
                        <a:pt x="70" y="21"/>
                      </a:lnTo>
                      <a:lnTo>
                        <a:pt x="69" y="22"/>
                      </a:lnTo>
                      <a:lnTo>
                        <a:pt x="65" y="25"/>
                      </a:lnTo>
                      <a:lnTo>
                        <a:pt x="62" y="26"/>
                      </a:lnTo>
                      <a:lnTo>
                        <a:pt x="58" y="26"/>
                      </a:lnTo>
                      <a:lnTo>
                        <a:pt x="53" y="23"/>
                      </a:lnTo>
                      <a:lnTo>
                        <a:pt x="48" y="22"/>
                      </a:lnTo>
                      <a:lnTo>
                        <a:pt x="50" y="20"/>
                      </a:lnTo>
                      <a:lnTo>
                        <a:pt x="56" y="21"/>
                      </a:lnTo>
                      <a:lnTo>
                        <a:pt x="59" y="21"/>
                      </a:lnTo>
                      <a:lnTo>
                        <a:pt x="60" y="17"/>
                      </a:lnTo>
                      <a:lnTo>
                        <a:pt x="60" y="17"/>
                      </a:lnTo>
                      <a:lnTo>
                        <a:pt x="62" y="21"/>
                      </a:lnTo>
                      <a:lnTo>
                        <a:pt x="65" y="20"/>
                      </a:lnTo>
                      <a:lnTo>
                        <a:pt x="68" y="17"/>
                      </a:lnTo>
                      <a:lnTo>
                        <a:pt x="71" y="15"/>
                      </a:lnTo>
                      <a:lnTo>
                        <a:pt x="70" y="11"/>
                      </a:lnTo>
                      <a:lnTo>
                        <a:pt x="75" y="11"/>
                      </a:lnTo>
                      <a:lnTo>
                        <a:pt x="76" y="12"/>
                      </a:lnTo>
                      <a:lnTo>
                        <a:pt x="76" y="16"/>
                      </a:lnTo>
                      <a:lnTo>
                        <a:pt x="74" y="20"/>
                      </a:lnTo>
                      <a:close/>
                      <a:moveTo>
                        <a:pt x="41" y="33"/>
                      </a:moveTo>
                      <a:lnTo>
                        <a:pt x="47" y="38"/>
                      </a:lnTo>
                      <a:lnTo>
                        <a:pt x="52" y="45"/>
                      </a:lnTo>
                      <a:lnTo>
                        <a:pt x="56" y="44"/>
                      </a:lnTo>
                      <a:lnTo>
                        <a:pt x="56" y="48"/>
                      </a:lnTo>
                      <a:lnTo>
                        <a:pt x="60" y="49"/>
                      </a:lnTo>
                      <a:lnTo>
                        <a:pt x="58" y="50"/>
                      </a:lnTo>
                      <a:lnTo>
                        <a:pt x="65" y="52"/>
                      </a:lnTo>
                      <a:lnTo>
                        <a:pt x="65" y="55"/>
                      </a:lnTo>
                      <a:lnTo>
                        <a:pt x="60" y="55"/>
                      </a:lnTo>
                      <a:lnTo>
                        <a:pt x="58" y="54"/>
                      </a:lnTo>
                      <a:lnTo>
                        <a:pt x="53" y="52"/>
                      </a:lnTo>
                      <a:lnTo>
                        <a:pt x="46" y="51"/>
                      </a:lnTo>
                      <a:lnTo>
                        <a:pt x="41" y="48"/>
                      </a:lnTo>
                      <a:lnTo>
                        <a:pt x="38" y="44"/>
                      </a:lnTo>
                      <a:lnTo>
                        <a:pt x="34" y="38"/>
                      </a:lnTo>
                      <a:lnTo>
                        <a:pt x="24" y="34"/>
                      </a:lnTo>
                      <a:lnTo>
                        <a:pt x="19" y="37"/>
                      </a:lnTo>
                      <a:lnTo>
                        <a:pt x="15" y="39"/>
                      </a:lnTo>
                      <a:lnTo>
                        <a:pt x="16" y="44"/>
                      </a:lnTo>
                      <a:lnTo>
                        <a:pt x="11" y="46"/>
                      </a:lnTo>
                      <a:lnTo>
                        <a:pt x="7" y="45"/>
                      </a:lnTo>
                      <a:lnTo>
                        <a:pt x="0" y="45"/>
                      </a:lnTo>
                      <a:lnTo>
                        <a:pt x="0" y="22"/>
                      </a:lnTo>
                      <a:lnTo>
                        <a:pt x="0" y="0"/>
                      </a:lnTo>
                      <a:lnTo>
                        <a:pt x="11" y="5"/>
                      </a:lnTo>
                      <a:lnTo>
                        <a:pt x="24" y="9"/>
                      </a:lnTo>
                      <a:lnTo>
                        <a:pt x="28" y="12"/>
                      </a:lnTo>
                      <a:lnTo>
                        <a:pt x="33" y="16"/>
                      </a:lnTo>
                      <a:lnTo>
                        <a:pt x="33" y="20"/>
                      </a:lnTo>
                      <a:lnTo>
                        <a:pt x="45" y="25"/>
                      </a:lnTo>
                      <a:lnTo>
                        <a:pt x="46" y="28"/>
                      </a:lnTo>
                      <a:lnTo>
                        <a:pt x="40" y="28"/>
                      </a:lnTo>
                      <a:lnTo>
                        <a:pt x="41" y="33"/>
                      </a:lnTo>
                      <a:close/>
                      <a:moveTo>
                        <a:pt x="81" y="14"/>
                      </a:moveTo>
                      <a:lnTo>
                        <a:pt x="79" y="15"/>
                      </a:lnTo>
                      <a:lnTo>
                        <a:pt x="77" y="11"/>
                      </a:lnTo>
                      <a:lnTo>
                        <a:pt x="76" y="9"/>
                      </a:lnTo>
                      <a:lnTo>
                        <a:pt x="73" y="6"/>
                      </a:lnTo>
                      <a:lnTo>
                        <a:pt x="69" y="4"/>
                      </a:lnTo>
                      <a:lnTo>
                        <a:pt x="64" y="2"/>
                      </a:lnTo>
                      <a:lnTo>
                        <a:pt x="66" y="0"/>
                      </a:lnTo>
                      <a:lnTo>
                        <a:pt x="70" y="2"/>
                      </a:lnTo>
                      <a:lnTo>
                        <a:pt x="73" y="4"/>
                      </a:lnTo>
                      <a:lnTo>
                        <a:pt x="75" y="5"/>
                      </a:lnTo>
                      <a:lnTo>
                        <a:pt x="77" y="8"/>
                      </a:lnTo>
                      <a:lnTo>
                        <a:pt x="80" y="10"/>
                      </a:lnTo>
                      <a:lnTo>
                        <a:pt x="81" y="14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129"/>
                <p:cNvSpPr>
                  <a:spLocks noEditPoints="1"/>
                </p:cNvSpPr>
                <p:nvPr/>
              </p:nvSpPr>
              <p:spPr bwMode="auto">
                <a:xfrm>
                  <a:off x="4186238" y="5568950"/>
                  <a:ext cx="100013" cy="139700"/>
                </a:xfrm>
                <a:custGeom>
                  <a:avLst/>
                  <a:gdLst>
                    <a:gd name="T0" fmla="*/ 63 w 63"/>
                    <a:gd name="T1" fmla="*/ 73 h 88"/>
                    <a:gd name="T2" fmla="*/ 62 w 63"/>
                    <a:gd name="T3" fmla="*/ 83 h 88"/>
                    <a:gd name="T4" fmla="*/ 56 w 63"/>
                    <a:gd name="T5" fmla="*/ 81 h 88"/>
                    <a:gd name="T6" fmla="*/ 56 w 63"/>
                    <a:gd name="T7" fmla="*/ 88 h 88"/>
                    <a:gd name="T8" fmla="*/ 46 w 63"/>
                    <a:gd name="T9" fmla="*/ 80 h 88"/>
                    <a:gd name="T10" fmla="*/ 44 w 63"/>
                    <a:gd name="T11" fmla="*/ 73 h 88"/>
                    <a:gd name="T12" fmla="*/ 39 w 63"/>
                    <a:gd name="T13" fmla="*/ 76 h 88"/>
                    <a:gd name="T14" fmla="*/ 33 w 63"/>
                    <a:gd name="T15" fmla="*/ 77 h 88"/>
                    <a:gd name="T16" fmla="*/ 39 w 63"/>
                    <a:gd name="T17" fmla="*/ 70 h 88"/>
                    <a:gd name="T18" fmla="*/ 45 w 63"/>
                    <a:gd name="T19" fmla="*/ 70 h 88"/>
                    <a:gd name="T20" fmla="*/ 52 w 63"/>
                    <a:gd name="T21" fmla="*/ 65 h 88"/>
                    <a:gd name="T22" fmla="*/ 56 w 63"/>
                    <a:gd name="T23" fmla="*/ 60 h 88"/>
                    <a:gd name="T24" fmla="*/ 62 w 63"/>
                    <a:gd name="T25" fmla="*/ 66 h 88"/>
                    <a:gd name="T26" fmla="*/ 46 w 63"/>
                    <a:gd name="T27" fmla="*/ 57 h 88"/>
                    <a:gd name="T28" fmla="*/ 42 w 63"/>
                    <a:gd name="T29" fmla="*/ 63 h 88"/>
                    <a:gd name="T30" fmla="*/ 35 w 63"/>
                    <a:gd name="T31" fmla="*/ 60 h 88"/>
                    <a:gd name="T32" fmla="*/ 39 w 63"/>
                    <a:gd name="T33" fmla="*/ 57 h 88"/>
                    <a:gd name="T34" fmla="*/ 44 w 63"/>
                    <a:gd name="T35" fmla="*/ 52 h 88"/>
                    <a:gd name="T36" fmla="*/ 48 w 63"/>
                    <a:gd name="T37" fmla="*/ 51 h 88"/>
                    <a:gd name="T38" fmla="*/ 10 w 63"/>
                    <a:gd name="T39" fmla="*/ 63 h 88"/>
                    <a:gd name="T40" fmla="*/ 4 w 63"/>
                    <a:gd name="T41" fmla="*/ 65 h 88"/>
                    <a:gd name="T42" fmla="*/ 14 w 63"/>
                    <a:gd name="T43" fmla="*/ 57 h 88"/>
                    <a:gd name="T44" fmla="*/ 17 w 63"/>
                    <a:gd name="T45" fmla="*/ 55 h 88"/>
                    <a:gd name="T46" fmla="*/ 10 w 63"/>
                    <a:gd name="T47" fmla="*/ 63 h 88"/>
                    <a:gd name="T48" fmla="*/ 37 w 63"/>
                    <a:gd name="T49" fmla="*/ 48 h 88"/>
                    <a:gd name="T50" fmla="*/ 40 w 63"/>
                    <a:gd name="T51" fmla="*/ 51 h 88"/>
                    <a:gd name="T52" fmla="*/ 33 w 63"/>
                    <a:gd name="T53" fmla="*/ 55 h 88"/>
                    <a:gd name="T54" fmla="*/ 33 w 63"/>
                    <a:gd name="T55" fmla="*/ 49 h 88"/>
                    <a:gd name="T56" fmla="*/ 57 w 63"/>
                    <a:gd name="T57" fmla="*/ 44 h 88"/>
                    <a:gd name="T58" fmla="*/ 54 w 63"/>
                    <a:gd name="T59" fmla="*/ 49 h 88"/>
                    <a:gd name="T60" fmla="*/ 55 w 63"/>
                    <a:gd name="T61" fmla="*/ 57 h 88"/>
                    <a:gd name="T62" fmla="*/ 52 w 63"/>
                    <a:gd name="T63" fmla="*/ 53 h 88"/>
                    <a:gd name="T64" fmla="*/ 49 w 63"/>
                    <a:gd name="T65" fmla="*/ 48 h 88"/>
                    <a:gd name="T66" fmla="*/ 52 w 63"/>
                    <a:gd name="T67" fmla="*/ 47 h 88"/>
                    <a:gd name="T68" fmla="*/ 55 w 63"/>
                    <a:gd name="T69" fmla="*/ 41 h 88"/>
                    <a:gd name="T70" fmla="*/ 31 w 63"/>
                    <a:gd name="T71" fmla="*/ 37 h 88"/>
                    <a:gd name="T72" fmla="*/ 26 w 63"/>
                    <a:gd name="T73" fmla="*/ 40 h 88"/>
                    <a:gd name="T74" fmla="*/ 28 w 63"/>
                    <a:gd name="T75" fmla="*/ 35 h 88"/>
                    <a:gd name="T76" fmla="*/ 28 w 63"/>
                    <a:gd name="T77" fmla="*/ 0 h 88"/>
                    <a:gd name="T78" fmla="*/ 35 w 63"/>
                    <a:gd name="T79" fmla="*/ 0 h 88"/>
                    <a:gd name="T80" fmla="*/ 34 w 63"/>
                    <a:gd name="T81" fmla="*/ 5 h 88"/>
                    <a:gd name="T82" fmla="*/ 35 w 63"/>
                    <a:gd name="T83" fmla="*/ 15 h 88"/>
                    <a:gd name="T84" fmla="*/ 29 w 63"/>
                    <a:gd name="T85" fmla="*/ 24 h 88"/>
                    <a:gd name="T86" fmla="*/ 35 w 63"/>
                    <a:gd name="T87" fmla="*/ 30 h 88"/>
                    <a:gd name="T88" fmla="*/ 46 w 63"/>
                    <a:gd name="T89" fmla="*/ 32 h 88"/>
                    <a:gd name="T90" fmla="*/ 48 w 63"/>
                    <a:gd name="T91" fmla="*/ 38 h 88"/>
                    <a:gd name="T92" fmla="*/ 42 w 63"/>
                    <a:gd name="T93" fmla="*/ 38 h 88"/>
                    <a:gd name="T94" fmla="*/ 38 w 63"/>
                    <a:gd name="T95" fmla="*/ 37 h 88"/>
                    <a:gd name="T96" fmla="*/ 27 w 63"/>
                    <a:gd name="T97" fmla="*/ 34 h 88"/>
                    <a:gd name="T98" fmla="*/ 25 w 63"/>
                    <a:gd name="T99" fmla="*/ 30 h 88"/>
                    <a:gd name="T100" fmla="*/ 25 w 63"/>
                    <a:gd name="T101" fmla="*/ 26 h 88"/>
                    <a:gd name="T102" fmla="*/ 21 w 63"/>
                    <a:gd name="T103" fmla="*/ 25 h 88"/>
                    <a:gd name="T104" fmla="*/ 19 w 63"/>
                    <a:gd name="T105" fmla="*/ 15 h 88"/>
                    <a:gd name="T106" fmla="*/ 22 w 63"/>
                    <a:gd name="T107" fmla="*/ 7 h 88"/>
                    <a:gd name="T108" fmla="*/ 28 w 63"/>
                    <a:gd name="T109" fmla="*/ 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3" h="88">
                      <a:moveTo>
                        <a:pt x="63" y="70"/>
                      </a:moveTo>
                      <a:lnTo>
                        <a:pt x="63" y="73"/>
                      </a:lnTo>
                      <a:lnTo>
                        <a:pt x="63" y="77"/>
                      </a:lnTo>
                      <a:lnTo>
                        <a:pt x="62" y="83"/>
                      </a:lnTo>
                      <a:lnTo>
                        <a:pt x="60" y="77"/>
                      </a:lnTo>
                      <a:lnTo>
                        <a:pt x="56" y="81"/>
                      </a:lnTo>
                      <a:lnTo>
                        <a:pt x="58" y="86"/>
                      </a:lnTo>
                      <a:lnTo>
                        <a:pt x="56" y="88"/>
                      </a:lnTo>
                      <a:lnTo>
                        <a:pt x="49" y="84"/>
                      </a:lnTo>
                      <a:lnTo>
                        <a:pt x="46" y="80"/>
                      </a:lnTo>
                      <a:lnTo>
                        <a:pt x="49" y="76"/>
                      </a:lnTo>
                      <a:lnTo>
                        <a:pt x="44" y="73"/>
                      </a:lnTo>
                      <a:lnTo>
                        <a:pt x="42" y="76"/>
                      </a:lnTo>
                      <a:lnTo>
                        <a:pt x="39" y="76"/>
                      </a:lnTo>
                      <a:lnTo>
                        <a:pt x="34" y="80"/>
                      </a:lnTo>
                      <a:lnTo>
                        <a:pt x="33" y="77"/>
                      </a:lnTo>
                      <a:lnTo>
                        <a:pt x="35" y="72"/>
                      </a:lnTo>
                      <a:lnTo>
                        <a:pt x="39" y="70"/>
                      </a:lnTo>
                      <a:lnTo>
                        <a:pt x="44" y="67"/>
                      </a:lnTo>
                      <a:lnTo>
                        <a:pt x="45" y="70"/>
                      </a:lnTo>
                      <a:lnTo>
                        <a:pt x="51" y="69"/>
                      </a:lnTo>
                      <a:lnTo>
                        <a:pt x="52" y="65"/>
                      </a:lnTo>
                      <a:lnTo>
                        <a:pt x="57" y="65"/>
                      </a:lnTo>
                      <a:lnTo>
                        <a:pt x="56" y="60"/>
                      </a:lnTo>
                      <a:lnTo>
                        <a:pt x="62" y="64"/>
                      </a:lnTo>
                      <a:lnTo>
                        <a:pt x="62" y="66"/>
                      </a:lnTo>
                      <a:lnTo>
                        <a:pt x="63" y="70"/>
                      </a:lnTo>
                      <a:close/>
                      <a:moveTo>
                        <a:pt x="46" y="57"/>
                      </a:moveTo>
                      <a:lnTo>
                        <a:pt x="44" y="59"/>
                      </a:lnTo>
                      <a:lnTo>
                        <a:pt x="42" y="63"/>
                      </a:lnTo>
                      <a:lnTo>
                        <a:pt x="40" y="65"/>
                      </a:lnTo>
                      <a:lnTo>
                        <a:pt x="35" y="60"/>
                      </a:lnTo>
                      <a:lnTo>
                        <a:pt x="37" y="59"/>
                      </a:lnTo>
                      <a:lnTo>
                        <a:pt x="39" y="57"/>
                      </a:lnTo>
                      <a:lnTo>
                        <a:pt x="39" y="53"/>
                      </a:lnTo>
                      <a:lnTo>
                        <a:pt x="44" y="52"/>
                      </a:lnTo>
                      <a:lnTo>
                        <a:pt x="43" y="57"/>
                      </a:lnTo>
                      <a:lnTo>
                        <a:pt x="48" y="51"/>
                      </a:lnTo>
                      <a:lnTo>
                        <a:pt x="46" y="57"/>
                      </a:lnTo>
                      <a:close/>
                      <a:moveTo>
                        <a:pt x="10" y="63"/>
                      </a:moveTo>
                      <a:lnTo>
                        <a:pt x="0" y="70"/>
                      </a:lnTo>
                      <a:lnTo>
                        <a:pt x="4" y="65"/>
                      </a:lnTo>
                      <a:lnTo>
                        <a:pt x="9" y="60"/>
                      </a:lnTo>
                      <a:lnTo>
                        <a:pt x="14" y="57"/>
                      </a:lnTo>
                      <a:lnTo>
                        <a:pt x="16" y="49"/>
                      </a:lnTo>
                      <a:lnTo>
                        <a:pt x="17" y="55"/>
                      </a:lnTo>
                      <a:lnTo>
                        <a:pt x="14" y="59"/>
                      </a:lnTo>
                      <a:lnTo>
                        <a:pt x="10" y="63"/>
                      </a:lnTo>
                      <a:close/>
                      <a:moveTo>
                        <a:pt x="33" y="46"/>
                      </a:moveTo>
                      <a:lnTo>
                        <a:pt x="37" y="48"/>
                      </a:lnTo>
                      <a:lnTo>
                        <a:pt x="40" y="48"/>
                      </a:lnTo>
                      <a:lnTo>
                        <a:pt x="40" y="51"/>
                      </a:lnTo>
                      <a:lnTo>
                        <a:pt x="38" y="54"/>
                      </a:lnTo>
                      <a:lnTo>
                        <a:pt x="33" y="55"/>
                      </a:lnTo>
                      <a:lnTo>
                        <a:pt x="33" y="53"/>
                      </a:lnTo>
                      <a:lnTo>
                        <a:pt x="33" y="49"/>
                      </a:lnTo>
                      <a:lnTo>
                        <a:pt x="33" y="46"/>
                      </a:lnTo>
                      <a:close/>
                      <a:moveTo>
                        <a:pt x="57" y="44"/>
                      </a:moveTo>
                      <a:lnTo>
                        <a:pt x="58" y="52"/>
                      </a:lnTo>
                      <a:lnTo>
                        <a:pt x="54" y="49"/>
                      </a:lnTo>
                      <a:lnTo>
                        <a:pt x="54" y="52"/>
                      </a:lnTo>
                      <a:lnTo>
                        <a:pt x="55" y="57"/>
                      </a:lnTo>
                      <a:lnTo>
                        <a:pt x="52" y="58"/>
                      </a:lnTo>
                      <a:lnTo>
                        <a:pt x="52" y="53"/>
                      </a:lnTo>
                      <a:lnTo>
                        <a:pt x="50" y="53"/>
                      </a:lnTo>
                      <a:lnTo>
                        <a:pt x="49" y="48"/>
                      </a:lnTo>
                      <a:lnTo>
                        <a:pt x="52" y="49"/>
                      </a:lnTo>
                      <a:lnTo>
                        <a:pt x="52" y="47"/>
                      </a:lnTo>
                      <a:lnTo>
                        <a:pt x="49" y="41"/>
                      </a:lnTo>
                      <a:lnTo>
                        <a:pt x="55" y="41"/>
                      </a:lnTo>
                      <a:lnTo>
                        <a:pt x="57" y="44"/>
                      </a:lnTo>
                      <a:close/>
                      <a:moveTo>
                        <a:pt x="31" y="37"/>
                      </a:moveTo>
                      <a:lnTo>
                        <a:pt x="28" y="43"/>
                      </a:lnTo>
                      <a:lnTo>
                        <a:pt x="26" y="40"/>
                      </a:lnTo>
                      <a:lnTo>
                        <a:pt x="22" y="35"/>
                      </a:lnTo>
                      <a:lnTo>
                        <a:pt x="28" y="35"/>
                      </a:lnTo>
                      <a:lnTo>
                        <a:pt x="31" y="37"/>
                      </a:lnTo>
                      <a:close/>
                      <a:moveTo>
                        <a:pt x="28" y="0"/>
                      </a:moveTo>
                      <a:lnTo>
                        <a:pt x="33" y="2"/>
                      </a:lnTo>
                      <a:lnTo>
                        <a:pt x="35" y="0"/>
                      </a:lnTo>
                      <a:lnTo>
                        <a:pt x="35" y="2"/>
                      </a:lnTo>
                      <a:lnTo>
                        <a:pt x="34" y="5"/>
                      </a:lnTo>
                      <a:lnTo>
                        <a:pt x="37" y="9"/>
                      </a:lnTo>
                      <a:lnTo>
                        <a:pt x="35" y="15"/>
                      </a:lnTo>
                      <a:lnTo>
                        <a:pt x="31" y="18"/>
                      </a:lnTo>
                      <a:lnTo>
                        <a:pt x="29" y="24"/>
                      </a:lnTo>
                      <a:lnTo>
                        <a:pt x="32" y="29"/>
                      </a:lnTo>
                      <a:lnTo>
                        <a:pt x="35" y="30"/>
                      </a:lnTo>
                      <a:lnTo>
                        <a:pt x="38" y="29"/>
                      </a:lnTo>
                      <a:lnTo>
                        <a:pt x="46" y="32"/>
                      </a:lnTo>
                      <a:lnTo>
                        <a:pt x="46" y="36"/>
                      </a:lnTo>
                      <a:lnTo>
                        <a:pt x="48" y="38"/>
                      </a:lnTo>
                      <a:lnTo>
                        <a:pt x="48" y="41"/>
                      </a:lnTo>
                      <a:lnTo>
                        <a:pt x="42" y="38"/>
                      </a:lnTo>
                      <a:lnTo>
                        <a:pt x="39" y="35"/>
                      </a:lnTo>
                      <a:lnTo>
                        <a:pt x="38" y="37"/>
                      </a:lnTo>
                      <a:lnTo>
                        <a:pt x="33" y="32"/>
                      </a:lnTo>
                      <a:lnTo>
                        <a:pt x="27" y="34"/>
                      </a:lnTo>
                      <a:lnTo>
                        <a:pt x="25" y="32"/>
                      </a:lnTo>
                      <a:lnTo>
                        <a:pt x="25" y="30"/>
                      </a:lnTo>
                      <a:lnTo>
                        <a:pt x="27" y="28"/>
                      </a:lnTo>
                      <a:lnTo>
                        <a:pt x="25" y="26"/>
                      </a:lnTo>
                      <a:lnTo>
                        <a:pt x="23" y="29"/>
                      </a:lnTo>
                      <a:lnTo>
                        <a:pt x="21" y="25"/>
                      </a:lnTo>
                      <a:lnTo>
                        <a:pt x="20" y="22"/>
                      </a:lnTo>
                      <a:lnTo>
                        <a:pt x="19" y="15"/>
                      </a:lnTo>
                      <a:lnTo>
                        <a:pt x="22" y="18"/>
                      </a:lnTo>
                      <a:lnTo>
                        <a:pt x="22" y="7"/>
                      </a:lnTo>
                      <a:lnTo>
                        <a:pt x="25" y="0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1" name="Freeform 143"/>
                <p:cNvSpPr>
                  <a:spLocks noEditPoints="1"/>
                </p:cNvSpPr>
                <p:nvPr/>
              </p:nvSpPr>
              <p:spPr bwMode="auto">
                <a:xfrm>
                  <a:off x="4606925" y="5838825"/>
                  <a:ext cx="61913" cy="44450"/>
                </a:xfrm>
                <a:custGeom>
                  <a:avLst/>
                  <a:gdLst>
                    <a:gd name="T0" fmla="*/ 37 w 39"/>
                    <a:gd name="T1" fmla="*/ 26 h 28"/>
                    <a:gd name="T2" fmla="*/ 39 w 39"/>
                    <a:gd name="T3" fmla="*/ 28 h 28"/>
                    <a:gd name="T4" fmla="*/ 35 w 39"/>
                    <a:gd name="T5" fmla="*/ 28 h 28"/>
                    <a:gd name="T6" fmla="*/ 31 w 39"/>
                    <a:gd name="T7" fmla="*/ 24 h 28"/>
                    <a:gd name="T8" fmla="*/ 36 w 39"/>
                    <a:gd name="T9" fmla="*/ 26 h 28"/>
                    <a:gd name="T10" fmla="*/ 37 w 39"/>
                    <a:gd name="T11" fmla="*/ 26 h 28"/>
                    <a:gd name="T12" fmla="*/ 29 w 39"/>
                    <a:gd name="T13" fmla="*/ 22 h 28"/>
                    <a:gd name="T14" fmla="*/ 26 w 39"/>
                    <a:gd name="T15" fmla="*/ 22 h 28"/>
                    <a:gd name="T16" fmla="*/ 22 w 39"/>
                    <a:gd name="T17" fmla="*/ 21 h 28"/>
                    <a:gd name="T18" fmla="*/ 20 w 39"/>
                    <a:gd name="T19" fmla="*/ 20 h 28"/>
                    <a:gd name="T20" fmla="*/ 22 w 39"/>
                    <a:gd name="T21" fmla="*/ 17 h 28"/>
                    <a:gd name="T22" fmla="*/ 25 w 39"/>
                    <a:gd name="T23" fmla="*/ 18 h 28"/>
                    <a:gd name="T24" fmla="*/ 28 w 39"/>
                    <a:gd name="T25" fmla="*/ 20 h 28"/>
                    <a:gd name="T26" fmla="*/ 29 w 39"/>
                    <a:gd name="T27" fmla="*/ 22 h 28"/>
                    <a:gd name="T28" fmla="*/ 35 w 39"/>
                    <a:gd name="T29" fmla="*/ 20 h 28"/>
                    <a:gd name="T30" fmla="*/ 34 w 39"/>
                    <a:gd name="T31" fmla="*/ 21 h 28"/>
                    <a:gd name="T32" fmla="*/ 29 w 39"/>
                    <a:gd name="T33" fmla="*/ 15 h 28"/>
                    <a:gd name="T34" fmla="*/ 26 w 39"/>
                    <a:gd name="T35" fmla="*/ 11 h 28"/>
                    <a:gd name="T36" fmla="*/ 29 w 39"/>
                    <a:gd name="T37" fmla="*/ 11 h 28"/>
                    <a:gd name="T38" fmla="*/ 31 w 39"/>
                    <a:gd name="T39" fmla="*/ 17 h 28"/>
                    <a:gd name="T40" fmla="*/ 35 w 39"/>
                    <a:gd name="T41" fmla="*/ 20 h 28"/>
                    <a:gd name="T42" fmla="*/ 22 w 39"/>
                    <a:gd name="T43" fmla="*/ 11 h 28"/>
                    <a:gd name="T44" fmla="*/ 23 w 39"/>
                    <a:gd name="T45" fmla="*/ 12 h 28"/>
                    <a:gd name="T46" fmla="*/ 17 w 39"/>
                    <a:gd name="T47" fmla="*/ 10 h 28"/>
                    <a:gd name="T48" fmla="*/ 13 w 39"/>
                    <a:gd name="T49" fmla="*/ 7 h 28"/>
                    <a:gd name="T50" fmla="*/ 11 w 39"/>
                    <a:gd name="T51" fmla="*/ 5 h 28"/>
                    <a:gd name="T52" fmla="*/ 12 w 39"/>
                    <a:gd name="T53" fmla="*/ 5 h 28"/>
                    <a:gd name="T54" fmla="*/ 16 w 39"/>
                    <a:gd name="T55" fmla="*/ 6 h 28"/>
                    <a:gd name="T56" fmla="*/ 20 w 39"/>
                    <a:gd name="T57" fmla="*/ 9 h 28"/>
                    <a:gd name="T58" fmla="*/ 22 w 39"/>
                    <a:gd name="T59" fmla="*/ 11 h 28"/>
                    <a:gd name="T60" fmla="*/ 7 w 39"/>
                    <a:gd name="T61" fmla="*/ 5 h 28"/>
                    <a:gd name="T62" fmla="*/ 5 w 39"/>
                    <a:gd name="T63" fmla="*/ 5 h 28"/>
                    <a:gd name="T64" fmla="*/ 2 w 39"/>
                    <a:gd name="T65" fmla="*/ 4 h 28"/>
                    <a:gd name="T66" fmla="*/ 0 w 39"/>
                    <a:gd name="T67" fmla="*/ 0 h 28"/>
                    <a:gd name="T68" fmla="*/ 0 w 39"/>
                    <a:gd name="T69" fmla="*/ 0 h 28"/>
                    <a:gd name="T70" fmla="*/ 4 w 39"/>
                    <a:gd name="T71" fmla="*/ 3 h 28"/>
                    <a:gd name="T72" fmla="*/ 7 w 39"/>
                    <a:gd name="T73" fmla="*/ 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9" h="28">
                      <a:moveTo>
                        <a:pt x="37" y="26"/>
                      </a:moveTo>
                      <a:lnTo>
                        <a:pt x="39" y="28"/>
                      </a:lnTo>
                      <a:lnTo>
                        <a:pt x="35" y="28"/>
                      </a:lnTo>
                      <a:lnTo>
                        <a:pt x="31" y="24"/>
                      </a:lnTo>
                      <a:lnTo>
                        <a:pt x="36" y="26"/>
                      </a:lnTo>
                      <a:lnTo>
                        <a:pt x="37" y="26"/>
                      </a:lnTo>
                      <a:close/>
                      <a:moveTo>
                        <a:pt x="29" y="22"/>
                      </a:moveTo>
                      <a:lnTo>
                        <a:pt x="26" y="22"/>
                      </a:lnTo>
                      <a:lnTo>
                        <a:pt x="22" y="21"/>
                      </a:lnTo>
                      <a:lnTo>
                        <a:pt x="20" y="20"/>
                      </a:lnTo>
                      <a:lnTo>
                        <a:pt x="22" y="17"/>
                      </a:lnTo>
                      <a:lnTo>
                        <a:pt x="25" y="18"/>
                      </a:lnTo>
                      <a:lnTo>
                        <a:pt x="28" y="20"/>
                      </a:lnTo>
                      <a:lnTo>
                        <a:pt x="29" y="22"/>
                      </a:lnTo>
                      <a:close/>
                      <a:moveTo>
                        <a:pt x="35" y="20"/>
                      </a:moveTo>
                      <a:lnTo>
                        <a:pt x="34" y="21"/>
                      </a:lnTo>
                      <a:lnTo>
                        <a:pt x="29" y="15"/>
                      </a:lnTo>
                      <a:lnTo>
                        <a:pt x="26" y="11"/>
                      </a:lnTo>
                      <a:lnTo>
                        <a:pt x="29" y="11"/>
                      </a:lnTo>
                      <a:lnTo>
                        <a:pt x="31" y="17"/>
                      </a:lnTo>
                      <a:lnTo>
                        <a:pt x="35" y="20"/>
                      </a:lnTo>
                      <a:close/>
                      <a:moveTo>
                        <a:pt x="22" y="11"/>
                      </a:moveTo>
                      <a:lnTo>
                        <a:pt x="23" y="12"/>
                      </a:lnTo>
                      <a:lnTo>
                        <a:pt x="17" y="10"/>
                      </a:lnTo>
                      <a:lnTo>
                        <a:pt x="13" y="7"/>
                      </a:lnTo>
                      <a:lnTo>
                        <a:pt x="11" y="5"/>
                      </a:lnTo>
                      <a:lnTo>
                        <a:pt x="12" y="5"/>
                      </a:lnTo>
                      <a:lnTo>
                        <a:pt x="16" y="6"/>
                      </a:lnTo>
                      <a:lnTo>
                        <a:pt x="20" y="9"/>
                      </a:lnTo>
                      <a:lnTo>
                        <a:pt x="22" y="11"/>
                      </a:lnTo>
                      <a:close/>
                      <a:moveTo>
                        <a:pt x="7" y="5"/>
                      </a:moveTo>
                      <a:lnTo>
                        <a:pt x="5" y="5"/>
                      </a:lnTo>
                      <a:lnTo>
                        <a:pt x="2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3"/>
                      </a:lnTo>
                      <a:lnTo>
                        <a:pt x="7" y="5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8" name="Freeform 160"/>
                <p:cNvSpPr>
                  <a:spLocks/>
                </p:cNvSpPr>
                <p:nvPr/>
              </p:nvSpPr>
              <p:spPr bwMode="auto">
                <a:xfrm>
                  <a:off x="3978275" y="5546725"/>
                  <a:ext cx="85725" cy="161925"/>
                </a:xfrm>
                <a:custGeom>
                  <a:avLst/>
                  <a:gdLst>
                    <a:gd name="T0" fmla="*/ 28 w 54"/>
                    <a:gd name="T1" fmla="*/ 55 h 102"/>
                    <a:gd name="T2" fmla="*/ 24 w 54"/>
                    <a:gd name="T3" fmla="*/ 49 h 102"/>
                    <a:gd name="T4" fmla="*/ 17 w 54"/>
                    <a:gd name="T5" fmla="*/ 57 h 102"/>
                    <a:gd name="T6" fmla="*/ 11 w 54"/>
                    <a:gd name="T7" fmla="*/ 73 h 102"/>
                    <a:gd name="T8" fmla="*/ 16 w 54"/>
                    <a:gd name="T9" fmla="*/ 78 h 102"/>
                    <a:gd name="T10" fmla="*/ 20 w 54"/>
                    <a:gd name="T11" fmla="*/ 90 h 102"/>
                    <a:gd name="T12" fmla="*/ 28 w 54"/>
                    <a:gd name="T13" fmla="*/ 95 h 102"/>
                    <a:gd name="T14" fmla="*/ 29 w 54"/>
                    <a:gd name="T15" fmla="*/ 101 h 102"/>
                    <a:gd name="T16" fmla="*/ 24 w 54"/>
                    <a:gd name="T17" fmla="*/ 98 h 102"/>
                    <a:gd name="T18" fmla="*/ 18 w 54"/>
                    <a:gd name="T19" fmla="*/ 96 h 102"/>
                    <a:gd name="T20" fmla="*/ 13 w 54"/>
                    <a:gd name="T21" fmla="*/ 90 h 102"/>
                    <a:gd name="T22" fmla="*/ 7 w 54"/>
                    <a:gd name="T23" fmla="*/ 84 h 102"/>
                    <a:gd name="T24" fmla="*/ 5 w 54"/>
                    <a:gd name="T25" fmla="*/ 84 h 102"/>
                    <a:gd name="T26" fmla="*/ 7 w 54"/>
                    <a:gd name="T27" fmla="*/ 73 h 102"/>
                    <a:gd name="T28" fmla="*/ 14 w 54"/>
                    <a:gd name="T29" fmla="*/ 60 h 102"/>
                    <a:gd name="T30" fmla="*/ 12 w 54"/>
                    <a:gd name="T31" fmla="*/ 50 h 102"/>
                    <a:gd name="T32" fmla="*/ 6 w 54"/>
                    <a:gd name="T33" fmla="*/ 42 h 102"/>
                    <a:gd name="T34" fmla="*/ 7 w 54"/>
                    <a:gd name="T35" fmla="*/ 37 h 102"/>
                    <a:gd name="T36" fmla="*/ 7 w 54"/>
                    <a:gd name="T37" fmla="*/ 26 h 102"/>
                    <a:gd name="T38" fmla="*/ 0 w 54"/>
                    <a:gd name="T39" fmla="*/ 15 h 102"/>
                    <a:gd name="T40" fmla="*/ 5 w 54"/>
                    <a:gd name="T41" fmla="*/ 5 h 102"/>
                    <a:gd name="T42" fmla="*/ 14 w 54"/>
                    <a:gd name="T43" fmla="*/ 2 h 102"/>
                    <a:gd name="T44" fmla="*/ 20 w 54"/>
                    <a:gd name="T45" fmla="*/ 3 h 102"/>
                    <a:gd name="T46" fmla="*/ 25 w 54"/>
                    <a:gd name="T47" fmla="*/ 8 h 102"/>
                    <a:gd name="T48" fmla="*/ 24 w 54"/>
                    <a:gd name="T49" fmla="*/ 21 h 102"/>
                    <a:gd name="T50" fmla="*/ 32 w 54"/>
                    <a:gd name="T51" fmla="*/ 19 h 102"/>
                    <a:gd name="T52" fmla="*/ 38 w 54"/>
                    <a:gd name="T53" fmla="*/ 15 h 102"/>
                    <a:gd name="T54" fmla="*/ 48 w 54"/>
                    <a:gd name="T55" fmla="*/ 21 h 102"/>
                    <a:gd name="T56" fmla="*/ 54 w 54"/>
                    <a:gd name="T57" fmla="*/ 34 h 102"/>
                    <a:gd name="T58" fmla="*/ 52 w 54"/>
                    <a:gd name="T59" fmla="*/ 44 h 102"/>
                    <a:gd name="T60" fmla="*/ 37 w 54"/>
                    <a:gd name="T61" fmla="*/ 44 h 102"/>
                    <a:gd name="T62" fmla="*/ 34 w 54"/>
                    <a:gd name="T63" fmla="*/ 57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102">
                      <a:moveTo>
                        <a:pt x="34" y="57"/>
                      </a:moveTo>
                      <a:lnTo>
                        <a:pt x="28" y="55"/>
                      </a:lnTo>
                      <a:lnTo>
                        <a:pt x="23" y="55"/>
                      </a:lnTo>
                      <a:lnTo>
                        <a:pt x="24" y="49"/>
                      </a:lnTo>
                      <a:lnTo>
                        <a:pt x="18" y="49"/>
                      </a:lnTo>
                      <a:lnTo>
                        <a:pt x="17" y="57"/>
                      </a:lnTo>
                      <a:lnTo>
                        <a:pt x="13" y="67"/>
                      </a:lnTo>
                      <a:lnTo>
                        <a:pt x="11" y="73"/>
                      </a:lnTo>
                      <a:lnTo>
                        <a:pt x="12" y="78"/>
                      </a:lnTo>
                      <a:lnTo>
                        <a:pt x="16" y="78"/>
                      </a:lnTo>
                      <a:lnTo>
                        <a:pt x="19" y="84"/>
                      </a:lnTo>
                      <a:lnTo>
                        <a:pt x="20" y="90"/>
                      </a:lnTo>
                      <a:lnTo>
                        <a:pt x="24" y="94"/>
                      </a:lnTo>
                      <a:lnTo>
                        <a:pt x="28" y="95"/>
                      </a:lnTo>
                      <a:lnTo>
                        <a:pt x="31" y="98"/>
                      </a:lnTo>
                      <a:lnTo>
                        <a:pt x="29" y="101"/>
                      </a:lnTo>
                      <a:lnTo>
                        <a:pt x="24" y="102"/>
                      </a:lnTo>
                      <a:lnTo>
                        <a:pt x="24" y="98"/>
                      </a:lnTo>
                      <a:lnTo>
                        <a:pt x="19" y="95"/>
                      </a:lnTo>
                      <a:lnTo>
                        <a:pt x="18" y="96"/>
                      </a:lnTo>
                      <a:lnTo>
                        <a:pt x="14" y="94"/>
                      </a:lnTo>
                      <a:lnTo>
                        <a:pt x="13" y="90"/>
                      </a:lnTo>
                      <a:lnTo>
                        <a:pt x="9" y="86"/>
                      </a:lnTo>
                      <a:lnTo>
                        <a:pt x="7" y="84"/>
                      </a:lnTo>
                      <a:lnTo>
                        <a:pt x="6" y="87"/>
                      </a:lnTo>
                      <a:lnTo>
                        <a:pt x="5" y="84"/>
                      </a:lnTo>
                      <a:lnTo>
                        <a:pt x="5" y="79"/>
                      </a:lnTo>
                      <a:lnTo>
                        <a:pt x="7" y="73"/>
                      </a:lnTo>
                      <a:lnTo>
                        <a:pt x="11" y="66"/>
                      </a:lnTo>
                      <a:lnTo>
                        <a:pt x="14" y="60"/>
                      </a:lnTo>
                      <a:lnTo>
                        <a:pt x="12" y="54"/>
                      </a:lnTo>
                      <a:lnTo>
                        <a:pt x="12" y="50"/>
                      </a:lnTo>
                      <a:lnTo>
                        <a:pt x="11" y="46"/>
                      </a:lnTo>
                      <a:lnTo>
                        <a:pt x="6" y="42"/>
                      </a:lnTo>
                      <a:lnTo>
                        <a:pt x="5" y="38"/>
                      </a:lnTo>
                      <a:lnTo>
                        <a:pt x="7" y="37"/>
                      </a:lnTo>
                      <a:lnTo>
                        <a:pt x="9" y="31"/>
                      </a:lnTo>
                      <a:lnTo>
                        <a:pt x="7" y="26"/>
                      </a:lnTo>
                      <a:lnTo>
                        <a:pt x="2" y="21"/>
                      </a:lnTo>
                      <a:lnTo>
                        <a:pt x="0" y="15"/>
                      </a:lnTo>
                      <a:lnTo>
                        <a:pt x="2" y="13"/>
                      </a:lnTo>
                      <a:lnTo>
                        <a:pt x="5" y="5"/>
                      </a:lnTo>
                      <a:lnTo>
                        <a:pt x="9" y="5"/>
                      </a:lnTo>
                      <a:lnTo>
                        <a:pt x="14" y="2"/>
                      </a:lnTo>
                      <a:lnTo>
                        <a:pt x="18" y="0"/>
                      </a:lnTo>
                      <a:lnTo>
                        <a:pt x="20" y="3"/>
                      </a:lnTo>
                      <a:lnTo>
                        <a:pt x="20" y="7"/>
                      </a:lnTo>
                      <a:lnTo>
                        <a:pt x="25" y="8"/>
                      </a:lnTo>
                      <a:lnTo>
                        <a:pt x="24" y="15"/>
                      </a:lnTo>
                      <a:lnTo>
                        <a:pt x="24" y="21"/>
                      </a:lnTo>
                      <a:lnTo>
                        <a:pt x="31" y="17"/>
                      </a:lnTo>
                      <a:lnTo>
                        <a:pt x="32" y="19"/>
                      </a:lnTo>
                      <a:lnTo>
                        <a:pt x="37" y="17"/>
                      </a:lnTo>
                      <a:lnTo>
                        <a:pt x="38" y="15"/>
                      </a:lnTo>
                      <a:lnTo>
                        <a:pt x="43" y="16"/>
                      </a:lnTo>
                      <a:lnTo>
                        <a:pt x="48" y="21"/>
                      </a:lnTo>
                      <a:lnTo>
                        <a:pt x="49" y="28"/>
                      </a:lnTo>
                      <a:lnTo>
                        <a:pt x="54" y="34"/>
                      </a:lnTo>
                      <a:lnTo>
                        <a:pt x="54" y="40"/>
                      </a:lnTo>
                      <a:lnTo>
                        <a:pt x="52" y="44"/>
                      </a:lnTo>
                      <a:lnTo>
                        <a:pt x="46" y="43"/>
                      </a:lnTo>
                      <a:lnTo>
                        <a:pt x="37" y="44"/>
                      </a:lnTo>
                      <a:lnTo>
                        <a:pt x="32" y="50"/>
                      </a:lnTo>
                      <a:lnTo>
                        <a:pt x="34" y="57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0" name="Freeform 162"/>
                <p:cNvSpPr>
                  <a:spLocks/>
                </p:cNvSpPr>
                <p:nvPr/>
              </p:nvSpPr>
              <p:spPr bwMode="auto">
                <a:xfrm>
                  <a:off x="4271963" y="5856288"/>
                  <a:ext cx="23813" cy="11113"/>
                </a:xfrm>
                <a:custGeom>
                  <a:avLst/>
                  <a:gdLst>
                    <a:gd name="T0" fmla="*/ 0 w 15"/>
                    <a:gd name="T1" fmla="*/ 4 h 7"/>
                    <a:gd name="T2" fmla="*/ 0 w 15"/>
                    <a:gd name="T3" fmla="*/ 2 h 7"/>
                    <a:gd name="T4" fmla="*/ 6 w 15"/>
                    <a:gd name="T5" fmla="*/ 1 h 7"/>
                    <a:gd name="T6" fmla="*/ 10 w 15"/>
                    <a:gd name="T7" fmla="*/ 1 h 7"/>
                    <a:gd name="T8" fmla="*/ 13 w 15"/>
                    <a:gd name="T9" fmla="*/ 0 h 7"/>
                    <a:gd name="T10" fmla="*/ 15 w 15"/>
                    <a:gd name="T11" fmla="*/ 1 h 7"/>
                    <a:gd name="T12" fmla="*/ 13 w 15"/>
                    <a:gd name="T13" fmla="*/ 2 h 7"/>
                    <a:gd name="T14" fmla="*/ 6 w 15"/>
                    <a:gd name="T15" fmla="*/ 6 h 7"/>
                    <a:gd name="T16" fmla="*/ 0 w 15"/>
                    <a:gd name="T17" fmla="*/ 7 h 7"/>
                    <a:gd name="T18" fmla="*/ 0 w 15"/>
                    <a:gd name="T19" fmla="*/ 5 h 7"/>
                    <a:gd name="T20" fmla="*/ 0 w 15"/>
                    <a:gd name="T21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" h="7">
                      <a:moveTo>
                        <a:pt x="0" y="4"/>
                      </a:moveTo>
                      <a:lnTo>
                        <a:pt x="0" y="2"/>
                      </a:lnTo>
                      <a:lnTo>
                        <a:pt x="6" y="1"/>
                      </a:lnTo>
                      <a:lnTo>
                        <a:pt x="10" y="1"/>
                      </a:lnTo>
                      <a:lnTo>
                        <a:pt x="13" y="0"/>
                      </a:lnTo>
                      <a:lnTo>
                        <a:pt x="15" y="1"/>
                      </a:lnTo>
                      <a:lnTo>
                        <a:pt x="13" y="2"/>
                      </a:lnTo>
                      <a:lnTo>
                        <a:pt x="6" y="6"/>
                      </a:lnTo>
                      <a:lnTo>
                        <a:pt x="0" y="7"/>
                      </a:lnTo>
                      <a:lnTo>
                        <a:pt x="0" y="5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167"/>
                <p:cNvSpPr>
                  <a:spLocks/>
                </p:cNvSpPr>
                <p:nvPr/>
              </p:nvSpPr>
              <p:spPr bwMode="auto">
                <a:xfrm>
                  <a:off x="4219575" y="5491163"/>
                  <a:ext cx="19050" cy="39688"/>
                </a:xfrm>
                <a:custGeom>
                  <a:avLst/>
                  <a:gdLst>
                    <a:gd name="T0" fmla="*/ 11 w 12"/>
                    <a:gd name="T1" fmla="*/ 6 h 25"/>
                    <a:gd name="T2" fmla="*/ 7 w 12"/>
                    <a:gd name="T3" fmla="*/ 19 h 25"/>
                    <a:gd name="T4" fmla="*/ 4 w 12"/>
                    <a:gd name="T5" fmla="*/ 25 h 25"/>
                    <a:gd name="T6" fmla="*/ 0 w 12"/>
                    <a:gd name="T7" fmla="*/ 19 h 25"/>
                    <a:gd name="T8" fmla="*/ 0 w 12"/>
                    <a:gd name="T9" fmla="*/ 13 h 25"/>
                    <a:gd name="T10" fmla="*/ 4 w 12"/>
                    <a:gd name="T11" fmla="*/ 5 h 25"/>
                    <a:gd name="T12" fmla="*/ 8 w 12"/>
                    <a:gd name="T13" fmla="*/ 0 h 25"/>
                    <a:gd name="T14" fmla="*/ 12 w 12"/>
                    <a:gd name="T15" fmla="*/ 3 h 25"/>
                    <a:gd name="T16" fmla="*/ 11 w 12"/>
                    <a:gd name="T17" fmla="*/ 6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25">
                      <a:moveTo>
                        <a:pt x="11" y="6"/>
                      </a:moveTo>
                      <a:lnTo>
                        <a:pt x="7" y="19"/>
                      </a:lnTo>
                      <a:lnTo>
                        <a:pt x="4" y="25"/>
                      </a:lnTo>
                      <a:lnTo>
                        <a:pt x="0" y="19"/>
                      </a:lnTo>
                      <a:lnTo>
                        <a:pt x="0" y="13"/>
                      </a:lnTo>
                      <a:lnTo>
                        <a:pt x="4" y="5"/>
                      </a:lnTo>
                      <a:lnTo>
                        <a:pt x="8" y="0"/>
                      </a:lnTo>
                      <a:lnTo>
                        <a:pt x="12" y="3"/>
                      </a:lnTo>
                      <a:lnTo>
                        <a:pt x="11" y="6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175"/>
                <p:cNvSpPr>
                  <a:spLocks/>
                </p:cNvSpPr>
                <p:nvPr/>
              </p:nvSpPr>
              <p:spPr bwMode="auto">
                <a:xfrm>
                  <a:off x="4027488" y="5514975"/>
                  <a:ext cx="77788" cy="160338"/>
                </a:xfrm>
                <a:custGeom>
                  <a:avLst/>
                  <a:gdLst>
                    <a:gd name="T0" fmla="*/ 40 w 49"/>
                    <a:gd name="T1" fmla="*/ 12 h 101"/>
                    <a:gd name="T2" fmla="*/ 30 w 49"/>
                    <a:gd name="T3" fmla="*/ 18 h 101"/>
                    <a:gd name="T4" fmla="*/ 26 w 49"/>
                    <a:gd name="T5" fmla="*/ 25 h 101"/>
                    <a:gd name="T6" fmla="*/ 24 w 49"/>
                    <a:gd name="T7" fmla="*/ 30 h 101"/>
                    <a:gd name="T8" fmla="*/ 29 w 49"/>
                    <a:gd name="T9" fmla="*/ 37 h 101"/>
                    <a:gd name="T10" fmla="*/ 35 w 49"/>
                    <a:gd name="T11" fmla="*/ 47 h 101"/>
                    <a:gd name="T12" fmla="*/ 41 w 49"/>
                    <a:gd name="T13" fmla="*/ 51 h 101"/>
                    <a:gd name="T14" fmla="*/ 45 w 49"/>
                    <a:gd name="T15" fmla="*/ 57 h 101"/>
                    <a:gd name="T16" fmla="*/ 49 w 49"/>
                    <a:gd name="T17" fmla="*/ 69 h 101"/>
                    <a:gd name="T18" fmla="*/ 47 w 49"/>
                    <a:gd name="T19" fmla="*/ 81 h 101"/>
                    <a:gd name="T20" fmla="*/ 42 w 49"/>
                    <a:gd name="T21" fmla="*/ 86 h 101"/>
                    <a:gd name="T22" fmla="*/ 34 w 49"/>
                    <a:gd name="T23" fmla="*/ 91 h 101"/>
                    <a:gd name="T24" fmla="*/ 29 w 49"/>
                    <a:gd name="T25" fmla="*/ 95 h 101"/>
                    <a:gd name="T26" fmla="*/ 21 w 49"/>
                    <a:gd name="T27" fmla="*/ 101 h 101"/>
                    <a:gd name="T28" fmla="*/ 18 w 49"/>
                    <a:gd name="T29" fmla="*/ 98 h 101"/>
                    <a:gd name="T30" fmla="*/ 20 w 49"/>
                    <a:gd name="T31" fmla="*/ 93 h 101"/>
                    <a:gd name="T32" fmla="*/ 15 w 49"/>
                    <a:gd name="T33" fmla="*/ 89 h 101"/>
                    <a:gd name="T34" fmla="*/ 21 w 49"/>
                    <a:gd name="T35" fmla="*/ 87 h 101"/>
                    <a:gd name="T36" fmla="*/ 28 w 49"/>
                    <a:gd name="T37" fmla="*/ 86 h 101"/>
                    <a:gd name="T38" fmla="*/ 24 w 49"/>
                    <a:gd name="T39" fmla="*/ 82 h 101"/>
                    <a:gd name="T40" fmla="*/ 36 w 49"/>
                    <a:gd name="T41" fmla="*/ 77 h 101"/>
                    <a:gd name="T42" fmla="*/ 36 w 49"/>
                    <a:gd name="T43" fmla="*/ 69 h 101"/>
                    <a:gd name="T44" fmla="*/ 35 w 49"/>
                    <a:gd name="T45" fmla="*/ 64 h 101"/>
                    <a:gd name="T46" fmla="*/ 36 w 49"/>
                    <a:gd name="T47" fmla="*/ 57 h 101"/>
                    <a:gd name="T48" fmla="*/ 35 w 49"/>
                    <a:gd name="T49" fmla="*/ 52 h 101"/>
                    <a:gd name="T50" fmla="*/ 29 w 49"/>
                    <a:gd name="T51" fmla="*/ 47 h 101"/>
                    <a:gd name="T52" fmla="*/ 26 w 49"/>
                    <a:gd name="T53" fmla="*/ 41 h 101"/>
                    <a:gd name="T54" fmla="*/ 20 w 49"/>
                    <a:gd name="T55" fmla="*/ 33 h 101"/>
                    <a:gd name="T56" fmla="*/ 12 w 49"/>
                    <a:gd name="T57" fmla="*/ 29 h 101"/>
                    <a:gd name="T58" fmla="*/ 13 w 49"/>
                    <a:gd name="T59" fmla="*/ 27 h 101"/>
                    <a:gd name="T60" fmla="*/ 18 w 49"/>
                    <a:gd name="T61" fmla="*/ 24 h 101"/>
                    <a:gd name="T62" fmla="*/ 16 w 49"/>
                    <a:gd name="T63" fmla="*/ 18 h 101"/>
                    <a:gd name="T64" fmla="*/ 7 w 49"/>
                    <a:gd name="T65" fmla="*/ 18 h 101"/>
                    <a:gd name="T66" fmla="*/ 4 w 49"/>
                    <a:gd name="T67" fmla="*/ 12 h 101"/>
                    <a:gd name="T68" fmla="*/ 0 w 49"/>
                    <a:gd name="T69" fmla="*/ 6 h 101"/>
                    <a:gd name="T70" fmla="*/ 4 w 49"/>
                    <a:gd name="T71" fmla="*/ 4 h 101"/>
                    <a:gd name="T72" fmla="*/ 10 w 49"/>
                    <a:gd name="T73" fmla="*/ 4 h 101"/>
                    <a:gd name="T74" fmla="*/ 16 w 49"/>
                    <a:gd name="T75" fmla="*/ 4 h 101"/>
                    <a:gd name="T76" fmla="*/ 22 w 49"/>
                    <a:gd name="T77" fmla="*/ 0 h 101"/>
                    <a:gd name="T78" fmla="*/ 24 w 49"/>
                    <a:gd name="T79" fmla="*/ 2 h 101"/>
                    <a:gd name="T80" fmla="*/ 30 w 49"/>
                    <a:gd name="T81" fmla="*/ 4 h 101"/>
                    <a:gd name="T82" fmla="*/ 30 w 49"/>
                    <a:gd name="T83" fmla="*/ 7 h 101"/>
                    <a:gd name="T84" fmla="*/ 33 w 49"/>
                    <a:gd name="T85" fmla="*/ 11 h 101"/>
                    <a:gd name="T86" fmla="*/ 40 w 49"/>
                    <a:gd name="T87" fmla="*/ 12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9" h="101">
                      <a:moveTo>
                        <a:pt x="40" y="12"/>
                      </a:moveTo>
                      <a:lnTo>
                        <a:pt x="30" y="18"/>
                      </a:lnTo>
                      <a:lnTo>
                        <a:pt x="26" y="25"/>
                      </a:lnTo>
                      <a:lnTo>
                        <a:pt x="24" y="30"/>
                      </a:lnTo>
                      <a:lnTo>
                        <a:pt x="29" y="37"/>
                      </a:lnTo>
                      <a:lnTo>
                        <a:pt x="35" y="47"/>
                      </a:lnTo>
                      <a:lnTo>
                        <a:pt x="41" y="51"/>
                      </a:lnTo>
                      <a:lnTo>
                        <a:pt x="45" y="57"/>
                      </a:lnTo>
                      <a:lnTo>
                        <a:pt x="49" y="69"/>
                      </a:lnTo>
                      <a:lnTo>
                        <a:pt x="47" y="81"/>
                      </a:lnTo>
                      <a:lnTo>
                        <a:pt x="42" y="86"/>
                      </a:lnTo>
                      <a:lnTo>
                        <a:pt x="34" y="91"/>
                      </a:lnTo>
                      <a:lnTo>
                        <a:pt x="29" y="95"/>
                      </a:lnTo>
                      <a:lnTo>
                        <a:pt x="21" y="101"/>
                      </a:lnTo>
                      <a:lnTo>
                        <a:pt x="18" y="98"/>
                      </a:lnTo>
                      <a:lnTo>
                        <a:pt x="20" y="93"/>
                      </a:lnTo>
                      <a:lnTo>
                        <a:pt x="15" y="89"/>
                      </a:lnTo>
                      <a:lnTo>
                        <a:pt x="21" y="87"/>
                      </a:lnTo>
                      <a:lnTo>
                        <a:pt x="28" y="86"/>
                      </a:lnTo>
                      <a:lnTo>
                        <a:pt x="24" y="82"/>
                      </a:lnTo>
                      <a:lnTo>
                        <a:pt x="36" y="77"/>
                      </a:lnTo>
                      <a:lnTo>
                        <a:pt x="36" y="69"/>
                      </a:lnTo>
                      <a:lnTo>
                        <a:pt x="35" y="64"/>
                      </a:lnTo>
                      <a:lnTo>
                        <a:pt x="36" y="57"/>
                      </a:lnTo>
                      <a:lnTo>
                        <a:pt x="35" y="52"/>
                      </a:lnTo>
                      <a:lnTo>
                        <a:pt x="29" y="47"/>
                      </a:lnTo>
                      <a:lnTo>
                        <a:pt x="26" y="41"/>
                      </a:lnTo>
                      <a:lnTo>
                        <a:pt x="20" y="33"/>
                      </a:lnTo>
                      <a:lnTo>
                        <a:pt x="12" y="29"/>
                      </a:lnTo>
                      <a:lnTo>
                        <a:pt x="13" y="27"/>
                      </a:lnTo>
                      <a:lnTo>
                        <a:pt x="18" y="24"/>
                      </a:lnTo>
                      <a:lnTo>
                        <a:pt x="16" y="18"/>
                      </a:lnTo>
                      <a:lnTo>
                        <a:pt x="7" y="18"/>
                      </a:lnTo>
                      <a:lnTo>
                        <a:pt x="4" y="12"/>
                      </a:lnTo>
                      <a:lnTo>
                        <a:pt x="0" y="6"/>
                      </a:lnTo>
                      <a:lnTo>
                        <a:pt x="4" y="4"/>
                      </a:lnTo>
                      <a:lnTo>
                        <a:pt x="10" y="4"/>
                      </a:lnTo>
                      <a:lnTo>
                        <a:pt x="16" y="4"/>
                      </a:lnTo>
                      <a:lnTo>
                        <a:pt x="22" y="0"/>
                      </a:lnTo>
                      <a:lnTo>
                        <a:pt x="24" y="2"/>
                      </a:lnTo>
                      <a:lnTo>
                        <a:pt x="30" y="4"/>
                      </a:lnTo>
                      <a:lnTo>
                        <a:pt x="30" y="7"/>
                      </a:lnTo>
                      <a:lnTo>
                        <a:pt x="33" y="11"/>
                      </a:lnTo>
                      <a:lnTo>
                        <a:pt x="40" y="12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84" name="Freeform 176"/>
              <p:cNvSpPr>
                <a:spLocks noEditPoints="1"/>
              </p:cNvSpPr>
              <p:nvPr/>
            </p:nvSpPr>
            <p:spPr bwMode="auto">
              <a:xfrm>
                <a:off x="4714875" y="5926138"/>
                <a:ext cx="12700" cy="20638"/>
              </a:xfrm>
              <a:custGeom>
                <a:avLst/>
                <a:gdLst>
                  <a:gd name="T0" fmla="*/ 8 w 8"/>
                  <a:gd name="T1" fmla="*/ 12 h 13"/>
                  <a:gd name="T2" fmla="*/ 6 w 8"/>
                  <a:gd name="T3" fmla="*/ 13 h 13"/>
                  <a:gd name="T4" fmla="*/ 3 w 8"/>
                  <a:gd name="T5" fmla="*/ 9 h 13"/>
                  <a:gd name="T6" fmla="*/ 3 w 8"/>
                  <a:gd name="T7" fmla="*/ 8 h 13"/>
                  <a:gd name="T8" fmla="*/ 8 w 8"/>
                  <a:gd name="T9" fmla="*/ 12 h 13"/>
                  <a:gd name="T10" fmla="*/ 3 w 8"/>
                  <a:gd name="T11" fmla="*/ 1 h 13"/>
                  <a:gd name="T12" fmla="*/ 4 w 8"/>
                  <a:gd name="T13" fmla="*/ 7 h 13"/>
                  <a:gd name="T14" fmla="*/ 2 w 8"/>
                  <a:gd name="T15" fmla="*/ 6 h 13"/>
                  <a:gd name="T16" fmla="*/ 1 w 8"/>
                  <a:gd name="T17" fmla="*/ 7 h 13"/>
                  <a:gd name="T18" fmla="*/ 0 w 8"/>
                  <a:gd name="T19" fmla="*/ 4 h 13"/>
                  <a:gd name="T20" fmla="*/ 0 w 8"/>
                  <a:gd name="T21" fmla="*/ 0 h 13"/>
                  <a:gd name="T22" fmla="*/ 3 w 8"/>
                  <a:gd name="T23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13">
                    <a:moveTo>
                      <a:pt x="8" y="12"/>
                    </a:moveTo>
                    <a:lnTo>
                      <a:pt x="6" y="13"/>
                    </a:lnTo>
                    <a:lnTo>
                      <a:pt x="3" y="9"/>
                    </a:lnTo>
                    <a:lnTo>
                      <a:pt x="3" y="8"/>
                    </a:lnTo>
                    <a:lnTo>
                      <a:pt x="8" y="12"/>
                    </a:lnTo>
                    <a:close/>
                    <a:moveTo>
                      <a:pt x="3" y="1"/>
                    </a:moveTo>
                    <a:lnTo>
                      <a:pt x="4" y="7"/>
                    </a:lnTo>
                    <a:lnTo>
                      <a:pt x="2" y="6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3" y="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2651685" y="5546327"/>
              <a:ext cx="858417" cy="894762"/>
              <a:chOff x="2752725" y="5340350"/>
              <a:chExt cx="787400" cy="820738"/>
            </a:xfrm>
            <a:solidFill>
              <a:srgbClr val="667181"/>
            </a:solidFill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3489325" y="5481638"/>
                <a:ext cx="50800" cy="42863"/>
              </a:xfrm>
              <a:custGeom>
                <a:avLst/>
                <a:gdLst>
                  <a:gd name="T0" fmla="*/ 0 w 32"/>
                  <a:gd name="T1" fmla="*/ 14 h 27"/>
                  <a:gd name="T2" fmla="*/ 1 w 32"/>
                  <a:gd name="T3" fmla="*/ 14 h 27"/>
                  <a:gd name="T4" fmla="*/ 1 w 32"/>
                  <a:gd name="T5" fmla="*/ 16 h 27"/>
                  <a:gd name="T6" fmla="*/ 7 w 32"/>
                  <a:gd name="T7" fmla="*/ 15 h 27"/>
                  <a:gd name="T8" fmla="*/ 12 w 32"/>
                  <a:gd name="T9" fmla="*/ 15 h 27"/>
                  <a:gd name="T10" fmla="*/ 17 w 32"/>
                  <a:gd name="T11" fmla="*/ 15 h 27"/>
                  <a:gd name="T12" fmla="*/ 22 w 32"/>
                  <a:gd name="T13" fmla="*/ 10 h 27"/>
                  <a:gd name="T14" fmla="*/ 26 w 32"/>
                  <a:gd name="T15" fmla="*/ 5 h 27"/>
                  <a:gd name="T16" fmla="*/ 30 w 32"/>
                  <a:gd name="T17" fmla="*/ 0 h 27"/>
                  <a:gd name="T18" fmla="*/ 31 w 32"/>
                  <a:gd name="T19" fmla="*/ 3 h 27"/>
                  <a:gd name="T20" fmla="*/ 32 w 32"/>
                  <a:gd name="T21" fmla="*/ 9 h 27"/>
                  <a:gd name="T22" fmla="*/ 29 w 32"/>
                  <a:gd name="T23" fmla="*/ 9 h 27"/>
                  <a:gd name="T24" fmla="*/ 29 w 32"/>
                  <a:gd name="T25" fmla="*/ 14 h 27"/>
                  <a:gd name="T26" fmla="*/ 30 w 32"/>
                  <a:gd name="T27" fmla="*/ 15 h 27"/>
                  <a:gd name="T28" fmla="*/ 26 w 32"/>
                  <a:gd name="T29" fmla="*/ 16 h 27"/>
                  <a:gd name="T30" fmla="*/ 26 w 32"/>
                  <a:gd name="T31" fmla="*/ 20 h 27"/>
                  <a:gd name="T32" fmla="*/ 25 w 32"/>
                  <a:gd name="T33" fmla="*/ 22 h 27"/>
                  <a:gd name="T34" fmla="*/ 24 w 32"/>
                  <a:gd name="T35" fmla="*/ 25 h 27"/>
                  <a:gd name="T36" fmla="*/ 23 w 32"/>
                  <a:gd name="T37" fmla="*/ 27 h 27"/>
                  <a:gd name="T38" fmla="*/ 3 w 32"/>
                  <a:gd name="T39" fmla="*/ 23 h 27"/>
                  <a:gd name="T40" fmla="*/ 1 w 32"/>
                  <a:gd name="T41" fmla="*/ 16 h 27"/>
                  <a:gd name="T42" fmla="*/ 0 w 32"/>
                  <a:gd name="T43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2" h="27">
                    <a:moveTo>
                      <a:pt x="0" y="14"/>
                    </a:moveTo>
                    <a:lnTo>
                      <a:pt x="1" y="14"/>
                    </a:lnTo>
                    <a:lnTo>
                      <a:pt x="1" y="16"/>
                    </a:lnTo>
                    <a:lnTo>
                      <a:pt x="7" y="15"/>
                    </a:lnTo>
                    <a:lnTo>
                      <a:pt x="12" y="15"/>
                    </a:lnTo>
                    <a:lnTo>
                      <a:pt x="17" y="15"/>
                    </a:lnTo>
                    <a:lnTo>
                      <a:pt x="22" y="10"/>
                    </a:lnTo>
                    <a:lnTo>
                      <a:pt x="26" y="5"/>
                    </a:lnTo>
                    <a:lnTo>
                      <a:pt x="30" y="0"/>
                    </a:lnTo>
                    <a:lnTo>
                      <a:pt x="31" y="3"/>
                    </a:lnTo>
                    <a:lnTo>
                      <a:pt x="32" y="9"/>
                    </a:lnTo>
                    <a:lnTo>
                      <a:pt x="29" y="9"/>
                    </a:lnTo>
                    <a:lnTo>
                      <a:pt x="29" y="14"/>
                    </a:lnTo>
                    <a:lnTo>
                      <a:pt x="30" y="15"/>
                    </a:lnTo>
                    <a:lnTo>
                      <a:pt x="26" y="16"/>
                    </a:lnTo>
                    <a:lnTo>
                      <a:pt x="26" y="20"/>
                    </a:lnTo>
                    <a:lnTo>
                      <a:pt x="25" y="22"/>
                    </a:lnTo>
                    <a:lnTo>
                      <a:pt x="24" y="25"/>
                    </a:lnTo>
                    <a:lnTo>
                      <a:pt x="23" y="27"/>
                    </a:lnTo>
                    <a:lnTo>
                      <a:pt x="3" y="23"/>
                    </a:lnTo>
                    <a:lnTo>
                      <a:pt x="1" y="1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9"/>
              <p:cNvSpPr>
                <a:spLocks noEditPoints="1"/>
              </p:cNvSpPr>
              <p:nvPr/>
            </p:nvSpPr>
            <p:spPr bwMode="auto">
              <a:xfrm>
                <a:off x="3065463" y="5816600"/>
                <a:ext cx="131763" cy="146050"/>
              </a:xfrm>
              <a:custGeom>
                <a:avLst/>
                <a:gdLst>
                  <a:gd name="T0" fmla="*/ 33 w 83"/>
                  <a:gd name="T1" fmla="*/ 14 h 92"/>
                  <a:gd name="T2" fmla="*/ 36 w 83"/>
                  <a:gd name="T3" fmla="*/ 20 h 92"/>
                  <a:gd name="T4" fmla="*/ 43 w 83"/>
                  <a:gd name="T5" fmla="*/ 23 h 92"/>
                  <a:gd name="T6" fmla="*/ 48 w 83"/>
                  <a:gd name="T7" fmla="*/ 23 h 92"/>
                  <a:gd name="T8" fmla="*/ 52 w 83"/>
                  <a:gd name="T9" fmla="*/ 18 h 92"/>
                  <a:gd name="T10" fmla="*/ 56 w 83"/>
                  <a:gd name="T11" fmla="*/ 15 h 92"/>
                  <a:gd name="T12" fmla="*/ 59 w 83"/>
                  <a:gd name="T13" fmla="*/ 18 h 92"/>
                  <a:gd name="T14" fmla="*/ 68 w 83"/>
                  <a:gd name="T15" fmla="*/ 23 h 92"/>
                  <a:gd name="T16" fmla="*/ 68 w 83"/>
                  <a:gd name="T17" fmla="*/ 29 h 92"/>
                  <a:gd name="T18" fmla="*/ 70 w 83"/>
                  <a:gd name="T19" fmla="*/ 36 h 92"/>
                  <a:gd name="T20" fmla="*/ 71 w 83"/>
                  <a:gd name="T21" fmla="*/ 43 h 92"/>
                  <a:gd name="T22" fmla="*/ 78 w 83"/>
                  <a:gd name="T23" fmla="*/ 42 h 92"/>
                  <a:gd name="T24" fmla="*/ 82 w 83"/>
                  <a:gd name="T25" fmla="*/ 44 h 92"/>
                  <a:gd name="T26" fmla="*/ 83 w 83"/>
                  <a:gd name="T27" fmla="*/ 52 h 92"/>
                  <a:gd name="T28" fmla="*/ 82 w 83"/>
                  <a:gd name="T29" fmla="*/ 56 h 92"/>
                  <a:gd name="T30" fmla="*/ 68 w 83"/>
                  <a:gd name="T31" fmla="*/ 78 h 92"/>
                  <a:gd name="T32" fmla="*/ 77 w 83"/>
                  <a:gd name="T33" fmla="*/ 88 h 92"/>
                  <a:gd name="T34" fmla="*/ 48 w 83"/>
                  <a:gd name="T35" fmla="*/ 90 h 92"/>
                  <a:gd name="T36" fmla="*/ 17 w 83"/>
                  <a:gd name="T37" fmla="*/ 87 h 92"/>
                  <a:gd name="T38" fmla="*/ 12 w 83"/>
                  <a:gd name="T39" fmla="*/ 84 h 92"/>
                  <a:gd name="T40" fmla="*/ 4 w 83"/>
                  <a:gd name="T41" fmla="*/ 85 h 92"/>
                  <a:gd name="T42" fmla="*/ 0 w 83"/>
                  <a:gd name="T43" fmla="*/ 82 h 92"/>
                  <a:gd name="T44" fmla="*/ 2 w 83"/>
                  <a:gd name="T45" fmla="*/ 70 h 92"/>
                  <a:gd name="T46" fmla="*/ 5 w 83"/>
                  <a:gd name="T47" fmla="*/ 61 h 92"/>
                  <a:gd name="T48" fmla="*/ 11 w 83"/>
                  <a:gd name="T49" fmla="*/ 54 h 92"/>
                  <a:gd name="T50" fmla="*/ 13 w 83"/>
                  <a:gd name="T51" fmla="*/ 46 h 92"/>
                  <a:gd name="T52" fmla="*/ 11 w 83"/>
                  <a:gd name="T53" fmla="*/ 40 h 92"/>
                  <a:gd name="T54" fmla="*/ 7 w 83"/>
                  <a:gd name="T55" fmla="*/ 31 h 92"/>
                  <a:gd name="T56" fmla="*/ 10 w 83"/>
                  <a:gd name="T57" fmla="*/ 27 h 92"/>
                  <a:gd name="T58" fmla="*/ 7 w 83"/>
                  <a:gd name="T59" fmla="*/ 15 h 92"/>
                  <a:gd name="T60" fmla="*/ 4 w 83"/>
                  <a:gd name="T61" fmla="*/ 11 h 92"/>
                  <a:gd name="T62" fmla="*/ 8 w 83"/>
                  <a:gd name="T63" fmla="*/ 9 h 92"/>
                  <a:gd name="T64" fmla="*/ 31 w 83"/>
                  <a:gd name="T65" fmla="*/ 9 h 92"/>
                  <a:gd name="T66" fmla="*/ 4 w 83"/>
                  <a:gd name="T67" fmla="*/ 8 h 92"/>
                  <a:gd name="T68" fmla="*/ 4 w 83"/>
                  <a:gd name="T69" fmla="*/ 1 h 92"/>
                  <a:gd name="T70" fmla="*/ 8 w 83"/>
                  <a:gd name="T71" fmla="*/ 1 h 92"/>
                  <a:gd name="T72" fmla="*/ 5 w 83"/>
                  <a:gd name="T73" fmla="*/ 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3" h="92">
                    <a:moveTo>
                      <a:pt x="31" y="9"/>
                    </a:moveTo>
                    <a:lnTo>
                      <a:pt x="33" y="14"/>
                    </a:lnTo>
                    <a:lnTo>
                      <a:pt x="35" y="18"/>
                    </a:lnTo>
                    <a:lnTo>
                      <a:pt x="36" y="20"/>
                    </a:lnTo>
                    <a:lnTo>
                      <a:pt x="39" y="24"/>
                    </a:lnTo>
                    <a:lnTo>
                      <a:pt x="43" y="23"/>
                    </a:lnTo>
                    <a:lnTo>
                      <a:pt x="45" y="21"/>
                    </a:lnTo>
                    <a:lnTo>
                      <a:pt x="48" y="23"/>
                    </a:lnTo>
                    <a:lnTo>
                      <a:pt x="49" y="21"/>
                    </a:lnTo>
                    <a:lnTo>
                      <a:pt x="52" y="18"/>
                    </a:lnTo>
                    <a:lnTo>
                      <a:pt x="56" y="17"/>
                    </a:lnTo>
                    <a:lnTo>
                      <a:pt x="56" y="15"/>
                    </a:lnTo>
                    <a:lnTo>
                      <a:pt x="59" y="15"/>
                    </a:lnTo>
                    <a:lnTo>
                      <a:pt x="59" y="18"/>
                    </a:lnTo>
                    <a:lnTo>
                      <a:pt x="68" y="18"/>
                    </a:lnTo>
                    <a:lnTo>
                      <a:pt x="68" y="23"/>
                    </a:lnTo>
                    <a:lnTo>
                      <a:pt x="69" y="25"/>
                    </a:lnTo>
                    <a:lnTo>
                      <a:pt x="68" y="29"/>
                    </a:lnTo>
                    <a:lnTo>
                      <a:pt x="68" y="34"/>
                    </a:lnTo>
                    <a:lnTo>
                      <a:pt x="70" y="36"/>
                    </a:lnTo>
                    <a:lnTo>
                      <a:pt x="70" y="44"/>
                    </a:lnTo>
                    <a:lnTo>
                      <a:pt x="71" y="43"/>
                    </a:lnTo>
                    <a:lnTo>
                      <a:pt x="75" y="43"/>
                    </a:lnTo>
                    <a:lnTo>
                      <a:pt x="78" y="42"/>
                    </a:lnTo>
                    <a:lnTo>
                      <a:pt x="82" y="43"/>
                    </a:lnTo>
                    <a:lnTo>
                      <a:pt x="82" y="44"/>
                    </a:lnTo>
                    <a:lnTo>
                      <a:pt x="82" y="48"/>
                    </a:lnTo>
                    <a:lnTo>
                      <a:pt x="83" y="52"/>
                    </a:lnTo>
                    <a:lnTo>
                      <a:pt x="82" y="54"/>
                    </a:lnTo>
                    <a:lnTo>
                      <a:pt x="82" y="56"/>
                    </a:lnTo>
                    <a:lnTo>
                      <a:pt x="69" y="56"/>
                    </a:lnTo>
                    <a:lnTo>
                      <a:pt x="68" y="78"/>
                    </a:lnTo>
                    <a:lnTo>
                      <a:pt x="72" y="84"/>
                    </a:lnTo>
                    <a:lnTo>
                      <a:pt x="77" y="88"/>
                    </a:lnTo>
                    <a:lnTo>
                      <a:pt x="65" y="92"/>
                    </a:lnTo>
                    <a:lnTo>
                      <a:pt x="48" y="90"/>
                    </a:lnTo>
                    <a:lnTo>
                      <a:pt x="43" y="87"/>
                    </a:lnTo>
                    <a:lnTo>
                      <a:pt x="17" y="87"/>
                    </a:lnTo>
                    <a:lnTo>
                      <a:pt x="16" y="88"/>
                    </a:lnTo>
                    <a:lnTo>
                      <a:pt x="12" y="84"/>
                    </a:lnTo>
                    <a:lnTo>
                      <a:pt x="7" y="84"/>
                    </a:lnTo>
                    <a:lnTo>
                      <a:pt x="4" y="85"/>
                    </a:lnTo>
                    <a:lnTo>
                      <a:pt x="0" y="87"/>
                    </a:lnTo>
                    <a:lnTo>
                      <a:pt x="0" y="82"/>
                    </a:lnTo>
                    <a:lnTo>
                      <a:pt x="0" y="76"/>
                    </a:lnTo>
                    <a:lnTo>
                      <a:pt x="2" y="70"/>
                    </a:lnTo>
                    <a:lnTo>
                      <a:pt x="4" y="67"/>
                    </a:lnTo>
                    <a:lnTo>
                      <a:pt x="5" y="61"/>
                    </a:lnTo>
                    <a:lnTo>
                      <a:pt x="7" y="58"/>
                    </a:lnTo>
                    <a:lnTo>
                      <a:pt x="11" y="54"/>
                    </a:lnTo>
                    <a:lnTo>
                      <a:pt x="13" y="50"/>
                    </a:lnTo>
                    <a:lnTo>
                      <a:pt x="13" y="46"/>
                    </a:lnTo>
                    <a:lnTo>
                      <a:pt x="13" y="42"/>
                    </a:lnTo>
                    <a:lnTo>
                      <a:pt x="11" y="40"/>
                    </a:lnTo>
                    <a:lnTo>
                      <a:pt x="10" y="35"/>
                    </a:lnTo>
                    <a:lnTo>
                      <a:pt x="7" y="31"/>
                    </a:lnTo>
                    <a:lnTo>
                      <a:pt x="8" y="30"/>
                    </a:lnTo>
                    <a:lnTo>
                      <a:pt x="10" y="27"/>
                    </a:lnTo>
                    <a:lnTo>
                      <a:pt x="8" y="20"/>
                    </a:lnTo>
                    <a:lnTo>
                      <a:pt x="7" y="15"/>
                    </a:lnTo>
                    <a:lnTo>
                      <a:pt x="4" y="12"/>
                    </a:lnTo>
                    <a:lnTo>
                      <a:pt x="4" y="11"/>
                    </a:lnTo>
                    <a:lnTo>
                      <a:pt x="7" y="9"/>
                    </a:lnTo>
                    <a:lnTo>
                      <a:pt x="8" y="9"/>
                    </a:lnTo>
                    <a:lnTo>
                      <a:pt x="11" y="9"/>
                    </a:lnTo>
                    <a:lnTo>
                      <a:pt x="31" y="9"/>
                    </a:lnTo>
                    <a:close/>
                    <a:moveTo>
                      <a:pt x="5" y="7"/>
                    </a:moveTo>
                    <a:lnTo>
                      <a:pt x="4" y="8"/>
                    </a:lnTo>
                    <a:lnTo>
                      <a:pt x="1" y="3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6" y="3"/>
                    </a:lnTo>
                    <a:lnTo>
                      <a:pt x="5" y="4"/>
                    </a:lnTo>
                    <a:lnTo>
                      <a:pt x="5" y="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>
                <a:off x="2882900" y="5607050"/>
                <a:ext cx="80963" cy="58738"/>
              </a:xfrm>
              <a:custGeom>
                <a:avLst/>
                <a:gdLst>
                  <a:gd name="T0" fmla="*/ 17 w 51"/>
                  <a:gd name="T1" fmla="*/ 37 h 37"/>
                  <a:gd name="T2" fmla="*/ 12 w 51"/>
                  <a:gd name="T3" fmla="*/ 35 h 37"/>
                  <a:gd name="T4" fmla="*/ 10 w 51"/>
                  <a:gd name="T5" fmla="*/ 35 h 37"/>
                  <a:gd name="T6" fmla="*/ 7 w 51"/>
                  <a:gd name="T7" fmla="*/ 37 h 37"/>
                  <a:gd name="T8" fmla="*/ 4 w 51"/>
                  <a:gd name="T9" fmla="*/ 36 h 37"/>
                  <a:gd name="T10" fmla="*/ 3 w 51"/>
                  <a:gd name="T11" fmla="*/ 34 h 37"/>
                  <a:gd name="T12" fmla="*/ 0 w 51"/>
                  <a:gd name="T13" fmla="*/ 33 h 37"/>
                  <a:gd name="T14" fmla="*/ 0 w 51"/>
                  <a:gd name="T15" fmla="*/ 28 h 37"/>
                  <a:gd name="T16" fmla="*/ 1 w 51"/>
                  <a:gd name="T17" fmla="*/ 25 h 37"/>
                  <a:gd name="T18" fmla="*/ 1 w 51"/>
                  <a:gd name="T19" fmla="*/ 23 h 37"/>
                  <a:gd name="T20" fmla="*/ 6 w 51"/>
                  <a:gd name="T21" fmla="*/ 17 h 37"/>
                  <a:gd name="T22" fmla="*/ 7 w 51"/>
                  <a:gd name="T23" fmla="*/ 12 h 37"/>
                  <a:gd name="T24" fmla="*/ 10 w 51"/>
                  <a:gd name="T25" fmla="*/ 11 h 37"/>
                  <a:gd name="T26" fmla="*/ 12 w 51"/>
                  <a:gd name="T27" fmla="*/ 12 h 37"/>
                  <a:gd name="T28" fmla="*/ 16 w 51"/>
                  <a:gd name="T29" fmla="*/ 11 h 37"/>
                  <a:gd name="T30" fmla="*/ 16 w 51"/>
                  <a:gd name="T31" fmla="*/ 8 h 37"/>
                  <a:gd name="T32" fmla="*/ 22 w 51"/>
                  <a:gd name="T33" fmla="*/ 6 h 37"/>
                  <a:gd name="T34" fmla="*/ 23 w 51"/>
                  <a:gd name="T35" fmla="*/ 4 h 37"/>
                  <a:gd name="T36" fmla="*/ 29 w 51"/>
                  <a:gd name="T37" fmla="*/ 1 h 37"/>
                  <a:gd name="T38" fmla="*/ 33 w 51"/>
                  <a:gd name="T39" fmla="*/ 0 h 37"/>
                  <a:gd name="T40" fmla="*/ 34 w 51"/>
                  <a:gd name="T41" fmla="*/ 1 h 37"/>
                  <a:gd name="T42" fmla="*/ 39 w 51"/>
                  <a:gd name="T43" fmla="*/ 1 h 37"/>
                  <a:gd name="T44" fmla="*/ 39 w 51"/>
                  <a:gd name="T45" fmla="*/ 5 h 37"/>
                  <a:gd name="T46" fmla="*/ 39 w 51"/>
                  <a:gd name="T47" fmla="*/ 7 h 37"/>
                  <a:gd name="T48" fmla="*/ 42 w 51"/>
                  <a:gd name="T49" fmla="*/ 12 h 37"/>
                  <a:gd name="T50" fmla="*/ 44 w 51"/>
                  <a:gd name="T51" fmla="*/ 16 h 37"/>
                  <a:gd name="T52" fmla="*/ 51 w 51"/>
                  <a:gd name="T53" fmla="*/ 17 h 37"/>
                  <a:gd name="T54" fmla="*/ 51 w 51"/>
                  <a:gd name="T55" fmla="*/ 22 h 37"/>
                  <a:gd name="T56" fmla="*/ 50 w 51"/>
                  <a:gd name="T57" fmla="*/ 23 h 37"/>
                  <a:gd name="T58" fmla="*/ 46 w 51"/>
                  <a:gd name="T59" fmla="*/ 24 h 37"/>
                  <a:gd name="T60" fmla="*/ 45 w 51"/>
                  <a:gd name="T61" fmla="*/ 27 h 37"/>
                  <a:gd name="T62" fmla="*/ 42 w 51"/>
                  <a:gd name="T63" fmla="*/ 28 h 37"/>
                  <a:gd name="T64" fmla="*/ 36 w 51"/>
                  <a:gd name="T65" fmla="*/ 28 h 37"/>
                  <a:gd name="T66" fmla="*/ 34 w 51"/>
                  <a:gd name="T67" fmla="*/ 28 h 37"/>
                  <a:gd name="T68" fmla="*/ 32 w 51"/>
                  <a:gd name="T69" fmla="*/ 28 h 37"/>
                  <a:gd name="T70" fmla="*/ 28 w 51"/>
                  <a:gd name="T71" fmla="*/ 28 h 37"/>
                  <a:gd name="T72" fmla="*/ 17 w 51"/>
                  <a:gd name="T73" fmla="*/ 28 h 37"/>
                  <a:gd name="T74" fmla="*/ 16 w 51"/>
                  <a:gd name="T75" fmla="*/ 31 h 37"/>
                  <a:gd name="T76" fmla="*/ 17 w 51"/>
                  <a:gd name="T7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1" h="37">
                    <a:moveTo>
                      <a:pt x="17" y="37"/>
                    </a:moveTo>
                    <a:lnTo>
                      <a:pt x="12" y="35"/>
                    </a:lnTo>
                    <a:lnTo>
                      <a:pt x="10" y="35"/>
                    </a:lnTo>
                    <a:lnTo>
                      <a:pt x="7" y="37"/>
                    </a:lnTo>
                    <a:lnTo>
                      <a:pt x="4" y="36"/>
                    </a:lnTo>
                    <a:lnTo>
                      <a:pt x="3" y="34"/>
                    </a:lnTo>
                    <a:lnTo>
                      <a:pt x="0" y="33"/>
                    </a:lnTo>
                    <a:lnTo>
                      <a:pt x="0" y="28"/>
                    </a:lnTo>
                    <a:lnTo>
                      <a:pt x="1" y="25"/>
                    </a:lnTo>
                    <a:lnTo>
                      <a:pt x="1" y="23"/>
                    </a:lnTo>
                    <a:lnTo>
                      <a:pt x="6" y="17"/>
                    </a:lnTo>
                    <a:lnTo>
                      <a:pt x="7" y="12"/>
                    </a:lnTo>
                    <a:lnTo>
                      <a:pt x="10" y="11"/>
                    </a:lnTo>
                    <a:lnTo>
                      <a:pt x="12" y="12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22" y="6"/>
                    </a:lnTo>
                    <a:lnTo>
                      <a:pt x="23" y="4"/>
                    </a:lnTo>
                    <a:lnTo>
                      <a:pt x="29" y="1"/>
                    </a:lnTo>
                    <a:lnTo>
                      <a:pt x="33" y="0"/>
                    </a:lnTo>
                    <a:lnTo>
                      <a:pt x="34" y="1"/>
                    </a:lnTo>
                    <a:lnTo>
                      <a:pt x="39" y="1"/>
                    </a:lnTo>
                    <a:lnTo>
                      <a:pt x="39" y="5"/>
                    </a:lnTo>
                    <a:lnTo>
                      <a:pt x="39" y="7"/>
                    </a:lnTo>
                    <a:lnTo>
                      <a:pt x="42" y="12"/>
                    </a:lnTo>
                    <a:lnTo>
                      <a:pt x="44" y="16"/>
                    </a:lnTo>
                    <a:lnTo>
                      <a:pt x="51" y="17"/>
                    </a:lnTo>
                    <a:lnTo>
                      <a:pt x="51" y="22"/>
                    </a:lnTo>
                    <a:lnTo>
                      <a:pt x="50" y="23"/>
                    </a:lnTo>
                    <a:lnTo>
                      <a:pt x="46" y="24"/>
                    </a:lnTo>
                    <a:lnTo>
                      <a:pt x="45" y="27"/>
                    </a:lnTo>
                    <a:lnTo>
                      <a:pt x="42" y="28"/>
                    </a:lnTo>
                    <a:lnTo>
                      <a:pt x="36" y="28"/>
                    </a:lnTo>
                    <a:lnTo>
                      <a:pt x="34" y="28"/>
                    </a:lnTo>
                    <a:lnTo>
                      <a:pt x="32" y="28"/>
                    </a:lnTo>
                    <a:lnTo>
                      <a:pt x="28" y="28"/>
                    </a:lnTo>
                    <a:lnTo>
                      <a:pt x="17" y="28"/>
                    </a:lnTo>
                    <a:lnTo>
                      <a:pt x="16" y="31"/>
                    </a:lnTo>
                    <a:lnTo>
                      <a:pt x="17" y="3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3249613" y="5792788"/>
                <a:ext cx="19050" cy="23813"/>
              </a:xfrm>
              <a:custGeom>
                <a:avLst/>
                <a:gdLst>
                  <a:gd name="T0" fmla="*/ 2 w 12"/>
                  <a:gd name="T1" fmla="*/ 15 h 15"/>
                  <a:gd name="T2" fmla="*/ 1 w 12"/>
                  <a:gd name="T3" fmla="*/ 6 h 15"/>
                  <a:gd name="T4" fmla="*/ 0 w 12"/>
                  <a:gd name="T5" fmla="*/ 4 h 15"/>
                  <a:gd name="T6" fmla="*/ 4 w 12"/>
                  <a:gd name="T7" fmla="*/ 4 h 15"/>
                  <a:gd name="T8" fmla="*/ 6 w 12"/>
                  <a:gd name="T9" fmla="*/ 0 h 15"/>
                  <a:gd name="T10" fmla="*/ 10 w 12"/>
                  <a:gd name="T11" fmla="*/ 0 h 15"/>
                  <a:gd name="T12" fmla="*/ 10 w 12"/>
                  <a:gd name="T13" fmla="*/ 4 h 15"/>
                  <a:gd name="T14" fmla="*/ 12 w 12"/>
                  <a:gd name="T15" fmla="*/ 5 h 15"/>
                  <a:gd name="T16" fmla="*/ 12 w 12"/>
                  <a:gd name="T17" fmla="*/ 7 h 15"/>
                  <a:gd name="T18" fmla="*/ 10 w 12"/>
                  <a:gd name="T19" fmla="*/ 9 h 15"/>
                  <a:gd name="T20" fmla="*/ 7 w 12"/>
                  <a:gd name="T21" fmla="*/ 12 h 15"/>
                  <a:gd name="T22" fmla="*/ 5 w 12"/>
                  <a:gd name="T23" fmla="*/ 15 h 15"/>
                  <a:gd name="T24" fmla="*/ 2 w 12"/>
                  <a:gd name="T2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5">
                    <a:moveTo>
                      <a:pt x="2" y="15"/>
                    </a:moveTo>
                    <a:lnTo>
                      <a:pt x="1" y="6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4"/>
                    </a:lnTo>
                    <a:lnTo>
                      <a:pt x="12" y="5"/>
                    </a:lnTo>
                    <a:lnTo>
                      <a:pt x="12" y="7"/>
                    </a:lnTo>
                    <a:lnTo>
                      <a:pt x="10" y="9"/>
                    </a:lnTo>
                    <a:lnTo>
                      <a:pt x="7" y="12"/>
                    </a:lnTo>
                    <a:lnTo>
                      <a:pt x="5" y="15"/>
                    </a:lnTo>
                    <a:lnTo>
                      <a:pt x="2" y="1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2947988" y="5637213"/>
                <a:ext cx="33338" cy="65088"/>
              </a:xfrm>
              <a:custGeom>
                <a:avLst/>
                <a:gdLst>
                  <a:gd name="T0" fmla="*/ 14 w 21"/>
                  <a:gd name="T1" fmla="*/ 41 h 41"/>
                  <a:gd name="T2" fmla="*/ 8 w 21"/>
                  <a:gd name="T3" fmla="*/ 41 h 41"/>
                  <a:gd name="T4" fmla="*/ 6 w 21"/>
                  <a:gd name="T5" fmla="*/ 37 h 41"/>
                  <a:gd name="T6" fmla="*/ 6 w 21"/>
                  <a:gd name="T7" fmla="*/ 22 h 41"/>
                  <a:gd name="T8" fmla="*/ 5 w 21"/>
                  <a:gd name="T9" fmla="*/ 20 h 41"/>
                  <a:gd name="T10" fmla="*/ 5 w 21"/>
                  <a:gd name="T11" fmla="*/ 17 h 41"/>
                  <a:gd name="T12" fmla="*/ 3 w 21"/>
                  <a:gd name="T13" fmla="*/ 15 h 41"/>
                  <a:gd name="T14" fmla="*/ 0 w 21"/>
                  <a:gd name="T15" fmla="*/ 12 h 41"/>
                  <a:gd name="T16" fmla="*/ 1 w 21"/>
                  <a:gd name="T17" fmla="*/ 9 h 41"/>
                  <a:gd name="T18" fmla="*/ 4 w 21"/>
                  <a:gd name="T19" fmla="*/ 8 h 41"/>
                  <a:gd name="T20" fmla="*/ 5 w 21"/>
                  <a:gd name="T21" fmla="*/ 5 h 41"/>
                  <a:gd name="T22" fmla="*/ 9 w 21"/>
                  <a:gd name="T23" fmla="*/ 4 h 41"/>
                  <a:gd name="T24" fmla="*/ 10 w 21"/>
                  <a:gd name="T25" fmla="*/ 3 h 41"/>
                  <a:gd name="T26" fmla="*/ 12 w 21"/>
                  <a:gd name="T27" fmla="*/ 0 h 41"/>
                  <a:gd name="T28" fmla="*/ 15 w 21"/>
                  <a:gd name="T29" fmla="*/ 0 h 41"/>
                  <a:gd name="T30" fmla="*/ 20 w 21"/>
                  <a:gd name="T31" fmla="*/ 4 h 41"/>
                  <a:gd name="T32" fmla="*/ 20 w 21"/>
                  <a:gd name="T33" fmla="*/ 6 h 41"/>
                  <a:gd name="T34" fmla="*/ 21 w 21"/>
                  <a:gd name="T35" fmla="*/ 11 h 41"/>
                  <a:gd name="T36" fmla="*/ 20 w 21"/>
                  <a:gd name="T37" fmla="*/ 14 h 41"/>
                  <a:gd name="T38" fmla="*/ 21 w 21"/>
                  <a:gd name="T39" fmla="*/ 15 h 41"/>
                  <a:gd name="T40" fmla="*/ 17 w 21"/>
                  <a:gd name="T41" fmla="*/ 20 h 41"/>
                  <a:gd name="T42" fmla="*/ 15 w 21"/>
                  <a:gd name="T43" fmla="*/ 21 h 41"/>
                  <a:gd name="T44" fmla="*/ 14 w 21"/>
                  <a:gd name="T45" fmla="*/ 26 h 41"/>
                  <a:gd name="T46" fmla="*/ 14 w 21"/>
                  <a:gd name="T47" fmla="*/ 30 h 41"/>
                  <a:gd name="T48" fmla="*/ 14 w 21"/>
                  <a:gd name="T4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41">
                    <a:moveTo>
                      <a:pt x="14" y="41"/>
                    </a:moveTo>
                    <a:lnTo>
                      <a:pt x="8" y="41"/>
                    </a:lnTo>
                    <a:lnTo>
                      <a:pt x="6" y="37"/>
                    </a:lnTo>
                    <a:lnTo>
                      <a:pt x="6" y="22"/>
                    </a:lnTo>
                    <a:lnTo>
                      <a:pt x="5" y="20"/>
                    </a:lnTo>
                    <a:lnTo>
                      <a:pt x="5" y="17"/>
                    </a:lnTo>
                    <a:lnTo>
                      <a:pt x="3" y="15"/>
                    </a:lnTo>
                    <a:lnTo>
                      <a:pt x="0" y="12"/>
                    </a:lnTo>
                    <a:lnTo>
                      <a:pt x="1" y="9"/>
                    </a:lnTo>
                    <a:lnTo>
                      <a:pt x="4" y="8"/>
                    </a:lnTo>
                    <a:lnTo>
                      <a:pt x="5" y="5"/>
                    </a:lnTo>
                    <a:lnTo>
                      <a:pt x="9" y="4"/>
                    </a:lnTo>
                    <a:lnTo>
                      <a:pt x="10" y="3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20" y="4"/>
                    </a:lnTo>
                    <a:lnTo>
                      <a:pt x="20" y="6"/>
                    </a:lnTo>
                    <a:lnTo>
                      <a:pt x="21" y="11"/>
                    </a:lnTo>
                    <a:lnTo>
                      <a:pt x="20" y="14"/>
                    </a:lnTo>
                    <a:lnTo>
                      <a:pt x="21" y="15"/>
                    </a:lnTo>
                    <a:lnTo>
                      <a:pt x="17" y="20"/>
                    </a:lnTo>
                    <a:lnTo>
                      <a:pt x="15" y="21"/>
                    </a:lnTo>
                    <a:lnTo>
                      <a:pt x="14" y="26"/>
                    </a:lnTo>
                    <a:lnTo>
                      <a:pt x="14" y="30"/>
                    </a:lnTo>
                    <a:lnTo>
                      <a:pt x="14" y="4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26"/>
              <p:cNvSpPr>
                <a:spLocks/>
              </p:cNvSpPr>
              <p:nvPr/>
            </p:nvSpPr>
            <p:spPr bwMode="auto">
              <a:xfrm>
                <a:off x="3151188" y="5957888"/>
                <a:ext cx="101600" cy="106363"/>
              </a:xfrm>
              <a:custGeom>
                <a:avLst/>
                <a:gdLst>
                  <a:gd name="T0" fmla="*/ 39 w 64"/>
                  <a:gd name="T1" fmla="*/ 6 h 67"/>
                  <a:gd name="T2" fmla="*/ 40 w 64"/>
                  <a:gd name="T3" fmla="*/ 7 h 67"/>
                  <a:gd name="T4" fmla="*/ 43 w 64"/>
                  <a:gd name="T5" fmla="*/ 12 h 67"/>
                  <a:gd name="T6" fmla="*/ 50 w 64"/>
                  <a:gd name="T7" fmla="*/ 19 h 67"/>
                  <a:gd name="T8" fmla="*/ 53 w 64"/>
                  <a:gd name="T9" fmla="*/ 21 h 67"/>
                  <a:gd name="T10" fmla="*/ 53 w 64"/>
                  <a:gd name="T11" fmla="*/ 23 h 67"/>
                  <a:gd name="T12" fmla="*/ 56 w 64"/>
                  <a:gd name="T13" fmla="*/ 27 h 67"/>
                  <a:gd name="T14" fmla="*/ 61 w 64"/>
                  <a:gd name="T15" fmla="*/ 28 h 67"/>
                  <a:gd name="T16" fmla="*/ 64 w 64"/>
                  <a:gd name="T17" fmla="*/ 32 h 67"/>
                  <a:gd name="T18" fmla="*/ 55 w 64"/>
                  <a:gd name="T19" fmla="*/ 36 h 67"/>
                  <a:gd name="T20" fmla="*/ 50 w 64"/>
                  <a:gd name="T21" fmla="*/ 42 h 67"/>
                  <a:gd name="T22" fmla="*/ 47 w 64"/>
                  <a:gd name="T23" fmla="*/ 47 h 67"/>
                  <a:gd name="T24" fmla="*/ 45 w 64"/>
                  <a:gd name="T25" fmla="*/ 50 h 67"/>
                  <a:gd name="T26" fmla="*/ 41 w 64"/>
                  <a:gd name="T27" fmla="*/ 51 h 67"/>
                  <a:gd name="T28" fmla="*/ 40 w 64"/>
                  <a:gd name="T29" fmla="*/ 54 h 67"/>
                  <a:gd name="T30" fmla="*/ 39 w 64"/>
                  <a:gd name="T31" fmla="*/ 57 h 67"/>
                  <a:gd name="T32" fmla="*/ 35 w 64"/>
                  <a:gd name="T33" fmla="*/ 58 h 67"/>
                  <a:gd name="T34" fmla="*/ 29 w 64"/>
                  <a:gd name="T35" fmla="*/ 58 h 67"/>
                  <a:gd name="T36" fmla="*/ 27 w 64"/>
                  <a:gd name="T37" fmla="*/ 56 h 67"/>
                  <a:gd name="T38" fmla="*/ 23 w 64"/>
                  <a:gd name="T39" fmla="*/ 54 h 67"/>
                  <a:gd name="T40" fmla="*/ 21 w 64"/>
                  <a:gd name="T41" fmla="*/ 57 h 67"/>
                  <a:gd name="T42" fmla="*/ 18 w 64"/>
                  <a:gd name="T43" fmla="*/ 61 h 67"/>
                  <a:gd name="T44" fmla="*/ 16 w 64"/>
                  <a:gd name="T45" fmla="*/ 62 h 67"/>
                  <a:gd name="T46" fmla="*/ 12 w 64"/>
                  <a:gd name="T47" fmla="*/ 65 h 67"/>
                  <a:gd name="T48" fmla="*/ 8 w 64"/>
                  <a:gd name="T49" fmla="*/ 67 h 67"/>
                  <a:gd name="T50" fmla="*/ 6 w 64"/>
                  <a:gd name="T51" fmla="*/ 64 h 67"/>
                  <a:gd name="T52" fmla="*/ 6 w 64"/>
                  <a:gd name="T53" fmla="*/ 59 h 67"/>
                  <a:gd name="T54" fmla="*/ 3 w 64"/>
                  <a:gd name="T55" fmla="*/ 52 h 67"/>
                  <a:gd name="T56" fmla="*/ 0 w 64"/>
                  <a:gd name="T57" fmla="*/ 51 h 67"/>
                  <a:gd name="T58" fmla="*/ 0 w 64"/>
                  <a:gd name="T59" fmla="*/ 30 h 67"/>
                  <a:gd name="T60" fmla="*/ 8 w 64"/>
                  <a:gd name="T61" fmla="*/ 29 h 67"/>
                  <a:gd name="T62" fmla="*/ 8 w 64"/>
                  <a:gd name="T63" fmla="*/ 4 h 67"/>
                  <a:gd name="T64" fmla="*/ 12 w 64"/>
                  <a:gd name="T65" fmla="*/ 4 h 67"/>
                  <a:gd name="T66" fmla="*/ 23 w 64"/>
                  <a:gd name="T67" fmla="*/ 1 h 67"/>
                  <a:gd name="T68" fmla="*/ 26 w 64"/>
                  <a:gd name="T69" fmla="*/ 5 h 67"/>
                  <a:gd name="T70" fmla="*/ 29 w 64"/>
                  <a:gd name="T71" fmla="*/ 1 h 67"/>
                  <a:gd name="T72" fmla="*/ 32 w 64"/>
                  <a:gd name="T73" fmla="*/ 1 h 67"/>
                  <a:gd name="T74" fmla="*/ 35 w 64"/>
                  <a:gd name="T75" fmla="*/ 0 h 67"/>
                  <a:gd name="T76" fmla="*/ 37 w 64"/>
                  <a:gd name="T77" fmla="*/ 1 h 67"/>
                  <a:gd name="T78" fmla="*/ 39 w 64"/>
                  <a:gd name="T79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4" h="67">
                    <a:moveTo>
                      <a:pt x="39" y="6"/>
                    </a:moveTo>
                    <a:lnTo>
                      <a:pt x="40" y="7"/>
                    </a:lnTo>
                    <a:lnTo>
                      <a:pt x="43" y="12"/>
                    </a:lnTo>
                    <a:lnTo>
                      <a:pt x="50" y="19"/>
                    </a:lnTo>
                    <a:lnTo>
                      <a:pt x="53" y="21"/>
                    </a:lnTo>
                    <a:lnTo>
                      <a:pt x="53" y="23"/>
                    </a:lnTo>
                    <a:lnTo>
                      <a:pt x="56" y="27"/>
                    </a:lnTo>
                    <a:lnTo>
                      <a:pt x="61" y="28"/>
                    </a:lnTo>
                    <a:lnTo>
                      <a:pt x="64" y="32"/>
                    </a:lnTo>
                    <a:lnTo>
                      <a:pt x="55" y="36"/>
                    </a:lnTo>
                    <a:lnTo>
                      <a:pt x="50" y="42"/>
                    </a:lnTo>
                    <a:lnTo>
                      <a:pt x="47" y="47"/>
                    </a:lnTo>
                    <a:lnTo>
                      <a:pt x="45" y="50"/>
                    </a:lnTo>
                    <a:lnTo>
                      <a:pt x="41" y="51"/>
                    </a:lnTo>
                    <a:lnTo>
                      <a:pt x="40" y="54"/>
                    </a:lnTo>
                    <a:lnTo>
                      <a:pt x="39" y="57"/>
                    </a:lnTo>
                    <a:lnTo>
                      <a:pt x="35" y="58"/>
                    </a:lnTo>
                    <a:lnTo>
                      <a:pt x="29" y="58"/>
                    </a:lnTo>
                    <a:lnTo>
                      <a:pt x="27" y="56"/>
                    </a:lnTo>
                    <a:lnTo>
                      <a:pt x="23" y="54"/>
                    </a:lnTo>
                    <a:lnTo>
                      <a:pt x="21" y="57"/>
                    </a:lnTo>
                    <a:lnTo>
                      <a:pt x="18" y="61"/>
                    </a:lnTo>
                    <a:lnTo>
                      <a:pt x="16" y="62"/>
                    </a:lnTo>
                    <a:lnTo>
                      <a:pt x="12" y="65"/>
                    </a:lnTo>
                    <a:lnTo>
                      <a:pt x="8" y="67"/>
                    </a:lnTo>
                    <a:lnTo>
                      <a:pt x="6" y="64"/>
                    </a:lnTo>
                    <a:lnTo>
                      <a:pt x="6" y="59"/>
                    </a:lnTo>
                    <a:lnTo>
                      <a:pt x="3" y="52"/>
                    </a:lnTo>
                    <a:lnTo>
                      <a:pt x="0" y="51"/>
                    </a:lnTo>
                    <a:lnTo>
                      <a:pt x="0" y="30"/>
                    </a:lnTo>
                    <a:lnTo>
                      <a:pt x="8" y="29"/>
                    </a:lnTo>
                    <a:lnTo>
                      <a:pt x="8" y="4"/>
                    </a:lnTo>
                    <a:lnTo>
                      <a:pt x="12" y="4"/>
                    </a:lnTo>
                    <a:lnTo>
                      <a:pt x="23" y="1"/>
                    </a:lnTo>
                    <a:lnTo>
                      <a:pt x="26" y="5"/>
                    </a:lnTo>
                    <a:lnTo>
                      <a:pt x="29" y="1"/>
                    </a:lnTo>
                    <a:lnTo>
                      <a:pt x="32" y="1"/>
                    </a:lnTo>
                    <a:lnTo>
                      <a:pt x="35" y="0"/>
                    </a:lnTo>
                    <a:lnTo>
                      <a:pt x="37" y="1"/>
                    </a:lnTo>
                    <a:lnTo>
                      <a:pt x="39" y="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30"/>
              <p:cNvSpPr>
                <a:spLocks/>
              </p:cNvSpPr>
              <p:nvPr/>
            </p:nvSpPr>
            <p:spPr bwMode="auto">
              <a:xfrm>
                <a:off x="3071813" y="5711825"/>
                <a:ext cx="200025" cy="198438"/>
              </a:xfrm>
              <a:custGeom>
                <a:avLst/>
                <a:gdLst>
                  <a:gd name="T0" fmla="*/ 124 w 126"/>
                  <a:gd name="T1" fmla="*/ 20 h 125"/>
                  <a:gd name="T2" fmla="*/ 124 w 126"/>
                  <a:gd name="T3" fmla="*/ 23 h 125"/>
                  <a:gd name="T4" fmla="*/ 119 w 126"/>
                  <a:gd name="T5" fmla="*/ 28 h 125"/>
                  <a:gd name="T6" fmla="*/ 117 w 126"/>
                  <a:gd name="T7" fmla="*/ 37 h 125"/>
                  <a:gd name="T8" fmla="*/ 116 w 126"/>
                  <a:gd name="T9" fmla="*/ 44 h 125"/>
                  <a:gd name="T10" fmla="*/ 113 w 126"/>
                  <a:gd name="T11" fmla="*/ 50 h 125"/>
                  <a:gd name="T12" fmla="*/ 112 w 126"/>
                  <a:gd name="T13" fmla="*/ 55 h 125"/>
                  <a:gd name="T14" fmla="*/ 114 w 126"/>
                  <a:gd name="T15" fmla="*/ 66 h 125"/>
                  <a:gd name="T16" fmla="*/ 114 w 126"/>
                  <a:gd name="T17" fmla="*/ 75 h 125"/>
                  <a:gd name="T18" fmla="*/ 120 w 126"/>
                  <a:gd name="T19" fmla="*/ 83 h 125"/>
                  <a:gd name="T20" fmla="*/ 120 w 126"/>
                  <a:gd name="T21" fmla="*/ 91 h 125"/>
                  <a:gd name="T22" fmla="*/ 109 w 126"/>
                  <a:gd name="T23" fmla="*/ 92 h 125"/>
                  <a:gd name="T24" fmla="*/ 109 w 126"/>
                  <a:gd name="T25" fmla="*/ 100 h 125"/>
                  <a:gd name="T26" fmla="*/ 107 w 126"/>
                  <a:gd name="T27" fmla="*/ 115 h 125"/>
                  <a:gd name="T28" fmla="*/ 114 w 126"/>
                  <a:gd name="T29" fmla="*/ 119 h 125"/>
                  <a:gd name="T30" fmla="*/ 117 w 126"/>
                  <a:gd name="T31" fmla="*/ 125 h 125"/>
                  <a:gd name="T32" fmla="*/ 108 w 126"/>
                  <a:gd name="T33" fmla="*/ 121 h 125"/>
                  <a:gd name="T34" fmla="*/ 101 w 126"/>
                  <a:gd name="T35" fmla="*/ 116 h 125"/>
                  <a:gd name="T36" fmla="*/ 95 w 126"/>
                  <a:gd name="T37" fmla="*/ 115 h 125"/>
                  <a:gd name="T38" fmla="*/ 88 w 126"/>
                  <a:gd name="T39" fmla="*/ 112 h 125"/>
                  <a:gd name="T40" fmla="*/ 80 w 126"/>
                  <a:gd name="T41" fmla="*/ 112 h 125"/>
                  <a:gd name="T42" fmla="*/ 78 w 126"/>
                  <a:gd name="T43" fmla="*/ 109 h 125"/>
                  <a:gd name="T44" fmla="*/ 71 w 126"/>
                  <a:gd name="T45" fmla="*/ 109 h 125"/>
                  <a:gd name="T46" fmla="*/ 66 w 126"/>
                  <a:gd name="T47" fmla="*/ 110 h 125"/>
                  <a:gd name="T48" fmla="*/ 64 w 126"/>
                  <a:gd name="T49" fmla="*/ 100 h 125"/>
                  <a:gd name="T50" fmla="*/ 65 w 126"/>
                  <a:gd name="T51" fmla="*/ 91 h 125"/>
                  <a:gd name="T52" fmla="*/ 64 w 126"/>
                  <a:gd name="T53" fmla="*/ 84 h 125"/>
                  <a:gd name="T54" fmla="*/ 55 w 126"/>
                  <a:gd name="T55" fmla="*/ 81 h 125"/>
                  <a:gd name="T56" fmla="*/ 52 w 126"/>
                  <a:gd name="T57" fmla="*/ 83 h 125"/>
                  <a:gd name="T58" fmla="*/ 45 w 126"/>
                  <a:gd name="T59" fmla="*/ 87 h 125"/>
                  <a:gd name="T60" fmla="*/ 41 w 126"/>
                  <a:gd name="T61" fmla="*/ 87 h 125"/>
                  <a:gd name="T62" fmla="*/ 35 w 126"/>
                  <a:gd name="T63" fmla="*/ 90 h 125"/>
                  <a:gd name="T64" fmla="*/ 31 w 126"/>
                  <a:gd name="T65" fmla="*/ 84 h 125"/>
                  <a:gd name="T66" fmla="*/ 27 w 126"/>
                  <a:gd name="T67" fmla="*/ 75 h 125"/>
                  <a:gd name="T68" fmla="*/ 4 w 126"/>
                  <a:gd name="T69" fmla="*/ 75 h 125"/>
                  <a:gd name="T70" fmla="*/ 0 w 126"/>
                  <a:gd name="T71" fmla="*/ 77 h 125"/>
                  <a:gd name="T72" fmla="*/ 1 w 126"/>
                  <a:gd name="T73" fmla="*/ 73 h 125"/>
                  <a:gd name="T74" fmla="*/ 2 w 126"/>
                  <a:gd name="T75" fmla="*/ 69 h 125"/>
                  <a:gd name="T76" fmla="*/ 7 w 126"/>
                  <a:gd name="T77" fmla="*/ 68 h 125"/>
                  <a:gd name="T78" fmla="*/ 12 w 126"/>
                  <a:gd name="T79" fmla="*/ 66 h 125"/>
                  <a:gd name="T80" fmla="*/ 15 w 126"/>
                  <a:gd name="T81" fmla="*/ 69 h 125"/>
                  <a:gd name="T82" fmla="*/ 23 w 126"/>
                  <a:gd name="T83" fmla="*/ 61 h 125"/>
                  <a:gd name="T84" fmla="*/ 25 w 126"/>
                  <a:gd name="T85" fmla="*/ 54 h 125"/>
                  <a:gd name="T86" fmla="*/ 31 w 126"/>
                  <a:gd name="T87" fmla="*/ 44 h 125"/>
                  <a:gd name="T88" fmla="*/ 36 w 126"/>
                  <a:gd name="T89" fmla="*/ 38 h 125"/>
                  <a:gd name="T90" fmla="*/ 37 w 126"/>
                  <a:gd name="T91" fmla="*/ 33 h 125"/>
                  <a:gd name="T92" fmla="*/ 37 w 126"/>
                  <a:gd name="T93" fmla="*/ 23 h 125"/>
                  <a:gd name="T94" fmla="*/ 41 w 126"/>
                  <a:gd name="T95" fmla="*/ 16 h 125"/>
                  <a:gd name="T96" fmla="*/ 42 w 126"/>
                  <a:gd name="T97" fmla="*/ 8 h 125"/>
                  <a:gd name="T98" fmla="*/ 48 w 126"/>
                  <a:gd name="T99" fmla="*/ 2 h 125"/>
                  <a:gd name="T100" fmla="*/ 58 w 126"/>
                  <a:gd name="T101" fmla="*/ 6 h 125"/>
                  <a:gd name="T102" fmla="*/ 67 w 126"/>
                  <a:gd name="T103" fmla="*/ 9 h 125"/>
                  <a:gd name="T104" fmla="*/ 71 w 126"/>
                  <a:gd name="T105" fmla="*/ 4 h 125"/>
                  <a:gd name="T106" fmla="*/ 80 w 126"/>
                  <a:gd name="T107" fmla="*/ 2 h 125"/>
                  <a:gd name="T108" fmla="*/ 85 w 126"/>
                  <a:gd name="T109" fmla="*/ 3 h 125"/>
                  <a:gd name="T110" fmla="*/ 89 w 126"/>
                  <a:gd name="T111" fmla="*/ 0 h 125"/>
                  <a:gd name="T112" fmla="*/ 99 w 126"/>
                  <a:gd name="T113" fmla="*/ 2 h 125"/>
                  <a:gd name="T114" fmla="*/ 105 w 126"/>
                  <a:gd name="T115" fmla="*/ 6 h 125"/>
                  <a:gd name="T116" fmla="*/ 109 w 126"/>
                  <a:gd name="T117" fmla="*/ 5 h 125"/>
                  <a:gd name="T118" fmla="*/ 117 w 126"/>
                  <a:gd name="T119" fmla="*/ 5 h 125"/>
                  <a:gd name="T120" fmla="*/ 124 w 126"/>
                  <a:gd name="T121" fmla="*/ 1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6" h="125">
                    <a:moveTo>
                      <a:pt x="124" y="12"/>
                    </a:moveTo>
                    <a:lnTo>
                      <a:pt x="124" y="20"/>
                    </a:lnTo>
                    <a:lnTo>
                      <a:pt x="126" y="21"/>
                    </a:lnTo>
                    <a:lnTo>
                      <a:pt x="124" y="23"/>
                    </a:lnTo>
                    <a:lnTo>
                      <a:pt x="122" y="25"/>
                    </a:lnTo>
                    <a:lnTo>
                      <a:pt x="119" y="28"/>
                    </a:lnTo>
                    <a:lnTo>
                      <a:pt x="118" y="32"/>
                    </a:lnTo>
                    <a:lnTo>
                      <a:pt x="117" y="37"/>
                    </a:lnTo>
                    <a:lnTo>
                      <a:pt x="116" y="39"/>
                    </a:lnTo>
                    <a:lnTo>
                      <a:pt x="116" y="44"/>
                    </a:lnTo>
                    <a:lnTo>
                      <a:pt x="114" y="46"/>
                    </a:lnTo>
                    <a:lnTo>
                      <a:pt x="113" y="50"/>
                    </a:lnTo>
                    <a:lnTo>
                      <a:pt x="113" y="51"/>
                    </a:lnTo>
                    <a:lnTo>
                      <a:pt x="112" y="55"/>
                    </a:lnTo>
                    <a:lnTo>
                      <a:pt x="113" y="57"/>
                    </a:lnTo>
                    <a:lnTo>
                      <a:pt x="114" y="66"/>
                    </a:lnTo>
                    <a:lnTo>
                      <a:pt x="116" y="72"/>
                    </a:lnTo>
                    <a:lnTo>
                      <a:pt x="114" y="75"/>
                    </a:lnTo>
                    <a:lnTo>
                      <a:pt x="116" y="79"/>
                    </a:lnTo>
                    <a:lnTo>
                      <a:pt x="120" y="83"/>
                    </a:lnTo>
                    <a:lnTo>
                      <a:pt x="124" y="91"/>
                    </a:lnTo>
                    <a:lnTo>
                      <a:pt x="120" y="91"/>
                    </a:lnTo>
                    <a:lnTo>
                      <a:pt x="112" y="92"/>
                    </a:lnTo>
                    <a:lnTo>
                      <a:pt x="109" y="92"/>
                    </a:lnTo>
                    <a:lnTo>
                      <a:pt x="108" y="97"/>
                    </a:lnTo>
                    <a:lnTo>
                      <a:pt x="109" y="100"/>
                    </a:lnTo>
                    <a:lnTo>
                      <a:pt x="108" y="108"/>
                    </a:lnTo>
                    <a:lnTo>
                      <a:pt x="107" y="115"/>
                    </a:lnTo>
                    <a:lnTo>
                      <a:pt x="109" y="116"/>
                    </a:lnTo>
                    <a:lnTo>
                      <a:pt x="114" y="119"/>
                    </a:lnTo>
                    <a:lnTo>
                      <a:pt x="116" y="118"/>
                    </a:lnTo>
                    <a:lnTo>
                      <a:pt x="117" y="125"/>
                    </a:lnTo>
                    <a:lnTo>
                      <a:pt x="112" y="125"/>
                    </a:lnTo>
                    <a:lnTo>
                      <a:pt x="108" y="121"/>
                    </a:lnTo>
                    <a:lnTo>
                      <a:pt x="106" y="118"/>
                    </a:lnTo>
                    <a:lnTo>
                      <a:pt x="101" y="116"/>
                    </a:lnTo>
                    <a:lnTo>
                      <a:pt x="100" y="114"/>
                    </a:lnTo>
                    <a:lnTo>
                      <a:pt x="95" y="115"/>
                    </a:lnTo>
                    <a:lnTo>
                      <a:pt x="90" y="115"/>
                    </a:lnTo>
                    <a:lnTo>
                      <a:pt x="88" y="112"/>
                    </a:lnTo>
                    <a:lnTo>
                      <a:pt x="84" y="110"/>
                    </a:lnTo>
                    <a:lnTo>
                      <a:pt x="80" y="112"/>
                    </a:lnTo>
                    <a:lnTo>
                      <a:pt x="80" y="109"/>
                    </a:lnTo>
                    <a:lnTo>
                      <a:pt x="78" y="109"/>
                    </a:lnTo>
                    <a:lnTo>
                      <a:pt x="74" y="108"/>
                    </a:lnTo>
                    <a:lnTo>
                      <a:pt x="71" y="109"/>
                    </a:lnTo>
                    <a:lnTo>
                      <a:pt x="67" y="109"/>
                    </a:lnTo>
                    <a:lnTo>
                      <a:pt x="66" y="110"/>
                    </a:lnTo>
                    <a:lnTo>
                      <a:pt x="66" y="102"/>
                    </a:lnTo>
                    <a:lnTo>
                      <a:pt x="64" y="100"/>
                    </a:lnTo>
                    <a:lnTo>
                      <a:pt x="64" y="95"/>
                    </a:lnTo>
                    <a:lnTo>
                      <a:pt x="65" y="91"/>
                    </a:lnTo>
                    <a:lnTo>
                      <a:pt x="64" y="89"/>
                    </a:lnTo>
                    <a:lnTo>
                      <a:pt x="64" y="84"/>
                    </a:lnTo>
                    <a:lnTo>
                      <a:pt x="55" y="84"/>
                    </a:lnTo>
                    <a:lnTo>
                      <a:pt x="55" y="81"/>
                    </a:lnTo>
                    <a:lnTo>
                      <a:pt x="52" y="81"/>
                    </a:lnTo>
                    <a:lnTo>
                      <a:pt x="52" y="83"/>
                    </a:lnTo>
                    <a:lnTo>
                      <a:pt x="48" y="84"/>
                    </a:lnTo>
                    <a:lnTo>
                      <a:pt x="45" y="87"/>
                    </a:lnTo>
                    <a:lnTo>
                      <a:pt x="45" y="89"/>
                    </a:lnTo>
                    <a:lnTo>
                      <a:pt x="41" y="87"/>
                    </a:lnTo>
                    <a:lnTo>
                      <a:pt x="39" y="89"/>
                    </a:lnTo>
                    <a:lnTo>
                      <a:pt x="35" y="90"/>
                    </a:lnTo>
                    <a:lnTo>
                      <a:pt x="32" y="86"/>
                    </a:lnTo>
                    <a:lnTo>
                      <a:pt x="31" y="84"/>
                    </a:lnTo>
                    <a:lnTo>
                      <a:pt x="29" y="80"/>
                    </a:lnTo>
                    <a:lnTo>
                      <a:pt x="27" y="75"/>
                    </a:lnTo>
                    <a:lnTo>
                      <a:pt x="7" y="74"/>
                    </a:lnTo>
                    <a:lnTo>
                      <a:pt x="4" y="75"/>
                    </a:lnTo>
                    <a:lnTo>
                      <a:pt x="3" y="75"/>
                    </a:lnTo>
                    <a:lnTo>
                      <a:pt x="0" y="77"/>
                    </a:lnTo>
                    <a:lnTo>
                      <a:pt x="0" y="74"/>
                    </a:lnTo>
                    <a:lnTo>
                      <a:pt x="1" y="73"/>
                    </a:lnTo>
                    <a:lnTo>
                      <a:pt x="1" y="70"/>
                    </a:lnTo>
                    <a:lnTo>
                      <a:pt x="2" y="69"/>
                    </a:lnTo>
                    <a:lnTo>
                      <a:pt x="4" y="67"/>
                    </a:lnTo>
                    <a:lnTo>
                      <a:pt x="7" y="68"/>
                    </a:lnTo>
                    <a:lnTo>
                      <a:pt x="8" y="66"/>
                    </a:lnTo>
                    <a:lnTo>
                      <a:pt x="12" y="66"/>
                    </a:lnTo>
                    <a:lnTo>
                      <a:pt x="13" y="68"/>
                    </a:lnTo>
                    <a:lnTo>
                      <a:pt x="15" y="69"/>
                    </a:lnTo>
                    <a:lnTo>
                      <a:pt x="19" y="64"/>
                    </a:lnTo>
                    <a:lnTo>
                      <a:pt x="23" y="61"/>
                    </a:lnTo>
                    <a:lnTo>
                      <a:pt x="25" y="60"/>
                    </a:lnTo>
                    <a:lnTo>
                      <a:pt x="25" y="54"/>
                    </a:lnTo>
                    <a:lnTo>
                      <a:pt x="27" y="48"/>
                    </a:lnTo>
                    <a:lnTo>
                      <a:pt x="31" y="44"/>
                    </a:lnTo>
                    <a:lnTo>
                      <a:pt x="35" y="40"/>
                    </a:lnTo>
                    <a:lnTo>
                      <a:pt x="36" y="38"/>
                    </a:lnTo>
                    <a:lnTo>
                      <a:pt x="36" y="35"/>
                    </a:lnTo>
                    <a:lnTo>
                      <a:pt x="37" y="33"/>
                    </a:lnTo>
                    <a:lnTo>
                      <a:pt x="37" y="29"/>
                    </a:lnTo>
                    <a:lnTo>
                      <a:pt x="37" y="23"/>
                    </a:lnTo>
                    <a:lnTo>
                      <a:pt x="38" y="20"/>
                    </a:lnTo>
                    <a:lnTo>
                      <a:pt x="41" y="16"/>
                    </a:lnTo>
                    <a:lnTo>
                      <a:pt x="41" y="12"/>
                    </a:lnTo>
                    <a:lnTo>
                      <a:pt x="42" y="8"/>
                    </a:lnTo>
                    <a:lnTo>
                      <a:pt x="44" y="4"/>
                    </a:lnTo>
                    <a:lnTo>
                      <a:pt x="48" y="2"/>
                    </a:lnTo>
                    <a:lnTo>
                      <a:pt x="54" y="4"/>
                    </a:lnTo>
                    <a:lnTo>
                      <a:pt x="58" y="6"/>
                    </a:lnTo>
                    <a:lnTo>
                      <a:pt x="62" y="8"/>
                    </a:lnTo>
                    <a:lnTo>
                      <a:pt x="67" y="9"/>
                    </a:lnTo>
                    <a:lnTo>
                      <a:pt x="70" y="5"/>
                    </a:lnTo>
                    <a:lnTo>
                      <a:pt x="71" y="4"/>
                    </a:lnTo>
                    <a:lnTo>
                      <a:pt x="73" y="5"/>
                    </a:lnTo>
                    <a:lnTo>
                      <a:pt x="80" y="2"/>
                    </a:lnTo>
                    <a:lnTo>
                      <a:pt x="84" y="3"/>
                    </a:lnTo>
                    <a:lnTo>
                      <a:pt x="85" y="3"/>
                    </a:lnTo>
                    <a:lnTo>
                      <a:pt x="87" y="2"/>
                    </a:lnTo>
                    <a:lnTo>
                      <a:pt x="89" y="0"/>
                    </a:lnTo>
                    <a:lnTo>
                      <a:pt x="95" y="2"/>
                    </a:lnTo>
                    <a:lnTo>
                      <a:pt x="99" y="2"/>
                    </a:lnTo>
                    <a:lnTo>
                      <a:pt x="101" y="0"/>
                    </a:lnTo>
                    <a:lnTo>
                      <a:pt x="105" y="6"/>
                    </a:lnTo>
                    <a:lnTo>
                      <a:pt x="108" y="6"/>
                    </a:lnTo>
                    <a:lnTo>
                      <a:pt x="109" y="5"/>
                    </a:lnTo>
                    <a:lnTo>
                      <a:pt x="113" y="6"/>
                    </a:lnTo>
                    <a:lnTo>
                      <a:pt x="117" y="5"/>
                    </a:lnTo>
                    <a:lnTo>
                      <a:pt x="118" y="8"/>
                    </a:lnTo>
                    <a:lnTo>
                      <a:pt x="124" y="1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31"/>
              <p:cNvSpPr>
                <a:spLocks/>
              </p:cNvSpPr>
              <p:nvPr/>
            </p:nvSpPr>
            <p:spPr bwMode="auto">
              <a:xfrm>
                <a:off x="3094038" y="5649913"/>
                <a:ext cx="138113" cy="95250"/>
              </a:xfrm>
              <a:custGeom>
                <a:avLst/>
                <a:gdLst>
                  <a:gd name="T0" fmla="*/ 6 w 87"/>
                  <a:gd name="T1" fmla="*/ 25 h 60"/>
                  <a:gd name="T2" fmla="*/ 11 w 87"/>
                  <a:gd name="T3" fmla="*/ 25 h 60"/>
                  <a:gd name="T4" fmla="*/ 12 w 87"/>
                  <a:gd name="T5" fmla="*/ 22 h 60"/>
                  <a:gd name="T6" fmla="*/ 13 w 87"/>
                  <a:gd name="T7" fmla="*/ 22 h 60"/>
                  <a:gd name="T8" fmla="*/ 16 w 87"/>
                  <a:gd name="T9" fmla="*/ 25 h 60"/>
                  <a:gd name="T10" fmla="*/ 24 w 87"/>
                  <a:gd name="T11" fmla="*/ 21 h 60"/>
                  <a:gd name="T12" fmla="*/ 27 w 87"/>
                  <a:gd name="T13" fmla="*/ 19 h 60"/>
                  <a:gd name="T14" fmla="*/ 30 w 87"/>
                  <a:gd name="T15" fmla="*/ 16 h 60"/>
                  <a:gd name="T16" fmla="*/ 29 w 87"/>
                  <a:gd name="T17" fmla="*/ 14 h 60"/>
                  <a:gd name="T18" fmla="*/ 31 w 87"/>
                  <a:gd name="T19" fmla="*/ 14 h 60"/>
                  <a:gd name="T20" fmla="*/ 38 w 87"/>
                  <a:gd name="T21" fmla="*/ 14 h 60"/>
                  <a:gd name="T22" fmla="*/ 45 w 87"/>
                  <a:gd name="T23" fmla="*/ 12 h 60"/>
                  <a:gd name="T24" fmla="*/ 50 w 87"/>
                  <a:gd name="T25" fmla="*/ 3 h 60"/>
                  <a:gd name="T26" fmla="*/ 52 w 87"/>
                  <a:gd name="T27" fmla="*/ 1 h 60"/>
                  <a:gd name="T28" fmla="*/ 57 w 87"/>
                  <a:gd name="T29" fmla="*/ 0 h 60"/>
                  <a:gd name="T30" fmla="*/ 58 w 87"/>
                  <a:gd name="T31" fmla="*/ 3 h 60"/>
                  <a:gd name="T32" fmla="*/ 62 w 87"/>
                  <a:gd name="T33" fmla="*/ 7 h 60"/>
                  <a:gd name="T34" fmla="*/ 62 w 87"/>
                  <a:gd name="T35" fmla="*/ 9 h 60"/>
                  <a:gd name="T36" fmla="*/ 60 w 87"/>
                  <a:gd name="T37" fmla="*/ 13 h 60"/>
                  <a:gd name="T38" fmla="*/ 60 w 87"/>
                  <a:gd name="T39" fmla="*/ 14 h 60"/>
                  <a:gd name="T40" fmla="*/ 63 w 87"/>
                  <a:gd name="T41" fmla="*/ 16 h 60"/>
                  <a:gd name="T42" fmla="*/ 68 w 87"/>
                  <a:gd name="T43" fmla="*/ 20 h 60"/>
                  <a:gd name="T44" fmla="*/ 71 w 87"/>
                  <a:gd name="T45" fmla="*/ 22 h 60"/>
                  <a:gd name="T46" fmla="*/ 71 w 87"/>
                  <a:gd name="T47" fmla="*/ 25 h 60"/>
                  <a:gd name="T48" fmla="*/ 76 w 87"/>
                  <a:gd name="T49" fmla="*/ 29 h 60"/>
                  <a:gd name="T50" fmla="*/ 79 w 87"/>
                  <a:gd name="T51" fmla="*/ 31 h 60"/>
                  <a:gd name="T52" fmla="*/ 81 w 87"/>
                  <a:gd name="T53" fmla="*/ 35 h 60"/>
                  <a:gd name="T54" fmla="*/ 86 w 87"/>
                  <a:gd name="T55" fmla="*/ 37 h 60"/>
                  <a:gd name="T56" fmla="*/ 87 w 87"/>
                  <a:gd name="T57" fmla="*/ 39 h 60"/>
                  <a:gd name="T58" fmla="*/ 85 w 87"/>
                  <a:gd name="T59" fmla="*/ 41 h 60"/>
                  <a:gd name="T60" fmla="*/ 81 w 87"/>
                  <a:gd name="T61" fmla="*/ 41 h 60"/>
                  <a:gd name="T62" fmla="*/ 75 w 87"/>
                  <a:gd name="T63" fmla="*/ 39 h 60"/>
                  <a:gd name="T64" fmla="*/ 73 w 87"/>
                  <a:gd name="T65" fmla="*/ 41 h 60"/>
                  <a:gd name="T66" fmla="*/ 71 w 87"/>
                  <a:gd name="T67" fmla="*/ 42 h 60"/>
                  <a:gd name="T68" fmla="*/ 70 w 87"/>
                  <a:gd name="T69" fmla="*/ 42 h 60"/>
                  <a:gd name="T70" fmla="*/ 66 w 87"/>
                  <a:gd name="T71" fmla="*/ 41 h 60"/>
                  <a:gd name="T72" fmla="*/ 59 w 87"/>
                  <a:gd name="T73" fmla="*/ 44 h 60"/>
                  <a:gd name="T74" fmla="*/ 57 w 87"/>
                  <a:gd name="T75" fmla="*/ 43 h 60"/>
                  <a:gd name="T76" fmla="*/ 56 w 87"/>
                  <a:gd name="T77" fmla="*/ 44 h 60"/>
                  <a:gd name="T78" fmla="*/ 53 w 87"/>
                  <a:gd name="T79" fmla="*/ 48 h 60"/>
                  <a:gd name="T80" fmla="*/ 48 w 87"/>
                  <a:gd name="T81" fmla="*/ 47 h 60"/>
                  <a:gd name="T82" fmla="*/ 44 w 87"/>
                  <a:gd name="T83" fmla="*/ 45 h 60"/>
                  <a:gd name="T84" fmla="*/ 40 w 87"/>
                  <a:gd name="T85" fmla="*/ 43 h 60"/>
                  <a:gd name="T86" fmla="*/ 34 w 87"/>
                  <a:gd name="T87" fmla="*/ 41 h 60"/>
                  <a:gd name="T88" fmla="*/ 30 w 87"/>
                  <a:gd name="T89" fmla="*/ 43 h 60"/>
                  <a:gd name="T90" fmla="*/ 28 w 87"/>
                  <a:gd name="T91" fmla="*/ 47 h 60"/>
                  <a:gd name="T92" fmla="*/ 27 w 87"/>
                  <a:gd name="T93" fmla="*/ 51 h 60"/>
                  <a:gd name="T94" fmla="*/ 23 w 87"/>
                  <a:gd name="T95" fmla="*/ 50 h 60"/>
                  <a:gd name="T96" fmla="*/ 18 w 87"/>
                  <a:gd name="T97" fmla="*/ 50 h 60"/>
                  <a:gd name="T98" fmla="*/ 15 w 87"/>
                  <a:gd name="T99" fmla="*/ 53 h 60"/>
                  <a:gd name="T100" fmla="*/ 11 w 87"/>
                  <a:gd name="T101" fmla="*/ 60 h 60"/>
                  <a:gd name="T102" fmla="*/ 10 w 87"/>
                  <a:gd name="T103" fmla="*/ 58 h 60"/>
                  <a:gd name="T104" fmla="*/ 10 w 87"/>
                  <a:gd name="T105" fmla="*/ 54 h 60"/>
                  <a:gd name="T106" fmla="*/ 6 w 87"/>
                  <a:gd name="T107" fmla="*/ 53 h 60"/>
                  <a:gd name="T108" fmla="*/ 4 w 87"/>
                  <a:gd name="T109" fmla="*/ 49 h 60"/>
                  <a:gd name="T110" fmla="*/ 4 w 87"/>
                  <a:gd name="T111" fmla="*/ 47 h 60"/>
                  <a:gd name="T112" fmla="*/ 0 w 87"/>
                  <a:gd name="T113" fmla="*/ 43 h 60"/>
                  <a:gd name="T114" fmla="*/ 1 w 87"/>
                  <a:gd name="T115" fmla="*/ 41 h 60"/>
                  <a:gd name="T116" fmla="*/ 0 w 87"/>
                  <a:gd name="T117" fmla="*/ 38 h 60"/>
                  <a:gd name="T118" fmla="*/ 1 w 87"/>
                  <a:gd name="T119" fmla="*/ 33 h 60"/>
                  <a:gd name="T120" fmla="*/ 2 w 87"/>
                  <a:gd name="T121" fmla="*/ 32 h 60"/>
                  <a:gd name="T122" fmla="*/ 6 w 87"/>
                  <a:gd name="T123" fmla="*/ 2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60">
                    <a:moveTo>
                      <a:pt x="6" y="25"/>
                    </a:moveTo>
                    <a:lnTo>
                      <a:pt x="11" y="25"/>
                    </a:lnTo>
                    <a:lnTo>
                      <a:pt x="12" y="22"/>
                    </a:lnTo>
                    <a:lnTo>
                      <a:pt x="13" y="22"/>
                    </a:lnTo>
                    <a:lnTo>
                      <a:pt x="16" y="25"/>
                    </a:lnTo>
                    <a:lnTo>
                      <a:pt x="24" y="21"/>
                    </a:lnTo>
                    <a:lnTo>
                      <a:pt x="27" y="19"/>
                    </a:lnTo>
                    <a:lnTo>
                      <a:pt x="30" y="16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8" y="14"/>
                    </a:lnTo>
                    <a:lnTo>
                      <a:pt x="45" y="12"/>
                    </a:lnTo>
                    <a:lnTo>
                      <a:pt x="50" y="3"/>
                    </a:lnTo>
                    <a:lnTo>
                      <a:pt x="52" y="1"/>
                    </a:lnTo>
                    <a:lnTo>
                      <a:pt x="57" y="0"/>
                    </a:lnTo>
                    <a:lnTo>
                      <a:pt x="58" y="3"/>
                    </a:lnTo>
                    <a:lnTo>
                      <a:pt x="62" y="7"/>
                    </a:lnTo>
                    <a:lnTo>
                      <a:pt x="62" y="9"/>
                    </a:lnTo>
                    <a:lnTo>
                      <a:pt x="60" y="13"/>
                    </a:lnTo>
                    <a:lnTo>
                      <a:pt x="60" y="14"/>
                    </a:lnTo>
                    <a:lnTo>
                      <a:pt x="63" y="16"/>
                    </a:lnTo>
                    <a:lnTo>
                      <a:pt x="68" y="20"/>
                    </a:lnTo>
                    <a:lnTo>
                      <a:pt x="71" y="22"/>
                    </a:lnTo>
                    <a:lnTo>
                      <a:pt x="71" y="25"/>
                    </a:lnTo>
                    <a:lnTo>
                      <a:pt x="76" y="29"/>
                    </a:lnTo>
                    <a:lnTo>
                      <a:pt x="79" y="31"/>
                    </a:lnTo>
                    <a:lnTo>
                      <a:pt x="81" y="35"/>
                    </a:lnTo>
                    <a:lnTo>
                      <a:pt x="86" y="37"/>
                    </a:lnTo>
                    <a:lnTo>
                      <a:pt x="87" y="39"/>
                    </a:lnTo>
                    <a:lnTo>
                      <a:pt x="85" y="41"/>
                    </a:lnTo>
                    <a:lnTo>
                      <a:pt x="81" y="41"/>
                    </a:lnTo>
                    <a:lnTo>
                      <a:pt x="75" y="39"/>
                    </a:lnTo>
                    <a:lnTo>
                      <a:pt x="73" y="41"/>
                    </a:lnTo>
                    <a:lnTo>
                      <a:pt x="71" y="42"/>
                    </a:lnTo>
                    <a:lnTo>
                      <a:pt x="70" y="42"/>
                    </a:lnTo>
                    <a:lnTo>
                      <a:pt x="66" y="41"/>
                    </a:lnTo>
                    <a:lnTo>
                      <a:pt x="59" y="44"/>
                    </a:lnTo>
                    <a:lnTo>
                      <a:pt x="57" y="43"/>
                    </a:lnTo>
                    <a:lnTo>
                      <a:pt x="56" y="44"/>
                    </a:lnTo>
                    <a:lnTo>
                      <a:pt x="53" y="48"/>
                    </a:lnTo>
                    <a:lnTo>
                      <a:pt x="48" y="47"/>
                    </a:lnTo>
                    <a:lnTo>
                      <a:pt x="44" y="45"/>
                    </a:lnTo>
                    <a:lnTo>
                      <a:pt x="40" y="43"/>
                    </a:lnTo>
                    <a:lnTo>
                      <a:pt x="34" y="41"/>
                    </a:lnTo>
                    <a:lnTo>
                      <a:pt x="30" y="43"/>
                    </a:lnTo>
                    <a:lnTo>
                      <a:pt x="28" y="47"/>
                    </a:lnTo>
                    <a:lnTo>
                      <a:pt x="27" y="51"/>
                    </a:lnTo>
                    <a:lnTo>
                      <a:pt x="23" y="50"/>
                    </a:lnTo>
                    <a:lnTo>
                      <a:pt x="18" y="50"/>
                    </a:lnTo>
                    <a:lnTo>
                      <a:pt x="15" y="53"/>
                    </a:lnTo>
                    <a:lnTo>
                      <a:pt x="11" y="60"/>
                    </a:lnTo>
                    <a:lnTo>
                      <a:pt x="10" y="58"/>
                    </a:lnTo>
                    <a:lnTo>
                      <a:pt x="10" y="54"/>
                    </a:lnTo>
                    <a:lnTo>
                      <a:pt x="6" y="53"/>
                    </a:lnTo>
                    <a:lnTo>
                      <a:pt x="4" y="49"/>
                    </a:lnTo>
                    <a:lnTo>
                      <a:pt x="4" y="47"/>
                    </a:lnTo>
                    <a:lnTo>
                      <a:pt x="0" y="43"/>
                    </a:lnTo>
                    <a:lnTo>
                      <a:pt x="1" y="41"/>
                    </a:lnTo>
                    <a:lnTo>
                      <a:pt x="0" y="38"/>
                    </a:lnTo>
                    <a:lnTo>
                      <a:pt x="1" y="33"/>
                    </a:lnTo>
                    <a:lnTo>
                      <a:pt x="2" y="32"/>
                    </a:lnTo>
                    <a:lnTo>
                      <a:pt x="6" y="2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32"/>
              <p:cNvSpPr>
                <a:spLocks/>
              </p:cNvSpPr>
              <p:nvPr/>
            </p:nvSpPr>
            <p:spPr bwMode="auto">
              <a:xfrm>
                <a:off x="3059113" y="5729288"/>
                <a:ext cx="77788" cy="92075"/>
              </a:xfrm>
              <a:custGeom>
                <a:avLst/>
                <a:gdLst>
                  <a:gd name="T0" fmla="*/ 12 w 49"/>
                  <a:gd name="T1" fmla="*/ 56 h 58"/>
                  <a:gd name="T2" fmla="*/ 10 w 49"/>
                  <a:gd name="T3" fmla="*/ 55 h 58"/>
                  <a:gd name="T4" fmla="*/ 8 w 49"/>
                  <a:gd name="T5" fmla="*/ 56 h 58"/>
                  <a:gd name="T6" fmla="*/ 5 w 49"/>
                  <a:gd name="T7" fmla="*/ 58 h 58"/>
                  <a:gd name="T8" fmla="*/ 0 w 49"/>
                  <a:gd name="T9" fmla="*/ 51 h 58"/>
                  <a:gd name="T10" fmla="*/ 5 w 49"/>
                  <a:gd name="T11" fmla="*/ 47 h 58"/>
                  <a:gd name="T12" fmla="*/ 3 w 49"/>
                  <a:gd name="T13" fmla="*/ 43 h 58"/>
                  <a:gd name="T14" fmla="*/ 5 w 49"/>
                  <a:gd name="T15" fmla="*/ 41 h 58"/>
                  <a:gd name="T16" fmla="*/ 9 w 49"/>
                  <a:gd name="T17" fmla="*/ 40 h 58"/>
                  <a:gd name="T18" fmla="*/ 10 w 49"/>
                  <a:gd name="T19" fmla="*/ 38 h 58"/>
                  <a:gd name="T20" fmla="*/ 14 w 49"/>
                  <a:gd name="T21" fmla="*/ 40 h 58"/>
                  <a:gd name="T22" fmla="*/ 20 w 49"/>
                  <a:gd name="T23" fmla="*/ 41 h 58"/>
                  <a:gd name="T24" fmla="*/ 21 w 49"/>
                  <a:gd name="T25" fmla="*/ 38 h 58"/>
                  <a:gd name="T26" fmla="*/ 22 w 49"/>
                  <a:gd name="T27" fmla="*/ 33 h 58"/>
                  <a:gd name="T28" fmla="*/ 21 w 49"/>
                  <a:gd name="T29" fmla="*/ 28 h 58"/>
                  <a:gd name="T30" fmla="*/ 18 w 49"/>
                  <a:gd name="T31" fmla="*/ 24 h 58"/>
                  <a:gd name="T32" fmla="*/ 21 w 49"/>
                  <a:gd name="T33" fmla="*/ 16 h 58"/>
                  <a:gd name="T34" fmla="*/ 20 w 49"/>
                  <a:gd name="T35" fmla="*/ 15 h 58"/>
                  <a:gd name="T36" fmla="*/ 15 w 49"/>
                  <a:gd name="T37" fmla="*/ 16 h 58"/>
                  <a:gd name="T38" fmla="*/ 12 w 49"/>
                  <a:gd name="T39" fmla="*/ 12 h 58"/>
                  <a:gd name="T40" fmla="*/ 14 w 49"/>
                  <a:gd name="T41" fmla="*/ 10 h 58"/>
                  <a:gd name="T42" fmla="*/ 22 w 49"/>
                  <a:gd name="T43" fmla="*/ 10 h 58"/>
                  <a:gd name="T44" fmla="*/ 27 w 49"/>
                  <a:gd name="T45" fmla="*/ 11 h 58"/>
                  <a:gd name="T46" fmla="*/ 32 w 49"/>
                  <a:gd name="T47" fmla="*/ 14 h 58"/>
                  <a:gd name="T48" fmla="*/ 33 w 49"/>
                  <a:gd name="T49" fmla="*/ 10 h 58"/>
                  <a:gd name="T50" fmla="*/ 37 w 49"/>
                  <a:gd name="T51" fmla="*/ 3 h 58"/>
                  <a:gd name="T52" fmla="*/ 40 w 49"/>
                  <a:gd name="T53" fmla="*/ 0 h 58"/>
                  <a:gd name="T54" fmla="*/ 45 w 49"/>
                  <a:gd name="T55" fmla="*/ 0 h 58"/>
                  <a:gd name="T56" fmla="*/ 49 w 49"/>
                  <a:gd name="T57" fmla="*/ 1 h 58"/>
                  <a:gd name="T58" fmla="*/ 49 w 49"/>
                  <a:gd name="T59" fmla="*/ 5 h 58"/>
                  <a:gd name="T60" fmla="*/ 46 w 49"/>
                  <a:gd name="T61" fmla="*/ 9 h 58"/>
                  <a:gd name="T62" fmla="*/ 45 w 49"/>
                  <a:gd name="T63" fmla="*/ 12 h 58"/>
                  <a:gd name="T64" fmla="*/ 45 w 49"/>
                  <a:gd name="T65" fmla="*/ 18 h 58"/>
                  <a:gd name="T66" fmla="*/ 45 w 49"/>
                  <a:gd name="T67" fmla="*/ 22 h 58"/>
                  <a:gd name="T68" fmla="*/ 44 w 49"/>
                  <a:gd name="T69" fmla="*/ 24 h 58"/>
                  <a:gd name="T70" fmla="*/ 44 w 49"/>
                  <a:gd name="T71" fmla="*/ 27 h 58"/>
                  <a:gd name="T72" fmla="*/ 43 w 49"/>
                  <a:gd name="T73" fmla="*/ 29 h 58"/>
                  <a:gd name="T74" fmla="*/ 39 w 49"/>
                  <a:gd name="T75" fmla="*/ 33 h 58"/>
                  <a:gd name="T76" fmla="*/ 35 w 49"/>
                  <a:gd name="T77" fmla="*/ 37 h 58"/>
                  <a:gd name="T78" fmla="*/ 33 w 49"/>
                  <a:gd name="T79" fmla="*/ 43 h 58"/>
                  <a:gd name="T80" fmla="*/ 33 w 49"/>
                  <a:gd name="T81" fmla="*/ 49 h 58"/>
                  <a:gd name="T82" fmla="*/ 31 w 49"/>
                  <a:gd name="T83" fmla="*/ 50 h 58"/>
                  <a:gd name="T84" fmla="*/ 27 w 49"/>
                  <a:gd name="T85" fmla="*/ 53 h 58"/>
                  <a:gd name="T86" fmla="*/ 23 w 49"/>
                  <a:gd name="T87" fmla="*/ 58 h 58"/>
                  <a:gd name="T88" fmla="*/ 21 w 49"/>
                  <a:gd name="T89" fmla="*/ 57 h 58"/>
                  <a:gd name="T90" fmla="*/ 20 w 49"/>
                  <a:gd name="T91" fmla="*/ 55 h 58"/>
                  <a:gd name="T92" fmla="*/ 16 w 49"/>
                  <a:gd name="T93" fmla="*/ 55 h 58"/>
                  <a:gd name="T94" fmla="*/ 15 w 49"/>
                  <a:gd name="T95" fmla="*/ 57 h 58"/>
                  <a:gd name="T96" fmla="*/ 12 w 49"/>
                  <a:gd name="T97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9" h="58">
                    <a:moveTo>
                      <a:pt x="12" y="56"/>
                    </a:moveTo>
                    <a:lnTo>
                      <a:pt x="10" y="55"/>
                    </a:lnTo>
                    <a:lnTo>
                      <a:pt x="8" y="56"/>
                    </a:lnTo>
                    <a:lnTo>
                      <a:pt x="5" y="58"/>
                    </a:lnTo>
                    <a:lnTo>
                      <a:pt x="0" y="51"/>
                    </a:lnTo>
                    <a:lnTo>
                      <a:pt x="5" y="47"/>
                    </a:lnTo>
                    <a:lnTo>
                      <a:pt x="3" y="43"/>
                    </a:lnTo>
                    <a:lnTo>
                      <a:pt x="5" y="41"/>
                    </a:lnTo>
                    <a:lnTo>
                      <a:pt x="9" y="40"/>
                    </a:lnTo>
                    <a:lnTo>
                      <a:pt x="10" y="38"/>
                    </a:lnTo>
                    <a:lnTo>
                      <a:pt x="14" y="40"/>
                    </a:lnTo>
                    <a:lnTo>
                      <a:pt x="20" y="41"/>
                    </a:lnTo>
                    <a:lnTo>
                      <a:pt x="21" y="38"/>
                    </a:lnTo>
                    <a:lnTo>
                      <a:pt x="22" y="33"/>
                    </a:lnTo>
                    <a:lnTo>
                      <a:pt x="21" y="28"/>
                    </a:lnTo>
                    <a:lnTo>
                      <a:pt x="18" y="24"/>
                    </a:lnTo>
                    <a:lnTo>
                      <a:pt x="21" y="16"/>
                    </a:lnTo>
                    <a:lnTo>
                      <a:pt x="20" y="15"/>
                    </a:lnTo>
                    <a:lnTo>
                      <a:pt x="15" y="16"/>
                    </a:lnTo>
                    <a:lnTo>
                      <a:pt x="12" y="12"/>
                    </a:lnTo>
                    <a:lnTo>
                      <a:pt x="14" y="10"/>
                    </a:lnTo>
                    <a:lnTo>
                      <a:pt x="22" y="10"/>
                    </a:lnTo>
                    <a:lnTo>
                      <a:pt x="27" y="11"/>
                    </a:lnTo>
                    <a:lnTo>
                      <a:pt x="32" y="14"/>
                    </a:lnTo>
                    <a:lnTo>
                      <a:pt x="33" y="10"/>
                    </a:lnTo>
                    <a:lnTo>
                      <a:pt x="37" y="3"/>
                    </a:lnTo>
                    <a:lnTo>
                      <a:pt x="40" y="0"/>
                    </a:lnTo>
                    <a:lnTo>
                      <a:pt x="45" y="0"/>
                    </a:lnTo>
                    <a:lnTo>
                      <a:pt x="49" y="1"/>
                    </a:lnTo>
                    <a:lnTo>
                      <a:pt x="49" y="5"/>
                    </a:lnTo>
                    <a:lnTo>
                      <a:pt x="46" y="9"/>
                    </a:lnTo>
                    <a:lnTo>
                      <a:pt x="45" y="12"/>
                    </a:lnTo>
                    <a:lnTo>
                      <a:pt x="45" y="18"/>
                    </a:lnTo>
                    <a:lnTo>
                      <a:pt x="45" y="22"/>
                    </a:lnTo>
                    <a:lnTo>
                      <a:pt x="44" y="24"/>
                    </a:lnTo>
                    <a:lnTo>
                      <a:pt x="44" y="27"/>
                    </a:lnTo>
                    <a:lnTo>
                      <a:pt x="43" y="29"/>
                    </a:lnTo>
                    <a:lnTo>
                      <a:pt x="39" y="33"/>
                    </a:lnTo>
                    <a:lnTo>
                      <a:pt x="35" y="37"/>
                    </a:lnTo>
                    <a:lnTo>
                      <a:pt x="33" y="43"/>
                    </a:lnTo>
                    <a:lnTo>
                      <a:pt x="33" y="49"/>
                    </a:lnTo>
                    <a:lnTo>
                      <a:pt x="31" y="50"/>
                    </a:lnTo>
                    <a:lnTo>
                      <a:pt x="27" y="53"/>
                    </a:lnTo>
                    <a:lnTo>
                      <a:pt x="23" y="58"/>
                    </a:lnTo>
                    <a:lnTo>
                      <a:pt x="21" y="57"/>
                    </a:lnTo>
                    <a:lnTo>
                      <a:pt x="20" y="55"/>
                    </a:lnTo>
                    <a:lnTo>
                      <a:pt x="16" y="55"/>
                    </a:lnTo>
                    <a:lnTo>
                      <a:pt x="15" y="57"/>
                    </a:lnTo>
                    <a:lnTo>
                      <a:pt x="12" y="5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34"/>
              <p:cNvSpPr>
                <a:spLocks/>
              </p:cNvSpPr>
              <p:nvPr/>
            </p:nvSpPr>
            <p:spPr bwMode="auto">
              <a:xfrm>
                <a:off x="2847975" y="5656263"/>
                <a:ext cx="66675" cy="65088"/>
              </a:xfrm>
              <a:custGeom>
                <a:avLst/>
                <a:gdLst>
                  <a:gd name="T0" fmla="*/ 39 w 42"/>
                  <a:gd name="T1" fmla="*/ 38 h 41"/>
                  <a:gd name="T2" fmla="*/ 37 w 42"/>
                  <a:gd name="T3" fmla="*/ 38 h 41"/>
                  <a:gd name="T4" fmla="*/ 32 w 42"/>
                  <a:gd name="T5" fmla="*/ 35 h 41"/>
                  <a:gd name="T6" fmla="*/ 27 w 42"/>
                  <a:gd name="T7" fmla="*/ 37 h 41"/>
                  <a:gd name="T8" fmla="*/ 20 w 42"/>
                  <a:gd name="T9" fmla="*/ 38 h 41"/>
                  <a:gd name="T10" fmla="*/ 15 w 42"/>
                  <a:gd name="T11" fmla="*/ 39 h 41"/>
                  <a:gd name="T12" fmla="*/ 8 w 42"/>
                  <a:gd name="T13" fmla="*/ 41 h 41"/>
                  <a:gd name="T14" fmla="*/ 7 w 42"/>
                  <a:gd name="T15" fmla="*/ 41 h 41"/>
                  <a:gd name="T16" fmla="*/ 8 w 42"/>
                  <a:gd name="T17" fmla="*/ 35 h 41"/>
                  <a:gd name="T18" fmla="*/ 8 w 42"/>
                  <a:gd name="T19" fmla="*/ 35 h 41"/>
                  <a:gd name="T20" fmla="*/ 8 w 42"/>
                  <a:gd name="T21" fmla="*/ 33 h 41"/>
                  <a:gd name="T22" fmla="*/ 5 w 42"/>
                  <a:gd name="T23" fmla="*/ 29 h 41"/>
                  <a:gd name="T24" fmla="*/ 3 w 42"/>
                  <a:gd name="T25" fmla="*/ 29 h 41"/>
                  <a:gd name="T26" fmla="*/ 0 w 42"/>
                  <a:gd name="T27" fmla="*/ 27 h 41"/>
                  <a:gd name="T28" fmla="*/ 2 w 42"/>
                  <a:gd name="T29" fmla="*/ 25 h 41"/>
                  <a:gd name="T30" fmla="*/ 2 w 42"/>
                  <a:gd name="T31" fmla="*/ 21 h 41"/>
                  <a:gd name="T32" fmla="*/ 2 w 42"/>
                  <a:gd name="T33" fmla="*/ 20 h 41"/>
                  <a:gd name="T34" fmla="*/ 3 w 42"/>
                  <a:gd name="T35" fmla="*/ 20 h 41"/>
                  <a:gd name="T36" fmla="*/ 3 w 42"/>
                  <a:gd name="T37" fmla="*/ 16 h 41"/>
                  <a:gd name="T38" fmla="*/ 3 w 42"/>
                  <a:gd name="T39" fmla="*/ 15 h 41"/>
                  <a:gd name="T40" fmla="*/ 3 w 42"/>
                  <a:gd name="T41" fmla="*/ 14 h 41"/>
                  <a:gd name="T42" fmla="*/ 5 w 42"/>
                  <a:gd name="T43" fmla="*/ 14 h 41"/>
                  <a:gd name="T44" fmla="*/ 4 w 42"/>
                  <a:gd name="T45" fmla="*/ 8 h 41"/>
                  <a:gd name="T46" fmla="*/ 3 w 42"/>
                  <a:gd name="T47" fmla="*/ 5 h 41"/>
                  <a:gd name="T48" fmla="*/ 3 w 42"/>
                  <a:gd name="T49" fmla="*/ 3 h 41"/>
                  <a:gd name="T50" fmla="*/ 4 w 42"/>
                  <a:gd name="T51" fmla="*/ 3 h 41"/>
                  <a:gd name="T52" fmla="*/ 5 w 42"/>
                  <a:gd name="T53" fmla="*/ 2 h 41"/>
                  <a:gd name="T54" fmla="*/ 8 w 42"/>
                  <a:gd name="T55" fmla="*/ 3 h 41"/>
                  <a:gd name="T56" fmla="*/ 13 w 42"/>
                  <a:gd name="T57" fmla="*/ 3 h 41"/>
                  <a:gd name="T58" fmla="*/ 14 w 42"/>
                  <a:gd name="T59" fmla="*/ 0 h 41"/>
                  <a:gd name="T60" fmla="*/ 15 w 42"/>
                  <a:gd name="T61" fmla="*/ 0 h 41"/>
                  <a:gd name="T62" fmla="*/ 17 w 42"/>
                  <a:gd name="T63" fmla="*/ 0 h 41"/>
                  <a:gd name="T64" fmla="*/ 17 w 42"/>
                  <a:gd name="T65" fmla="*/ 3 h 41"/>
                  <a:gd name="T66" fmla="*/ 20 w 42"/>
                  <a:gd name="T67" fmla="*/ 2 h 41"/>
                  <a:gd name="T68" fmla="*/ 22 w 42"/>
                  <a:gd name="T69" fmla="*/ 2 h 41"/>
                  <a:gd name="T70" fmla="*/ 25 w 42"/>
                  <a:gd name="T71" fmla="*/ 3 h 41"/>
                  <a:gd name="T72" fmla="*/ 26 w 42"/>
                  <a:gd name="T73" fmla="*/ 5 h 41"/>
                  <a:gd name="T74" fmla="*/ 29 w 42"/>
                  <a:gd name="T75" fmla="*/ 6 h 41"/>
                  <a:gd name="T76" fmla="*/ 32 w 42"/>
                  <a:gd name="T77" fmla="*/ 4 h 41"/>
                  <a:gd name="T78" fmla="*/ 34 w 42"/>
                  <a:gd name="T79" fmla="*/ 4 h 41"/>
                  <a:gd name="T80" fmla="*/ 39 w 42"/>
                  <a:gd name="T81" fmla="*/ 6 h 41"/>
                  <a:gd name="T82" fmla="*/ 42 w 42"/>
                  <a:gd name="T83" fmla="*/ 16 h 41"/>
                  <a:gd name="T84" fmla="*/ 38 w 42"/>
                  <a:gd name="T85" fmla="*/ 21 h 41"/>
                  <a:gd name="T86" fmla="*/ 37 w 42"/>
                  <a:gd name="T87" fmla="*/ 29 h 41"/>
                  <a:gd name="T88" fmla="*/ 39 w 42"/>
                  <a:gd name="T89" fmla="*/ 34 h 41"/>
                  <a:gd name="T90" fmla="*/ 39 w 42"/>
                  <a:gd name="T91" fmla="*/ 3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" h="41">
                    <a:moveTo>
                      <a:pt x="39" y="38"/>
                    </a:moveTo>
                    <a:lnTo>
                      <a:pt x="37" y="38"/>
                    </a:lnTo>
                    <a:lnTo>
                      <a:pt x="32" y="35"/>
                    </a:lnTo>
                    <a:lnTo>
                      <a:pt x="27" y="37"/>
                    </a:lnTo>
                    <a:lnTo>
                      <a:pt x="20" y="38"/>
                    </a:lnTo>
                    <a:lnTo>
                      <a:pt x="15" y="39"/>
                    </a:lnTo>
                    <a:lnTo>
                      <a:pt x="8" y="41"/>
                    </a:lnTo>
                    <a:lnTo>
                      <a:pt x="7" y="41"/>
                    </a:lnTo>
                    <a:lnTo>
                      <a:pt x="8" y="35"/>
                    </a:lnTo>
                    <a:lnTo>
                      <a:pt x="8" y="35"/>
                    </a:lnTo>
                    <a:lnTo>
                      <a:pt x="8" y="33"/>
                    </a:lnTo>
                    <a:lnTo>
                      <a:pt x="5" y="29"/>
                    </a:lnTo>
                    <a:lnTo>
                      <a:pt x="3" y="29"/>
                    </a:lnTo>
                    <a:lnTo>
                      <a:pt x="0" y="27"/>
                    </a:lnTo>
                    <a:lnTo>
                      <a:pt x="2" y="25"/>
                    </a:lnTo>
                    <a:lnTo>
                      <a:pt x="2" y="21"/>
                    </a:lnTo>
                    <a:lnTo>
                      <a:pt x="2" y="20"/>
                    </a:lnTo>
                    <a:lnTo>
                      <a:pt x="3" y="20"/>
                    </a:lnTo>
                    <a:lnTo>
                      <a:pt x="3" y="16"/>
                    </a:lnTo>
                    <a:lnTo>
                      <a:pt x="3" y="15"/>
                    </a:lnTo>
                    <a:lnTo>
                      <a:pt x="3" y="14"/>
                    </a:lnTo>
                    <a:lnTo>
                      <a:pt x="5" y="14"/>
                    </a:lnTo>
                    <a:lnTo>
                      <a:pt x="4" y="8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4" y="3"/>
                    </a:lnTo>
                    <a:lnTo>
                      <a:pt x="5" y="2"/>
                    </a:lnTo>
                    <a:lnTo>
                      <a:pt x="8" y="3"/>
                    </a:lnTo>
                    <a:lnTo>
                      <a:pt x="13" y="3"/>
                    </a:lnTo>
                    <a:lnTo>
                      <a:pt x="14" y="0"/>
                    </a:lnTo>
                    <a:lnTo>
                      <a:pt x="15" y="0"/>
                    </a:lnTo>
                    <a:lnTo>
                      <a:pt x="17" y="0"/>
                    </a:lnTo>
                    <a:lnTo>
                      <a:pt x="17" y="3"/>
                    </a:lnTo>
                    <a:lnTo>
                      <a:pt x="20" y="2"/>
                    </a:lnTo>
                    <a:lnTo>
                      <a:pt x="22" y="2"/>
                    </a:lnTo>
                    <a:lnTo>
                      <a:pt x="25" y="3"/>
                    </a:lnTo>
                    <a:lnTo>
                      <a:pt x="26" y="5"/>
                    </a:lnTo>
                    <a:lnTo>
                      <a:pt x="29" y="6"/>
                    </a:lnTo>
                    <a:lnTo>
                      <a:pt x="32" y="4"/>
                    </a:lnTo>
                    <a:lnTo>
                      <a:pt x="34" y="4"/>
                    </a:lnTo>
                    <a:lnTo>
                      <a:pt x="39" y="6"/>
                    </a:lnTo>
                    <a:lnTo>
                      <a:pt x="42" y="16"/>
                    </a:lnTo>
                    <a:lnTo>
                      <a:pt x="38" y="21"/>
                    </a:lnTo>
                    <a:lnTo>
                      <a:pt x="37" y="29"/>
                    </a:lnTo>
                    <a:lnTo>
                      <a:pt x="39" y="34"/>
                    </a:lnTo>
                    <a:lnTo>
                      <a:pt x="39" y="38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36"/>
              <p:cNvSpPr>
                <a:spLocks/>
              </p:cNvSpPr>
              <p:nvPr/>
            </p:nvSpPr>
            <p:spPr bwMode="auto">
              <a:xfrm>
                <a:off x="3030538" y="5632450"/>
                <a:ext cx="80963" cy="119063"/>
              </a:xfrm>
              <a:custGeom>
                <a:avLst/>
                <a:gdLst>
                  <a:gd name="T0" fmla="*/ 32 w 51"/>
                  <a:gd name="T1" fmla="*/ 71 h 75"/>
                  <a:gd name="T2" fmla="*/ 30 w 51"/>
                  <a:gd name="T3" fmla="*/ 70 h 75"/>
                  <a:gd name="T4" fmla="*/ 27 w 51"/>
                  <a:gd name="T5" fmla="*/ 71 h 75"/>
                  <a:gd name="T6" fmla="*/ 22 w 51"/>
                  <a:gd name="T7" fmla="*/ 70 h 75"/>
                  <a:gd name="T8" fmla="*/ 20 w 51"/>
                  <a:gd name="T9" fmla="*/ 71 h 75"/>
                  <a:gd name="T10" fmla="*/ 9 w 51"/>
                  <a:gd name="T11" fmla="*/ 70 h 75"/>
                  <a:gd name="T12" fmla="*/ 9 w 51"/>
                  <a:gd name="T13" fmla="*/ 65 h 75"/>
                  <a:gd name="T14" fmla="*/ 6 w 51"/>
                  <a:gd name="T15" fmla="*/ 60 h 75"/>
                  <a:gd name="T16" fmla="*/ 4 w 51"/>
                  <a:gd name="T17" fmla="*/ 60 h 75"/>
                  <a:gd name="T18" fmla="*/ 1 w 51"/>
                  <a:gd name="T19" fmla="*/ 56 h 75"/>
                  <a:gd name="T20" fmla="*/ 0 w 51"/>
                  <a:gd name="T21" fmla="*/ 55 h 75"/>
                  <a:gd name="T22" fmla="*/ 0 w 51"/>
                  <a:gd name="T23" fmla="*/ 54 h 75"/>
                  <a:gd name="T24" fmla="*/ 3 w 51"/>
                  <a:gd name="T25" fmla="*/ 49 h 75"/>
                  <a:gd name="T26" fmla="*/ 5 w 51"/>
                  <a:gd name="T27" fmla="*/ 42 h 75"/>
                  <a:gd name="T28" fmla="*/ 7 w 51"/>
                  <a:gd name="T29" fmla="*/ 42 h 75"/>
                  <a:gd name="T30" fmla="*/ 11 w 51"/>
                  <a:gd name="T31" fmla="*/ 38 h 75"/>
                  <a:gd name="T32" fmla="*/ 14 w 51"/>
                  <a:gd name="T33" fmla="*/ 38 h 75"/>
                  <a:gd name="T34" fmla="*/ 17 w 51"/>
                  <a:gd name="T35" fmla="*/ 41 h 75"/>
                  <a:gd name="T36" fmla="*/ 22 w 51"/>
                  <a:gd name="T37" fmla="*/ 38 h 75"/>
                  <a:gd name="T38" fmla="*/ 23 w 51"/>
                  <a:gd name="T39" fmla="*/ 36 h 75"/>
                  <a:gd name="T40" fmla="*/ 24 w 51"/>
                  <a:gd name="T41" fmla="*/ 33 h 75"/>
                  <a:gd name="T42" fmla="*/ 26 w 51"/>
                  <a:gd name="T43" fmla="*/ 30 h 75"/>
                  <a:gd name="T44" fmla="*/ 29 w 51"/>
                  <a:gd name="T45" fmla="*/ 27 h 75"/>
                  <a:gd name="T46" fmla="*/ 30 w 51"/>
                  <a:gd name="T47" fmla="*/ 23 h 75"/>
                  <a:gd name="T48" fmla="*/ 32 w 51"/>
                  <a:gd name="T49" fmla="*/ 21 h 75"/>
                  <a:gd name="T50" fmla="*/ 33 w 51"/>
                  <a:gd name="T51" fmla="*/ 18 h 75"/>
                  <a:gd name="T52" fmla="*/ 34 w 51"/>
                  <a:gd name="T53" fmla="*/ 13 h 75"/>
                  <a:gd name="T54" fmla="*/ 40 w 51"/>
                  <a:gd name="T55" fmla="*/ 8 h 75"/>
                  <a:gd name="T56" fmla="*/ 40 w 51"/>
                  <a:gd name="T57" fmla="*/ 6 h 75"/>
                  <a:gd name="T58" fmla="*/ 41 w 51"/>
                  <a:gd name="T59" fmla="*/ 4 h 75"/>
                  <a:gd name="T60" fmla="*/ 39 w 51"/>
                  <a:gd name="T61" fmla="*/ 2 h 75"/>
                  <a:gd name="T62" fmla="*/ 39 w 51"/>
                  <a:gd name="T63" fmla="*/ 0 h 75"/>
                  <a:gd name="T64" fmla="*/ 40 w 51"/>
                  <a:gd name="T65" fmla="*/ 0 h 75"/>
                  <a:gd name="T66" fmla="*/ 44 w 51"/>
                  <a:gd name="T67" fmla="*/ 3 h 75"/>
                  <a:gd name="T68" fmla="*/ 44 w 51"/>
                  <a:gd name="T69" fmla="*/ 8 h 75"/>
                  <a:gd name="T70" fmla="*/ 44 w 51"/>
                  <a:gd name="T71" fmla="*/ 13 h 75"/>
                  <a:gd name="T72" fmla="*/ 47 w 51"/>
                  <a:gd name="T73" fmla="*/ 19 h 75"/>
                  <a:gd name="T74" fmla="*/ 44 w 51"/>
                  <a:gd name="T75" fmla="*/ 19 h 75"/>
                  <a:gd name="T76" fmla="*/ 41 w 51"/>
                  <a:gd name="T77" fmla="*/ 19 h 75"/>
                  <a:gd name="T78" fmla="*/ 39 w 51"/>
                  <a:gd name="T79" fmla="*/ 19 h 75"/>
                  <a:gd name="T80" fmla="*/ 36 w 51"/>
                  <a:gd name="T81" fmla="*/ 21 h 75"/>
                  <a:gd name="T82" fmla="*/ 41 w 51"/>
                  <a:gd name="T83" fmla="*/ 25 h 75"/>
                  <a:gd name="T84" fmla="*/ 44 w 51"/>
                  <a:gd name="T85" fmla="*/ 26 h 75"/>
                  <a:gd name="T86" fmla="*/ 45 w 51"/>
                  <a:gd name="T87" fmla="*/ 30 h 75"/>
                  <a:gd name="T88" fmla="*/ 47 w 51"/>
                  <a:gd name="T89" fmla="*/ 35 h 75"/>
                  <a:gd name="T90" fmla="*/ 46 w 51"/>
                  <a:gd name="T91" fmla="*/ 36 h 75"/>
                  <a:gd name="T92" fmla="*/ 42 w 51"/>
                  <a:gd name="T93" fmla="*/ 43 h 75"/>
                  <a:gd name="T94" fmla="*/ 41 w 51"/>
                  <a:gd name="T95" fmla="*/ 44 h 75"/>
                  <a:gd name="T96" fmla="*/ 40 w 51"/>
                  <a:gd name="T97" fmla="*/ 49 h 75"/>
                  <a:gd name="T98" fmla="*/ 41 w 51"/>
                  <a:gd name="T99" fmla="*/ 52 h 75"/>
                  <a:gd name="T100" fmla="*/ 40 w 51"/>
                  <a:gd name="T101" fmla="*/ 54 h 75"/>
                  <a:gd name="T102" fmla="*/ 44 w 51"/>
                  <a:gd name="T103" fmla="*/ 58 h 75"/>
                  <a:gd name="T104" fmla="*/ 44 w 51"/>
                  <a:gd name="T105" fmla="*/ 60 h 75"/>
                  <a:gd name="T106" fmla="*/ 46 w 51"/>
                  <a:gd name="T107" fmla="*/ 64 h 75"/>
                  <a:gd name="T108" fmla="*/ 50 w 51"/>
                  <a:gd name="T109" fmla="*/ 65 h 75"/>
                  <a:gd name="T110" fmla="*/ 50 w 51"/>
                  <a:gd name="T111" fmla="*/ 69 h 75"/>
                  <a:gd name="T112" fmla="*/ 51 w 51"/>
                  <a:gd name="T113" fmla="*/ 71 h 75"/>
                  <a:gd name="T114" fmla="*/ 50 w 51"/>
                  <a:gd name="T115" fmla="*/ 75 h 75"/>
                  <a:gd name="T116" fmla="*/ 45 w 51"/>
                  <a:gd name="T117" fmla="*/ 72 h 75"/>
                  <a:gd name="T118" fmla="*/ 40 w 51"/>
                  <a:gd name="T119" fmla="*/ 71 h 75"/>
                  <a:gd name="T120" fmla="*/ 32 w 51"/>
                  <a:gd name="T121" fmla="*/ 7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" h="75">
                    <a:moveTo>
                      <a:pt x="32" y="71"/>
                    </a:moveTo>
                    <a:lnTo>
                      <a:pt x="30" y="70"/>
                    </a:lnTo>
                    <a:lnTo>
                      <a:pt x="27" y="71"/>
                    </a:lnTo>
                    <a:lnTo>
                      <a:pt x="22" y="70"/>
                    </a:lnTo>
                    <a:lnTo>
                      <a:pt x="20" y="71"/>
                    </a:lnTo>
                    <a:lnTo>
                      <a:pt x="9" y="70"/>
                    </a:lnTo>
                    <a:lnTo>
                      <a:pt x="9" y="65"/>
                    </a:lnTo>
                    <a:lnTo>
                      <a:pt x="6" y="60"/>
                    </a:lnTo>
                    <a:lnTo>
                      <a:pt x="4" y="60"/>
                    </a:lnTo>
                    <a:lnTo>
                      <a:pt x="1" y="56"/>
                    </a:lnTo>
                    <a:lnTo>
                      <a:pt x="0" y="55"/>
                    </a:lnTo>
                    <a:lnTo>
                      <a:pt x="0" y="54"/>
                    </a:lnTo>
                    <a:lnTo>
                      <a:pt x="3" y="49"/>
                    </a:lnTo>
                    <a:lnTo>
                      <a:pt x="5" y="42"/>
                    </a:lnTo>
                    <a:lnTo>
                      <a:pt x="7" y="42"/>
                    </a:lnTo>
                    <a:lnTo>
                      <a:pt x="11" y="38"/>
                    </a:lnTo>
                    <a:lnTo>
                      <a:pt x="14" y="38"/>
                    </a:lnTo>
                    <a:lnTo>
                      <a:pt x="17" y="41"/>
                    </a:lnTo>
                    <a:lnTo>
                      <a:pt x="22" y="38"/>
                    </a:lnTo>
                    <a:lnTo>
                      <a:pt x="23" y="36"/>
                    </a:lnTo>
                    <a:lnTo>
                      <a:pt x="24" y="33"/>
                    </a:lnTo>
                    <a:lnTo>
                      <a:pt x="26" y="30"/>
                    </a:lnTo>
                    <a:lnTo>
                      <a:pt x="29" y="27"/>
                    </a:lnTo>
                    <a:lnTo>
                      <a:pt x="30" y="23"/>
                    </a:lnTo>
                    <a:lnTo>
                      <a:pt x="32" y="21"/>
                    </a:lnTo>
                    <a:lnTo>
                      <a:pt x="33" y="18"/>
                    </a:lnTo>
                    <a:lnTo>
                      <a:pt x="34" y="13"/>
                    </a:lnTo>
                    <a:lnTo>
                      <a:pt x="40" y="8"/>
                    </a:lnTo>
                    <a:lnTo>
                      <a:pt x="40" y="6"/>
                    </a:lnTo>
                    <a:lnTo>
                      <a:pt x="41" y="4"/>
                    </a:lnTo>
                    <a:lnTo>
                      <a:pt x="39" y="2"/>
                    </a:lnTo>
                    <a:lnTo>
                      <a:pt x="39" y="0"/>
                    </a:lnTo>
                    <a:lnTo>
                      <a:pt x="40" y="0"/>
                    </a:lnTo>
                    <a:lnTo>
                      <a:pt x="44" y="3"/>
                    </a:lnTo>
                    <a:lnTo>
                      <a:pt x="44" y="8"/>
                    </a:lnTo>
                    <a:lnTo>
                      <a:pt x="44" y="13"/>
                    </a:lnTo>
                    <a:lnTo>
                      <a:pt x="47" y="19"/>
                    </a:lnTo>
                    <a:lnTo>
                      <a:pt x="44" y="19"/>
                    </a:lnTo>
                    <a:lnTo>
                      <a:pt x="41" y="19"/>
                    </a:lnTo>
                    <a:lnTo>
                      <a:pt x="39" y="19"/>
                    </a:lnTo>
                    <a:lnTo>
                      <a:pt x="36" y="21"/>
                    </a:lnTo>
                    <a:lnTo>
                      <a:pt x="41" y="25"/>
                    </a:lnTo>
                    <a:lnTo>
                      <a:pt x="44" y="26"/>
                    </a:lnTo>
                    <a:lnTo>
                      <a:pt x="45" y="30"/>
                    </a:lnTo>
                    <a:lnTo>
                      <a:pt x="47" y="35"/>
                    </a:lnTo>
                    <a:lnTo>
                      <a:pt x="46" y="36"/>
                    </a:lnTo>
                    <a:lnTo>
                      <a:pt x="42" y="43"/>
                    </a:lnTo>
                    <a:lnTo>
                      <a:pt x="41" y="44"/>
                    </a:lnTo>
                    <a:lnTo>
                      <a:pt x="40" y="49"/>
                    </a:lnTo>
                    <a:lnTo>
                      <a:pt x="41" y="52"/>
                    </a:lnTo>
                    <a:lnTo>
                      <a:pt x="40" y="54"/>
                    </a:lnTo>
                    <a:lnTo>
                      <a:pt x="44" y="58"/>
                    </a:lnTo>
                    <a:lnTo>
                      <a:pt x="44" y="60"/>
                    </a:lnTo>
                    <a:lnTo>
                      <a:pt x="46" y="64"/>
                    </a:lnTo>
                    <a:lnTo>
                      <a:pt x="50" y="65"/>
                    </a:lnTo>
                    <a:lnTo>
                      <a:pt x="50" y="69"/>
                    </a:lnTo>
                    <a:lnTo>
                      <a:pt x="51" y="71"/>
                    </a:lnTo>
                    <a:lnTo>
                      <a:pt x="50" y="75"/>
                    </a:lnTo>
                    <a:lnTo>
                      <a:pt x="45" y="72"/>
                    </a:lnTo>
                    <a:lnTo>
                      <a:pt x="40" y="71"/>
                    </a:lnTo>
                    <a:lnTo>
                      <a:pt x="32" y="7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41"/>
              <p:cNvSpPr>
                <a:spLocks/>
              </p:cNvSpPr>
              <p:nvPr/>
            </p:nvSpPr>
            <p:spPr bwMode="auto">
              <a:xfrm>
                <a:off x="3284538" y="5362575"/>
                <a:ext cx="23813" cy="15875"/>
              </a:xfrm>
              <a:custGeom>
                <a:avLst/>
                <a:gdLst>
                  <a:gd name="T0" fmla="*/ 11 w 15"/>
                  <a:gd name="T1" fmla="*/ 4 h 10"/>
                  <a:gd name="T2" fmla="*/ 15 w 15"/>
                  <a:gd name="T3" fmla="*/ 0 h 10"/>
                  <a:gd name="T4" fmla="*/ 9 w 15"/>
                  <a:gd name="T5" fmla="*/ 3 h 10"/>
                  <a:gd name="T6" fmla="*/ 4 w 15"/>
                  <a:gd name="T7" fmla="*/ 3 h 10"/>
                  <a:gd name="T8" fmla="*/ 3 w 15"/>
                  <a:gd name="T9" fmla="*/ 5 h 10"/>
                  <a:gd name="T10" fmla="*/ 3 w 15"/>
                  <a:gd name="T11" fmla="*/ 5 h 10"/>
                  <a:gd name="T12" fmla="*/ 0 w 15"/>
                  <a:gd name="T13" fmla="*/ 5 h 10"/>
                  <a:gd name="T14" fmla="*/ 1 w 15"/>
                  <a:gd name="T15" fmla="*/ 9 h 10"/>
                  <a:gd name="T16" fmla="*/ 4 w 15"/>
                  <a:gd name="T17" fmla="*/ 10 h 10"/>
                  <a:gd name="T18" fmla="*/ 12 w 15"/>
                  <a:gd name="T19" fmla="*/ 7 h 10"/>
                  <a:gd name="T20" fmla="*/ 12 w 15"/>
                  <a:gd name="T21" fmla="*/ 5 h 10"/>
                  <a:gd name="T22" fmla="*/ 11 w 15"/>
                  <a:gd name="T23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0">
                    <a:moveTo>
                      <a:pt x="11" y="4"/>
                    </a:moveTo>
                    <a:lnTo>
                      <a:pt x="15" y="0"/>
                    </a:lnTo>
                    <a:lnTo>
                      <a:pt x="9" y="3"/>
                    </a:lnTo>
                    <a:lnTo>
                      <a:pt x="4" y="3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4" y="10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3382963" y="5632450"/>
                <a:ext cx="17463" cy="19050"/>
              </a:xfrm>
              <a:custGeom>
                <a:avLst/>
                <a:gdLst>
                  <a:gd name="T0" fmla="*/ 10 w 11"/>
                  <a:gd name="T1" fmla="*/ 0 h 12"/>
                  <a:gd name="T2" fmla="*/ 11 w 11"/>
                  <a:gd name="T3" fmla="*/ 2 h 12"/>
                  <a:gd name="T4" fmla="*/ 11 w 11"/>
                  <a:gd name="T5" fmla="*/ 6 h 12"/>
                  <a:gd name="T6" fmla="*/ 8 w 11"/>
                  <a:gd name="T7" fmla="*/ 7 h 12"/>
                  <a:gd name="T8" fmla="*/ 10 w 11"/>
                  <a:gd name="T9" fmla="*/ 8 h 12"/>
                  <a:gd name="T10" fmla="*/ 8 w 11"/>
                  <a:gd name="T11" fmla="*/ 12 h 12"/>
                  <a:gd name="T12" fmla="*/ 6 w 11"/>
                  <a:gd name="T13" fmla="*/ 11 h 12"/>
                  <a:gd name="T14" fmla="*/ 5 w 11"/>
                  <a:gd name="T15" fmla="*/ 12 h 12"/>
                  <a:gd name="T16" fmla="*/ 2 w 11"/>
                  <a:gd name="T17" fmla="*/ 12 h 12"/>
                  <a:gd name="T18" fmla="*/ 2 w 11"/>
                  <a:gd name="T19" fmla="*/ 9 h 12"/>
                  <a:gd name="T20" fmla="*/ 0 w 11"/>
                  <a:gd name="T21" fmla="*/ 7 h 12"/>
                  <a:gd name="T22" fmla="*/ 3 w 11"/>
                  <a:gd name="T23" fmla="*/ 4 h 12"/>
                  <a:gd name="T24" fmla="*/ 5 w 11"/>
                  <a:gd name="T25" fmla="*/ 1 h 12"/>
                  <a:gd name="T26" fmla="*/ 8 w 11"/>
                  <a:gd name="T27" fmla="*/ 2 h 12"/>
                  <a:gd name="T28" fmla="*/ 10 w 11"/>
                  <a:gd name="T2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12">
                    <a:moveTo>
                      <a:pt x="10" y="0"/>
                    </a:moveTo>
                    <a:lnTo>
                      <a:pt x="11" y="2"/>
                    </a:lnTo>
                    <a:lnTo>
                      <a:pt x="11" y="6"/>
                    </a:lnTo>
                    <a:lnTo>
                      <a:pt x="8" y="7"/>
                    </a:lnTo>
                    <a:lnTo>
                      <a:pt x="10" y="8"/>
                    </a:lnTo>
                    <a:lnTo>
                      <a:pt x="8" y="12"/>
                    </a:lnTo>
                    <a:lnTo>
                      <a:pt x="6" y="11"/>
                    </a:lnTo>
                    <a:lnTo>
                      <a:pt x="5" y="12"/>
                    </a:lnTo>
                    <a:lnTo>
                      <a:pt x="2" y="12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3" y="4"/>
                    </a:lnTo>
                    <a:lnTo>
                      <a:pt x="5" y="1"/>
                    </a:lnTo>
                    <a:lnTo>
                      <a:pt x="8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Freeform 47"/>
              <p:cNvSpPr>
                <a:spLocks/>
              </p:cNvSpPr>
              <p:nvPr/>
            </p:nvSpPr>
            <p:spPr bwMode="auto">
              <a:xfrm>
                <a:off x="2847975" y="5343525"/>
                <a:ext cx="220663" cy="219075"/>
              </a:xfrm>
              <a:custGeom>
                <a:avLst/>
                <a:gdLst>
                  <a:gd name="T0" fmla="*/ 139 w 139"/>
                  <a:gd name="T1" fmla="*/ 107 h 138"/>
                  <a:gd name="T2" fmla="*/ 116 w 139"/>
                  <a:gd name="T3" fmla="*/ 120 h 138"/>
                  <a:gd name="T4" fmla="*/ 96 w 139"/>
                  <a:gd name="T5" fmla="*/ 135 h 138"/>
                  <a:gd name="T6" fmla="*/ 87 w 139"/>
                  <a:gd name="T7" fmla="*/ 137 h 138"/>
                  <a:gd name="T8" fmla="*/ 79 w 139"/>
                  <a:gd name="T9" fmla="*/ 138 h 138"/>
                  <a:gd name="T10" fmla="*/ 79 w 139"/>
                  <a:gd name="T11" fmla="*/ 133 h 138"/>
                  <a:gd name="T12" fmla="*/ 77 w 139"/>
                  <a:gd name="T13" fmla="*/ 132 h 138"/>
                  <a:gd name="T14" fmla="*/ 72 w 139"/>
                  <a:gd name="T15" fmla="*/ 131 h 138"/>
                  <a:gd name="T16" fmla="*/ 71 w 139"/>
                  <a:gd name="T17" fmla="*/ 127 h 138"/>
                  <a:gd name="T18" fmla="*/ 48 w 139"/>
                  <a:gd name="T19" fmla="*/ 112 h 138"/>
                  <a:gd name="T20" fmla="*/ 26 w 139"/>
                  <a:gd name="T21" fmla="*/ 96 h 138"/>
                  <a:gd name="T22" fmla="*/ 0 w 139"/>
                  <a:gd name="T23" fmla="*/ 78 h 138"/>
                  <a:gd name="T24" fmla="*/ 0 w 139"/>
                  <a:gd name="T25" fmla="*/ 77 h 138"/>
                  <a:gd name="T26" fmla="*/ 0 w 139"/>
                  <a:gd name="T27" fmla="*/ 75 h 138"/>
                  <a:gd name="T28" fmla="*/ 0 w 139"/>
                  <a:gd name="T29" fmla="*/ 67 h 138"/>
                  <a:gd name="T30" fmla="*/ 11 w 139"/>
                  <a:gd name="T31" fmla="*/ 61 h 138"/>
                  <a:gd name="T32" fmla="*/ 17 w 139"/>
                  <a:gd name="T33" fmla="*/ 60 h 138"/>
                  <a:gd name="T34" fmla="*/ 23 w 139"/>
                  <a:gd name="T35" fmla="*/ 57 h 138"/>
                  <a:gd name="T36" fmla="*/ 26 w 139"/>
                  <a:gd name="T37" fmla="*/ 54 h 138"/>
                  <a:gd name="T38" fmla="*/ 33 w 139"/>
                  <a:gd name="T39" fmla="*/ 51 h 138"/>
                  <a:gd name="T40" fmla="*/ 34 w 139"/>
                  <a:gd name="T41" fmla="*/ 45 h 138"/>
                  <a:gd name="T42" fmla="*/ 38 w 139"/>
                  <a:gd name="T43" fmla="*/ 44 h 138"/>
                  <a:gd name="T44" fmla="*/ 40 w 139"/>
                  <a:gd name="T45" fmla="*/ 41 h 138"/>
                  <a:gd name="T46" fmla="*/ 50 w 139"/>
                  <a:gd name="T47" fmla="*/ 40 h 138"/>
                  <a:gd name="T48" fmla="*/ 51 w 139"/>
                  <a:gd name="T49" fmla="*/ 37 h 138"/>
                  <a:gd name="T50" fmla="*/ 49 w 139"/>
                  <a:gd name="T51" fmla="*/ 35 h 138"/>
                  <a:gd name="T52" fmla="*/ 46 w 139"/>
                  <a:gd name="T53" fmla="*/ 27 h 138"/>
                  <a:gd name="T54" fmla="*/ 46 w 139"/>
                  <a:gd name="T55" fmla="*/ 22 h 138"/>
                  <a:gd name="T56" fmla="*/ 44 w 139"/>
                  <a:gd name="T57" fmla="*/ 17 h 138"/>
                  <a:gd name="T58" fmla="*/ 50 w 139"/>
                  <a:gd name="T59" fmla="*/ 12 h 138"/>
                  <a:gd name="T60" fmla="*/ 57 w 139"/>
                  <a:gd name="T61" fmla="*/ 11 h 138"/>
                  <a:gd name="T62" fmla="*/ 62 w 139"/>
                  <a:gd name="T63" fmla="*/ 8 h 138"/>
                  <a:gd name="T64" fmla="*/ 68 w 139"/>
                  <a:gd name="T65" fmla="*/ 5 h 138"/>
                  <a:gd name="T66" fmla="*/ 80 w 139"/>
                  <a:gd name="T67" fmla="*/ 3 h 138"/>
                  <a:gd name="T68" fmla="*/ 91 w 139"/>
                  <a:gd name="T69" fmla="*/ 3 h 138"/>
                  <a:gd name="T70" fmla="*/ 93 w 139"/>
                  <a:gd name="T71" fmla="*/ 4 h 138"/>
                  <a:gd name="T72" fmla="*/ 101 w 139"/>
                  <a:gd name="T73" fmla="*/ 0 h 138"/>
                  <a:gd name="T74" fmla="*/ 108 w 139"/>
                  <a:gd name="T75" fmla="*/ 0 h 138"/>
                  <a:gd name="T76" fmla="*/ 110 w 139"/>
                  <a:gd name="T77" fmla="*/ 3 h 138"/>
                  <a:gd name="T78" fmla="*/ 115 w 139"/>
                  <a:gd name="T79" fmla="*/ 2 h 138"/>
                  <a:gd name="T80" fmla="*/ 114 w 139"/>
                  <a:gd name="T81" fmla="*/ 6 h 138"/>
                  <a:gd name="T82" fmla="*/ 114 w 139"/>
                  <a:gd name="T83" fmla="*/ 14 h 138"/>
                  <a:gd name="T84" fmla="*/ 113 w 139"/>
                  <a:gd name="T85" fmla="*/ 21 h 138"/>
                  <a:gd name="T86" fmla="*/ 109 w 139"/>
                  <a:gd name="T87" fmla="*/ 26 h 138"/>
                  <a:gd name="T88" fmla="*/ 109 w 139"/>
                  <a:gd name="T89" fmla="*/ 32 h 138"/>
                  <a:gd name="T90" fmla="*/ 115 w 139"/>
                  <a:gd name="T91" fmla="*/ 37 h 138"/>
                  <a:gd name="T92" fmla="*/ 115 w 139"/>
                  <a:gd name="T93" fmla="*/ 38 h 138"/>
                  <a:gd name="T94" fmla="*/ 119 w 139"/>
                  <a:gd name="T95" fmla="*/ 41 h 138"/>
                  <a:gd name="T96" fmla="*/ 122 w 139"/>
                  <a:gd name="T97" fmla="*/ 55 h 138"/>
                  <a:gd name="T98" fmla="*/ 124 w 139"/>
                  <a:gd name="T99" fmla="*/ 62 h 138"/>
                  <a:gd name="T100" fmla="*/ 125 w 139"/>
                  <a:gd name="T101" fmla="*/ 66 h 138"/>
                  <a:gd name="T102" fmla="*/ 124 w 139"/>
                  <a:gd name="T103" fmla="*/ 72 h 138"/>
                  <a:gd name="T104" fmla="*/ 124 w 139"/>
                  <a:gd name="T105" fmla="*/ 75 h 138"/>
                  <a:gd name="T106" fmla="*/ 122 w 139"/>
                  <a:gd name="T107" fmla="*/ 79 h 138"/>
                  <a:gd name="T108" fmla="*/ 124 w 139"/>
                  <a:gd name="T109" fmla="*/ 84 h 138"/>
                  <a:gd name="T110" fmla="*/ 121 w 139"/>
                  <a:gd name="T111" fmla="*/ 87 h 138"/>
                  <a:gd name="T112" fmla="*/ 125 w 139"/>
                  <a:gd name="T113" fmla="*/ 92 h 138"/>
                  <a:gd name="T114" fmla="*/ 125 w 139"/>
                  <a:gd name="T115" fmla="*/ 96 h 138"/>
                  <a:gd name="T116" fmla="*/ 127 w 139"/>
                  <a:gd name="T117" fmla="*/ 99 h 138"/>
                  <a:gd name="T118" fmla="*/ 131 w 139"/>
                  <a:gd name="T119" fmla="*/ 98 h 138"/>
                  <a:gd name="T120" fmla="*/ 136 w 139"/>
                  <a:gd name="T121" fmla="*/ 102 h 138"/>
                  <a:gd name="T122" fmla="*/ 139 w 139"/>
                  <a:gd name="T123" fmla="*/ 10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9" h="138">
                    <a:moveTo>
                      <a:pt x="139" y="107"/>
                    </a:moveTo>
                    <a:lnTo>
                      <a:pt x="116" y="120"/>
                    </a:lnTo>
                    <a:lnTo>
                      <a:pt x="96" y="135"/>
                    </a:lnTo>
                    <a:lnTo>
                      <a:pt x="87" y="137"/>
                    </a:lnTo>
                    <a:lnTo>
                      <a:pt x="79" y="138"/>
                    </a:lnTo>
                    <a:lnTo>
                      <a:pt x="79" y="133"/>
                    </a:lnTo>
                    <a:lnTo>
                      <a:pt x="77" y="132"/>
                    </a:lnTo>
                    <a:lnTo>
                      <a:pt x="72" y="131"/>
                    </a:lnTo>
                    <a:lnTo>
                      <a:pt x="71" y="127"/>
                    </a:lnTo>
                    <a:lnTo>
                      <a:pt x="48" y="112"/>
                    </a:lnTo>
                    <a:lnTo>
                      <a:pt x="26" y="96"/>
                    </a:lnTo>
                    <a:lnTo>
                      <a:pt x="0" y="78"/>
                    </a:lnTo>
                    <a:lnTo>
                      <a:pt x="0" y="77"/>
                    </a:lnTo>
                    <a:lnTo>
                      <a:pt x="0" y="75"/>
                    </a:lnTo>
                    <a:lnTo>
                      <a:pt x="0" y="67"/>
                    </a:lnTo>
                    <a:lnTo>
                      <a:pt x="11" y="61"/>
                    </a:lnTo>
                    <a:lnTo>
                      <a:pt x="17" y="60"/>
                    </a:lnTo>
                    <a:lnTo>
                      <a:pt x="23" y="57"/>
                    </a:lnTo>
                    <a:lnTo>
                      <a:pt x="26" y="54"/>
                    </a:lnTo>
                    <a:lnTo>
                      <a:pt x="33" y="51"/>
                    </a:lnTo>
                    <a:lnTo>
                      <a:pt x="34" y="45"/>
                    </a:lnTo>
                    <a:lnTo>
                      <a:pt x="38" y="44"/>
                    </a:lnTo>
                    <a:lnTo>
                      <a:pt x="40" y="41"/>
                    </a:lnTo>
                    <a:lnTo>
                      <a:pt x="50" y="40"/>
                    </a:lnTo>
                    <a:lnTo>
                      <a:pt x="51" y="37"/>
                    </a:lnTo>
                    <a:lnTo>
                      <a:pt x="49" y="35"/>
                    </a:lnTo>
                    <a:lnTo>
                      <a:pt x="46" y="27"/>
                    </a:lnTo>
                    <a:lnTo>
                      <a:pt x="46" y="22"/>
                    </a:lnTo>
                    <a:lnTo>
                      <a:pt x="44" y="17"/>
                    </a:lnTo>
                    <a:lnTo>
                      <a:pt x="50" y="12"/>
                    </a:lnTo>
                    <a:lnTo>
                      <a:pt x="57" y="11"/>
                    </a:lnTo>
                    <a:lnTo>
                      <a:pt x="62" y="8"/>
                    </a:lnTo>
                    <a:lnTo>
                      <a:pt x="68" y="5"/>
                    </a:lnTo>
                    <a:lnTo>
                      <a:pt x="80" y="3"/>
                    </a:lnTo>
                    <a:lnTo>
                      <a:pt x="91" y="3"/>
                    </a:lnTo>
                    <a:lnTo>
                      <a:pt x="93" y="4"/>
                    </a:lnTo>
                    <a:lnTo>
                      <a:pt x="101" y="0"/>
                    </a:lnTo>
                    <a:lnTo>
                      <a:pt x="108" y="0"/>
                    </a:lnTo>
                    <a:lnTo>
                      <a:pt x="110" y="3"/>
                    </a:lnTo>
                    <a:lnTo>
                      <a:pt x="115" y="2"/>
                    </a:lnTo>
                    <a:lnTo>
                      <a:pt x="114" y="6"/>
                    </a:lnTo>
                    <a:lnTo>
                      <a:pt x="114" y="14"/>
                    </a:lnTo>
                    <a:lnTo>
                      <a:pt x="113" y="21"/>
                    </a:lnTo>
                    <a:lnTo>
                      <a:pt x="109" y="26"/>
                    </a:lnTo>
                    <a:lnTo>
                      <a:pt x="109" y="32"/>
                    </a:lnTo>
                    <a:lnTo>
                      <a:pt x="115" y="37"/>
                    </a:lnTo>
                    <a:lnTo>
                      <a:pt x="115" y="38"/>
                    </a:lnTo>
                    <a:lnTo>
                      <a:pt x="119" y="41"/>
                    </a:lnTo>
                    <a:lnTo>
                      <a:pt x="122" y="55"/>
                    </a:lnTo>
                    <a:lnTo>
                      <a:pt x="124" y="62"/>
                    </a:lnTo>
                    <a:lnTo>
                      <a:pt x="125" y="66"/>
                    </a:lnTo>
                    <a:lnTo>
                      <a:pt x="124" y="72"/>
                    </a:lnTo>
                    <a:lnTo>
                      <a:pt x="124" y="75"/>
                    </a:lnTo>
                    <a:lnTo>
                      <a:pt x="122" y="79"/>
                    </a:lnTo>
                    <a:lnTo>
                      <a:pt x="124" y="84"/>
                    </a:lnTo>
                    <a:lnTo>
                      <a:pt x="121" y="87"/>
                    </a:lnTo>
                    <a:lnTo>
                      <a:pt x="125" y="92"/>
                    </a:lnTo>
                    <a:lnTo>
                      <a:pt x="125" y="96"/>
                    </a:lnTo>
                    <a:lnTo>
                      <a:pt x="127" y="99"/>
                    </a:lnTo>
                    <a:lnTo>
                      <a:pt x="131" y="98"/>
                    </a:lnTo>
                    <a:lnTo>
                      <a:pt x="136" y="102"/>
                    </a:lnTo>
                    <a:lnTo>
                      <a:pt x="139" y="10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" name="Freeform 50"/>
              <p:cNvSpPr>
                <a:spLocks/>
              </p:cNvSpPr>
              <p:nvPr/>
            </p:nvSpPr>
            <p:spPr bwMode="auto">
              <a:xfrm>
                <a:off x="3203575" y="5414963"/>
                <a:ext cx="130175" cy="115888"/>
              </a:xfrm>
              <a:custGeom>
                <a:avLst/>
                <a:gdLst>
                  <a:gd name="T0" fmla="*/ 69 w 82"/>
                  <a:gd name="T1" fmla="*/ 17 h 73"/>
                  <a:gd name="T2" fmla="*/ 66 w 82"/>
                  <a:gd name="T3" fmla="*/ 19 h 73"/>
                  <a:gd name="T4" fmla="*/ 65 w 82"/>
                  <a:gd name="T5" fmla="*/ 25 h 73"/>
                  <a:gd name="T6" fmla="*/ 64 w 82"/>
                  <a:gd name="T7" fmla="*/ 29 h 73"/>
                  <a:gd name="T8" fmla="*/ 62 w 82"/>
                  <a:gd name="T9" fmla="*/ 30 h 73"/>
                  <a:gd name="T10" fmla="*/ 59 w 82"/>
                  <a:gd name="T11" fmla="*/ 28 h 73"/>
                  <a:gd name="T12" fmla="*/ 57 w 82"/>
                  <a:gd name="T13" fmla="*/ 24 h 73"/>
                  <a:gd name="T14" fmla="*/ 52 w 82"/>
                  <a:gd name="T15" fmla="*/ 13 h 73"/>
                  <a:gd name="T16" fmla="*/ 51 w 82"/>
                  <a:gd name="T17" fmla="*/ 15 h 73"/>
                  <a:gd name="T18" fmla="*/ 54 w 82"/>
                  <a:gd name="T19" fmla="*/ 23 h 73"/>
                  <a:gd name="T20" fmla="*/ 58 w 82"/>
                  <a:gd name="T21" fmla="*/ 30 h 73"/>
                  <a:gd name="T22" fmla="*/ 63 w 82"/>
                  <a:gd name="T23" fmla="*/ 42 h 73"/>
                  <a:gd name="T24" fmla="*/ 65 w 82"/>
                  <a:gd name="T25" fmla="*/ 46 h 73"/>
                  <a:gd name="T26" fmla="*/ 68 w 82"/>
                  <a:gd name="T27" fmla="*/ 50 h 73"/>
                  <a:gd name="T28" fmla="*/ 74 w 82"/>
                  <a:gd name="T29" fmla="*/ 58 h 73"/>
                  <a:gd name="T30" fmla="*/ 72 w 82"/>
                  <a:gd name="T31" fmla="*/ 59 h 73"/>
                  <a:gd name="T32" fmla="*/ 72 w 82"/>
                  <a:gd name="T33" fmla="*/ 64 h 73"/>
                  <a:gd name="T34" fmla="*/ 81 w 82"/>
                  <a:gd name="T35" fmla="*/ 70 h 73"/>
                  <a:gd name="T36" fmla="*/ 82 w 82"/>
                  <a:gd name="T37" fmla="*/ 73 h 73"/>
                  <a:gd name="T38" fmla="*/ 55 w 82"/>
                  <a:gd name="T39" fmla="*/ 73 h 73"/>
                  <a:gd name="T40" fmla="*/ 29 w 82"/>
                  <a:gd name="T41" fmla="*/ 73 h 73"/>
                  <a:gd name="T42" fmla="*/ 2 w 82"/>
                  <a:gd name="T43" fmla="*/ 73 h 73"/>
                  <a:gd name="T44" fmla="*/ 2 w 82"/>
                  <a:gd name="T45" fmla="*/ 45 h 73"/>
                  <a:gd name="T46" fmla="*/ 2 w 82"/>
                  <a:gd name="T47" fmla="*/ 18 h 73"/>
                  <a:gd name="T48" fmla="*/ 0 w 82"/>
                  <a:gd name="T49" fmla="*/ 12 h 73"/>
                  <a:gd name="T50" fmla="*/ 2 w 82"/>
                  <a:gd name="T51" fmla="*/ 7 h 73"/>
                  <a:gd name="T52" fmla="*/ 1 w 82"/>
                  <a:gd name="T53" fmla="*/ 4 h 73"/>
                  <a:gd name="T54" fmla="*/ 4 w 82"/>
                  <a:gd name="T55" fmla="*/ 0 h 73"/>
                  <a:gd name="T56" fmla="*/ 12 w 82"/>
                  <a:gd name="T57" fmla="*/ 0 h 73"/>
                  <a:gd name="T58" fmla="*/ 18 w 82"/>
                  <a:gd name="T59" fmla="*/ 3 h 73"/>
                  <a:gd name="T60" fmla="*/ 25 w 82"/>
                  <a:gd name="T61" fmla="*/ 5 h 73"/>
                  <a:gd name="T62" fmla="*/ 28 w 82"/>
                  <a:gd name="T63" fmla="*/ 6 h 73"/>
                  <a:gd name="T64" fmla="*/ 34 w 82"/>
                  <a:gd name="T65" fmla="*/ 4 h 73"/>
                  <a:gd name="T66" fmla="*/ 36 w 82"/>
                  <a:gd name="T67" fmla="*/ 1 h 73"/>
                  <a:gd name="T68" fmla="*/ 42 w 82"/>
                  <a:gd name="T69" fmla="*/ 0 h 73"/>
                  <a:gd name="T70" fmla="*/ 47 w 82"/>
                  <a:gd name="T71" fmla="*/ 1 h 73"/>
                  <a:gd name="T72" fmla="*/ 48 w 82"/>
                  <a:gd name="T73" fmla="*/ 5 h 73"/>
                  <a:gd name="T74" fmla="*/ 51 w 82"/>
                  <a:gd name="T75" fmla="*/ 3 h 73"/>
                  <a:gd name="T76" fmla="*/ 55 w 82"/>
                  <a:gd name="T77" fmla="*/ 5 h 73"/>
                  <a:gd name="T78" fmla="*/ 60 w 82"/>
                  <a:gd name="T79" fmla="*/ 5 h 73"/>
                  <a:gd name="T80" fmla="*/ 64 w 82"/>
                  <a:gd name="T81" fmla="*/ 4 h 73"/>
                  <a:gd name="T82" fmla="*/ 69 w 82"/>
                  <a:gd name="T83" fmla="*/ 17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2" h="73">
                    <a:moveTo>
                      <a:pt x="69" y="17"/>
                    </a:moveTo>
                    <a:lnTo>
                      <a:pt x="66" y="19"/>
                    </a:lnTo>
                    <a:lnTo>
                      <a:pt x="65" y="25"/>
                    </a:lnTo>
                    <a:lnTo>
                      <a:pt x="64" y="29"/>
                    </a:lnTo>
                    <a:lnTo>
                      <a:pt x="62" y="30"/>
                    </a:lnTo>
                    <a:lnTo>
                      <a:pt x="59" y="28"/>
                    </a:lnTo>
                    <a:lnTo>
                      <a:pt x="57" y="24"/>
                    </a:lnTo>
                    <a:lnTo>
                      <a:pt x="52" y="13"/>
                    </a:lnTo>
                    <a:lnTo>
                      <a:pt x="51" y="15"/>
                    </a:lnTo>
                    <a:lnTo>
                      <a:pt x="54" y="23"/>
                    </a:lnTo>
                    <a:lnTo>
                      <a:pt x="58" y="30"/>
                    </a:lnTo>
                    <a:lnTo>
                      <a:pt x="63" y="42"/>
                    </a:lnTo>
                    <a:lnTo>
                      <a:pt x="65" y="46"/>
                    </a:lnTo>
                    <a:lnTo>
                      <a:pt x="68" y="50"/>
                    </a:lnTo>
                    <a:lnTo>
                      <a:pt x="74" y="58"/>
                    </a:lnTo>
                    <a:lnTo>
                      <a:pt x="72" y="59"/>
                    </a:lnTo>
                    <a:lnTo>
                      <a:pt x="72" y="64"/>
                    </a:lnTo>
                    <a:lnTo>
                      <a:pt x="81" y="70"/>
                    </a:lnTo>
                    <a:lnTo>
                      <a:pt x="82" y="73"/>
                    </a:lnTo>
                    <a:lnTo>
                      <a:pt x="55" y="73"/>
                    </a:lnTo>
                    <a:lnTo>
                      <a:pt x="29" y="73"/>
                    </a:lnTo>
                    <a:lnTo>
                      <a:pt x="2" y="73"/>
                    </a:lnTo>
                    <a:lnTo>
                      <a:pt x="2" y="45"/>
                    </a:lnTo>
                    <a:lnTo>
                      <a:pt x="2" y="18"/>
                    </a:lnTo>
                    <a:lnTo>
                      <a:pt x="0" y="12"/>
                    </a:lnTo>
                    <a:lnTo>
                      <a:pt x="2" y="7"/>
                    </a:lnTo>
                    <a:lnTo>
                      <a:pt x="1" y="4"/>
                    </a:lnTo>
                    <a:lnTo>
                      <a:pt x="4" y="0"/>
                    </a:lnTo>
                    <a:lnTo>
                      <a:pt x="12" y="0"/>
                    </a:lnTo>
                    <a:lnTo>
                      <a:pt x="18" y="3"/>
                    </a:lnTo>
                    <a:lnTo>
                      <a:pt x="25" y="5"/>
                    </a:lnTo>
                    <a:lnTo>
                      <a:pt x="28" y="6"/>
                    </a:lnTo>
                    <a:lnTo>
                      <a:pt x="34" y="4"/>
                    </a:lnTo>
                    <a:lnTo>
                      <a:pt x="36" y="1"/>
                    </a:lnTo>
                    <a:lnTo>
                      <a:pt x="42" y="0"/>
                    </a:lnTo>
                    <a:lnTo>
                      <a:pt x="47" y="1"/>
                    </a:lnTo>
                    <a:lnTo>
                      <a:pt x="48" y="5"/>
                    </a:lnTo>
                    <a:lnTo>
                      <a:pt x="51" y="3"/>
                    </a:lnTo>
                    <a:lnTo>
                      <a:pt x="55" y="5"/>
                    </a:lnTo>
                    <a:lnTo>
                      <a:pt x="60" y="5"/>
                    </a:lnTo>
                    <a:lnTo>
                      <a:pt x="64" y="4"/>
                    </a:lnTo>
                    <a:lnTo>
                      <a:pt x="69" y="1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" name="Freeform 51"/>
              <p:cNvSpPr>
                <a:spLocks/>
              </p:cNvSpPr>
              <p:nvPr/>
            </p:nvSpPr>
            <p:spPr bwMode="auto">
              <a:xfrm>
                <a:off x="3327400" y="5573713"/>
                <a:ext cx="71438" cy="61913"/>
              </a:xfrm>
              <a:custGeom>
                <a:avLst/>
                <a:gdLst>
                  <a:gd name="T0" fmla="*/ 40 w 45"/>
                  <a:gd name="T1" fmla="*/ 38 h 39"/>
                  <a:gd name="T2" fmla="*/ 38 w 45"/>
                  <a:gd name="T3" fmla="*/ 37 h 39"/>
                  <a:gd name="T4" fmla="*/ 35 w 45"/>
                  <a:gd name="T5" fmla="*/ 32 h 39"/>
                  <a:gd name="T6" fmla="*/ 32 w 45"/>
                  <a:gd name="T7" fmla="*/ 29 h 39"/>
                  <a:gd name="T8" fmla="*/ 31 w 45"/>
                  <a:gd name="T9" fmla="*/ 27 h 39"/>
                  <a:gd name="T10" fmla="*/ 25 w 45"/>
                  <a:gd name="T11" fmla="*/ 25 h 39"/>
                  <a:gd name="T12" fmla="*/ 20 w 45"/>
                  <a:gd name="T13" fmla="*/ 25 h 39"/>
                  <a:gd name="T14" fmla="*/ 19 w 45"/>
                  <a:gd name="T15" fmla="*/ 23 h 39"/>
                  <a:gd name="T16" fmla="*/ 15 w 45"/>
                  <a:gd name="T17" fmla="*/ 25 h 39"/>
                  <a:gd name="T18" fmla="*/ 10 w 45"/>
                  <a:gd name="T19" fmla="*/ 22 h 39"/>
                  <a:gd name="T20" fmla="*/ 9 w 45"/>
                  <a:gd name="T21" fmla="*/ 27 h 39"/>
                  <a:gd name="T22" fmla="*/ 0 w 45"/>
                  <a:gd name="T23" fmla="*/ 26 h 39"/>
                  <a:gd name="T24" fmla="*/ 0 w 45"/>
                  <a:gd name="T25" fmla="*/ 22 h 39"/>
                  <a:gd name="T26" fmla="*/ 3 w 45"/>
                  <a:gd name="T27" fmla="*/ 12 h 39"/>
                  <a:gd name="T28" fmla="*/ 4 w 45"/>
                  <a:gd name="T29" fmla="*/ 8 h 39"/>
                  <a:gd name="T30" fmla="*/ 5 w 45"/>
                  <a:gd name="T31" fmla="*/ 5 h 39"/>
                  <a:gd name="T32" fmla="*/ 10 w 45"/>
                  <a:gd name="T33" fmla="*/ 4 h 39"/>
                  <a:gd name="T34" fmla="*/ 14 w 45"/>
                  <a:gd name="T35" fmla="*/ 0 h 39"/>
                  <a:gd name="T36" fmla="*/ 17 w 45"/>
                  <a:gd name="T37" fmla="*/ 9 h 39"/>
                  <a:gd name="T38" fmla="*/ 20 w 45"/>
                  <a:gd name="T39" fmla="*/ 15 h 39"/>
                  <a:gd name="T40" fmla="*/ 23 w 45"/>
                  <a:gd name="T41" fmla="*/ 19 h 39"/>
                  <a:gd name="T42" fmla="*/ 33 w 45"/>
                  <a:gd name="T43" fmla="*/ 25 h 39"/>
                  <a:gd name="T44" fmla="*/ 37 w 45"/>
                  <a:gd name="T45" fmla="*/ 29 h 39"/>
                  <a:gd name="T46" fmla="*/ 40 w 45"/>
                  <a:gd name="T47" fmla="*/ 33 h 39"/>
                  <a:gd name="T48" fmla="*/ 41 w 45"/>
                  <a:gd name="T49" fmla="*/ 35 h 39"/>
                  <a:gd name="T50" fmla="*/ 45 w 45"/>
                  <a:gd name="T51" fmla="*/ 37 h 39"/>
                  <a:gd name="T52" fmla="*/ 43 w 45"/>
                  <a:gd name="T53" fmla="*/ 39 h 39"/>
                  <a:gd name="T54" fmla="*/ 40 w 45"/>
                  <a:gd name="T55" fmla="*/ 3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" h="39">
                    <a:moveTo>
                      <a:pt x="40" y="38"/>
                    </a:moveTo>
                    <a:lnTo>
                      <a:pt x="38" y="37"/>
                    </a:lnTo>
                    <a:lnTo>
                      <a:pt x="35" y="32"/>
                    </a:lnTo>
                    <a:lnTo>
                      <a:pt x="32" y="29"/>
                    </a:lnTo>
                    <a:lnTo>
                      <a:pt x="31" y="27"/>
                    </a:lnTo>
                    <a:lnTo>
                      <a:pt x="25" y="25"/>
                    </a:lnTo>
                    <a:lnTo>
                      <a:pt x="20" y="25"/>
                    </a:lnTo>
                    <a:lnTo>
                      <a:pt x="19" y="23"/>
                    </a:lnTo>
                    <a:lnTo>
                      <a:pt x="15" y="25"/>
                    </a:lnTo>
                    <a:lnTo>
                      <a:pt x="10" y="22"/>
                    </a:lnTo>
                    <a:lnTo>
                      <a:pt x="9" y="27"/>
                    </a:lnTo>
                    <a:lnTo>
                      <a:pt x="0" y="26"/>
                    </a:lnTo>
                    <a:lnTo>
                      <a:pt x="0" y="22"/>
                    </a:lnTo>
                    <a:lnTo>
                      <a:pt x="3" y="12"/>
                    </a:lnTo>
                    <a:lnTo>
                      <a:pt x="4" y="8"/>
                    </a:lnTo>
                    <a:lnTo>
                      <a:pt x="5" y="5"/>
                    </a:lnTo>
                    <a:lnTo>
                      <a:pt x="10" y="4"/>
                    </a:lnTo>
                    <a:lnTo>
                      <a:pt x="14" y="0"/>
                    </a:lnTo>
                    <a:lnTo>
                      <a:pt x="17" y="9"/>
                    </a:lnTo>
                    <a:lnTo>
                      <a:pt x="20" y="15"/>
                    </a:lnTo>
                    <a:lnTo>
                      <a:pt x="23" y="19"/>
                    </a:lnTo>
                    <a:lnTo>
                      <a:pt x="33" y="25"/>
                    </a:lnTo>
                    <a:lnTo>
                      <a:pt x="37" y="29"/>
                    </a:lnTo>
                    <a:lnTo>
                      <a:pt x="40" y="33"/>
                    </a:lnTo>
                    <a:lnTo>
                      <a:pt x="41" y="35"/>
                    </a:lnTo>
                    <a:lnTo>
                      <a:pt x="45" y="37"/>
                    </a:lnTo>
                    <a:lnTo>
                      <a:pt x="43" y="39"/>
                    </a:lnTo>
                    <a:lnTo>
                      <a:pt x="40" y="38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3290888" y="5608638"/>
                <a:ext cx="157163" cy="122238"/>
              </a:xfrm>
              <a:custGeom>
                <a:avLst/>
                <a:gdLst>
                  <a:gd name="T0" fmla="*/ 33 w 99"/>
                  <a:gd name="T1" fmla="*/ 0 h 77"/>
                  <a:gd name="T2" fmla="*/ 38 w 99"/>
                  <a:gd name="T3" fmla="*/ 3 h 77"/>
                  <a:gd name="T4" fmla="*/ 42 w 99"/>
                  <a:gd name="T5" fmla="*/ 1 h 77"/>
                  <a:gd name="T6" fmla="*/ 43 w 99"/>
                  <a:gd name="T7" fmla="*/ 3 h 77"/>
                  <a:gd name="T8" fmla="*/ 48 w 99"/>
                  <a:gd name="T9" fmla="*/ 3 h 77"/>
                  <a:gd name="T10" fmla="*/ 54 w 99"/>
                  <a:gd name="T11" fmla="*/ 5 h 77"/>
                  <a:gd name="T12" fmla="*/ 55 w 99"/>
                  <a:gd name="T13" fmla="*/ 7 h 77"/>
                  <a:gd name="T14" fmla="*/ 58 w 99"/>
                  <a:gd name="T15" fmla="*/ 10 h 77"/>
                  <a:gd name="T16" fmla="*/ 61 w 99"/>
                  <a:gd name="T17" fmla="*/ 15 h 77"/>
                  <a:gd name="T18" fmla="*/ 63 w 99"/>
                  <a:gd name="T19" fmla="*/ 16 h 77"/>
                  <a:gd name="T20" fmla="*/ 61 w 99"/>
                  <a:gd name="T21" fmla="*/ 19 h 77"/>
                  <a:gd name="T22" fmla="*/ 58 w 99"/>
                  <a:gd name="T23" fmla="*/ 22 h 77"/>
                  <a:gd name="T24" fmla="*/ 60 w 99"/>
                  <a:gd name="T25" fmla="*/ 24 h 77"/>
                  <a:gd name="T26" fmla="*/ 60 w 99"/>
                  <a:gd name="T27" fmla="*/ 27 h 77"/>
                  <a:gd name="T28" fmla="*/ 63 w 99"/>
                  <a:gd name="T29" fmla="*/ 27 h 77"/>
                  <a:gd name="T30" fmla="*/ 64 w 99"/>
                  <a:gd name="T31" fmla="*/ 26 h 77"/>
                  <a:gd name="T32" fmla="*/ 66 w 99"/>
                  <a:gd name="T33" fmla="*/ 27 h 77"/>
                  <a:gd name="T34" fmla="*/ 64 w 99"/>
                  <a:gd name="T35" fmla="*/ 29 h 77"/>
                  <a:gd name="T36" fmla="*/ 67 w 99"/>
                  <a:gd name="T37" fmla="*/ 34 h 77"/>
                  <a:gd name="T38" fmla="*/ 69 w 99"/>
                  <a:gd name="T39" fmla="*/ 36 h 77"/>
                  <a:gd name="T40" fmla="*/ 72 w 99"/>
                  <a:gd name="T41" fmla="*/ 39 h 77"/>
                  <a:gd name="T42" fmla="*/ 95 w 99"/>
                  <a:gd name="T43" fmla="*/ 47 h 77"/>
                  <a:gd name="T44" fmla="*/ 99 w 99"/>
                  <a:gd name="T45" fmla="*/ 47 h 77"/>
                  <a:gd name="T46" fmla="*/ 81 w 99"/>
                  <a:gd name="T47" fmla="*/ 67 h 77"/>
                  <a:gd name="T48" fmla="*/ 72 w 99"/>
                  <a:gd name="T49" fmla="*/ 68 h 77"/>
                  <a:gd name="T50" fmla="*/ 66 w 99"/>
                  <a:gd name="T51" fmla="*/ 73 h 77"/>
                  <a:gd name="T52" fmla="*/ 62 w 99"/>
                  <a:gd name="T53" fmla="*/ 73 h 77"/>
                  <a:gd name="T54" fmla="*/ 60 w 99"/>
                  <a:gd name="T55" fmla="*/ 74 h 77"/>
                  <a:gd name="T56" fmla="*/ 56 w 99"/>
                  <a:gd name="T57" fmla="*/ 74 h 77"/>
                  <a:gd name="T58" fmla="*/ 52 w 99"/>
                  <a:gd name="T59" fmla="*/ 73 h 77"/>
                  <a:gd name="T60" fmla="*/ 46 w 99"/>
                  <a:gd name="T61" fmla="*/ 75 h 77"/>
                  <a:gd name="T62" fmla="*/ 45 w 99"/>
                  <a:gd name="T63" fmla="*/ 77 h 77"/>
                  <a:gd name="T64" fmla="*/ 40 w 99"/>
                  <a:gd name="T65" fmla="*/ 77 h 77"/>
                  <a:gd name="T66" fmla="*/ 39 w 99"/>
                  <a:gd name="T67" fmla="*/ 76 h 77"/>
                  <a:gd name="T68" fmla="*/ 37 w 99"/>
                  <a:gd name="T69" fmla="*/ 76 h 77"/>
                  <a:gd name="T70" fmla="*/ 35 w 99"/>
                  <a:gd name="T71" fmla="*/ 76 h 77"/>
                  <a:gd name="T72" fmla="*/ 27 w 99"/>
                  <a:gd name="T73" fmla="*/ 71 h 77"/>
                  <a:gd name="T74" fmla="*/ 22 w 99"/>
                  <a:gd name="T75" fmla="*/ 71 h 77"/>
                  <a:gd name="T76" fmla="*/ 20 w 99"/>
                  <a:gd name="T77" fmla="*/ 69 h 77"/>
                  <a:gd name="T78" fmla="*/ 20 w 99"/>
                  <a:gd name="T79" fmla="*/ 65 h 77"/>
                  <a:gd name="T80" fmla="*/ 16 w 99"/>
                  <a:gd name="T81" fmla="*/ 64 h 77"/>
                  <a:gd name="T82" fmla="*/ 13 w 99"/>
                  <a:gd name="T83" fmla="*/ 57 h 77"/>
                  <a:gd name="T84" fmla="*/ 9 w 99"/>
                  <a:gd name="T85" fmla="*/ 55 h 77"/>
                  <a:gd name="T86" fmla="*/ 8 w 99"/>
                  <a:gd name="T87" fmla="*/ 52 h 77"/>
                  <a:gd name="T88" fmla="*/ 4 w 99"/>
                  <a:gd name="T89" fmla="*/ 48 h 77"/>
                  <a:gd name="T90" fmla="*/ 0 w 99"/>
                  <a:gd name="T91" fmla="*/ 48 h 77"/>
                  <a:gd name="T92" fmla="*/ 3 w 99"/>
                  <a:gd name="T93" fmla="*/ 45 h 77"/>
                  <a:gd name="T94" fmla="*/ 7 w 99"/>
                  <a:gd name="T95" fmla="*/ 45 h 77"/>
                  <a:gd name="T96" fmla="*/ 8 w 99"/>
                  <a:gd name="T97" fmla="*/ 42 h 77"/>
                  <a:gd name="T98" fmla="*/ 7 w 99"/>
                  <a:gd name="T99" fmla="*/ 36 h 77"/>
                  <a:gd name="T100" fmla="*/ 9 w 99"/>
                  <a:gd name="T101" fmla="*/ 29 h 77"/>
                  <a:gd name="T102" fmla="*/ 13 w 99"/>
                  <a:gd name="T103" fmla="*/ 28 h 77"/>
                  <a:gd name="T104" fmla="*/ 13 w 99"/>
                  <a:gd name="T105" fmla="*/ 24 h 77"/>
                  <a:gd name="T106" fmla="*/ 16 w 99"/>
                  <a:gd name="T107" fmla="*/ 19 h 77"/>
                  <a:gd name="T108" fmla="*/ 20 w 99"/>
                  <a:gd name="T109" fmla="*/ 16 h 77"/>
                  <a:gd name="T110" fmla="*/ 22 w 99"/>
                  <a:gd name="T111" fmla="*/ 10 h 77"/>
                  <a:gd name="T112" fmla="*/ 23 w 99"/>
                  <a:gd name="T113" fmla="*/ 4 h 77"/>
                  <a:gd name="T114" fmla="*/ 32 w 99"/>
                  <a:gd name="T115" fmla="*/ 5 h 77"/>
                  <a:gd name="T116" fmla="*/ 33 w 99"/>
                  <a:gd name="T11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9" h="77">
                    <a:moveTo>
                      <a:pt x="33" y="0"/>
                    </a:moveTo>
                    <a:lnTo>
                      <a:pt x="38" y="3"/>
                    </a:lnTo>
                    <a:lnTo>
                      <a:pt x="42" y="1"/>
                    </a:lnTo>
                    <a:lnTo>
                      <a:pt x="43" y="3"/>
                    </a:lnTo>
                    <a:lnTo>
                      <a:pt x="48" y="3"/>
                    </a:lnTo>
                    <a:lnTo>
                      <a:pt x="54" y="5"/>
                    </a:lnTo>
                    <a:lnTo>
                      <a:pt x="55" y="7"/>
                    </a:lnTo>
                    <a:lnTo>
                      <a:pt x="58" y="10"/>
                    </a:lnTo>
                    <a:lnTo>
                      <a:pt x="61" y="15"/>
                    </a:lnTo>
                    <a:lnTo>
                      <a:pt x="63" y="16"/>
                    </a:lnTo>
                    <a:lnTo>
                      <a:pt x="61" y="19"/>
                    </a:lnTo>
                    <a:lnTo>
                      <a:pt x="58" y="22"/>
                    </a:lnTo>
                    <a:lnTo>
                      <a:pt x="60" y="24"/>
                    </a:lnTo>
                    <a:lnTo>
                      <a:pt x="60" y="27"/>
                    </a:lnTo>
                    <a:lnTo>
                      <a:pt x="63" y="27"/>
                    </a:lnTo>
                    <a:lnTo>
                      <a:pt x="64" y="26"/>
                    </a:lnTo>
                    <a:lnTo>
                      <a:pt x="66" y="27"/>
                    </a:lnTo>
                    <a:lnTo>
                      <a:pt x="64" y="29"/>
                    </a:lnTo>
                    <a:lnTo>
                      <a:pt x="67" y="34"/>
                    </a:lnTo>
                    <a:lnTo>
                      <a:pt x="69" y="36"/>
                    </a:lnTo>
                    <a:lnTo>
                      <a:pt x="72" y="39"/>
                    </a:lnTo>
                    <a:lnTo>
                      <a:pt x="95" y="47"/>
                    </a:lnTo>
                    <a:lnTo>
                      <a:pt x="99" y="47"/>
                    </a:lnTo>
                    <a:lnTo>
                      <a:pt x="81" y="67"/>
                    </a:lnTo>
                    <a:lnTo>
                      <a:pt x="72" y="68"/>
                    </a:lnTo>
                    <a:lnTo>
                      <a:pt x="66" y="73"/>
                    </a:lnTo>
                    <a:lnTo>
                      <a:pt x="62" y="73"/>
                    </a:lnTo>
                    <a:lnTo>
                      <a:pt x="60" y="74"/>
                    </a:lnTo>
                    <a:lnTo>
                      <a:pt x="56" y="74"/>
                    </a:lnTo>
                    <a:lnTo>
                      <a:pt x="52" y="73"/>
                    </a:lnTo>
                    <a:lnTo>
                      <a:pt x="46" y="75"/>
                    </a:lnTo>
                    <a:lnTo>
                      <a:pt x="45" y="77"/>
                    </a:lnTo>
                    <a:lnTo>
                      <a:pt x="40" y="77"/>
                    </a:lnTo>
                    <a:lnTo>
                      <a:pt x="39" y="76"/>
                    </a:lnTo>
                    <a:lnTo>
                      <a:pt x="37" y="76"/>
                    </a:lnTo>
                    <a:lnTo>
                      <a:pt x="35" y="76"/>
                    </a:lnTo>
                    <a:lnTo>
                      <a:pt x="27" y="71"/>
                    </a:lnTo>
                    <a:lnTo>
                      <a:pt x="22" y="71"/>
                    </a:lnTo>
                    <a:lnTo>
                      <a:pt x="20" y="69"/>
                    </a:lnTo>
                    <a:lnTo>
                      <a:pt x="20" y="65"/>
                    </a:lnTo>
                    <a:lnTo>
                      <a:pt x="16" y="64"/>
                    </a:lnTo>
                    <a:lnTo>
                      <a:pt x="13" y="57"/>
                    </a:lnTo>
                    <a:lnTo>
                      <a:pt x="9" y="55"/>
                    </a:lnTo>
                    <a:lnTo>
                      <a:pt x="8" y="52"/>
                    </a:lnTo>
                    <a:lnTo>
                      <a:pt x="4" y="48"/>
                    </a:lnTo>
                    <a:lnTo>
                      <a:pt x="0" y="48"/>
                    </a:lnTo>
                    <a:lnTo>
                      <a:pt x="3" y="45"/>
                    </a:lnTo>
                    <a:lnTo>
                      <a:pt x="7" y="45"/>
                    </a:lnTo>
                    <a:lnTo>
                      <a:pt x="8" y="42"/>
                    </a:lnTo>
                    <a:lnTo>
                      <a:pt x="7" y="36"/>
                    </a:lnTo>
                    <a:lnTo>
                      <a:pt x="9" y="29"/>
                    </a:lnTo>
                    <a:lnTo>
                      <a:pt x="13" y="28"/>
                    </a:lnTo>
                    <a:lnTo>
                      <a:pt x="13" y="24"/>
                    </a:lnTo>
                    <a:lnTo>
                      <a:pt x="16" y="19"/>
                    </a:lnTo>
                    <a:lnTo>
                      <a:pt x="20" y="16"/>
                    </a:lnTo>
                    <a:lnTo>
                      <a:pt x="22" y="10"/>
                    </a:lnTo>
                    <a:lnTo>
                      <a:pt x="23" y="4"/>
                    </a:lnTo>
                    <a:lnTo>
                      <a:pt x="32" y="5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" name="Freeform 58"/>
              <p:cNvSpPr>
                <a:spLocks/>
              </p:cNvSpPr>
              <p:nvPr/>
            </p:nvSpPr>
            <p:spPr bwMode="auto">
              <a:xfrm>
                <a:off x="3035300" y="5743575"/>
                <a:ext cx="58738" cy="66675"/>
              </a:xfrm>
              <a:custGeom>
                <a:avLst/>
                <a:gdLst>
                  <a:gd name="T0" fmla="*/ 15 w 37"/>
                  <a:gd name="T1" fmla="*/ 42 h 42"/>
                  <a:gd name="T2" fmla="*/ 8 w 37"/>
                  <a:gd name="T3" fmla="*/ 35 h 42"/>
                  <a:gd name="T4" fmla="*/ 3 w 37"/>
                  <a:gd name="T5" fmla="*/ 30 h 42"/>
                  <a:gd name="T6" fmla="*/ 0 w 37"/>
                  <a:gd name="T7" fmla="*/ 23 h 42"/>
                  <a:gd name="T8" fmla="*/ 0 w 37"/>
                  <a:gd name="T9" fmla="*/ 20 h 42"/>
                  <a:gd name="T10" fmla="*/ 1 w 37"/>
                  <a:gd name="T11" fmla="*/ 19 h 42"/>
                  <a:gd name="T12" fmla="*/ 3 w 37"/>
                  <a:gd name="T13" fmla="*/ 14 h 42"/>
                  <a:gd name="T14" fmla="*/ 4 w 37"/>
                  <a:gd name="T15" fmla="*/ 9 h 42"/>
                  <a:gd name="T16" fmla="*/ 7 w 37"/>
                  <a:gd name="T17" fmla="*/ 8 h 42"/>
                  <a:gd name="T18" fmla="*/ 17 w 37"/>
                  <a:gd name="T19" fmla="*/ 8 h 42"/>
                  <a:gd name="T20" fmla="*/ 17 w 37"/>
                  <a:gd name="T21" fmla="*/ 1 h 42"/>
                  <a:gd name="T22" fmla="*/ 19 w 37"/>
                  <a:gd name="T23" fmla="*/ 0 h 42"/>
                  <a:gd name="T24" fmla="*/ 24 w 37"/>
                  <a:gd name="T25" fmla="*/ 1 h 42"/>
                  <a:gd name="T26" fmla="*/ 27 w 37"/>
                  <a:gd name="T27" fmla="*/ 0 h 42"/>
                  <a:gd name="T28" fmla="*/ 29 w 37"/>
                  <a:gd name="T29" fmla="*/ 1 h 42"/>
                  <a:gd name="T30" fmla="*/ 27 w 37"/>
                  <a:gd name="T31" fmla="*/ 3 h 42"/>
                  <a:gd name="T32" fmla="*/ 30 w 37"/>
                  <a:gd name="T33" fmla="*/ 7 h 42"/>
                  <a:gd name="T34" fmla="*/ 35 w 37"/>
                  <a:gd name="T35" fmla="*/ 6 h 42"/>
                  <a:gd name="T36" fmla="*/ 36 w 37"/>
                  <a:gd name="T37" fmla="*/ 7 h 42"/>
                  <a:gd name="T38" fmla="*/ 33 w 37"/>
                  <a:gd name="T39" fmla="*/ 15 h 42"/>
                  <a:gd name="T40" fmla="*/ 36 w 37"/>
                  <a:gd name="T41" fmla="*/ 19 h 42"/>
                  <a:gd name="T42" fmla="*/ 37 w 37"/>
                  <a:gd name="T43" fmla="*/ 24 h 42"/>
                  <a:gd name="T44" fmla="*/ 36 w 37"/>
                  <a:gd name="T45" fmla="*/ 29 h 42"/>
                  <a:gd name="T46" fmla="*/ 35 w 37"/>
                  <a:gd name="T47" fmla="*/ 32 h 42"/>
                  <a:gd name="T48" fmla="*/ 29 w 37"/>
                  <a:gd name="T49" fmla="*/ 31 h 42"/>
                  <a:gd name="T50" fmla="*/ 25 w 37"/>
                  <a:gd name="T51" fmla="*/ 29 h 42"/>
                  <a:gd name="T52" fmla="*/ 24 w 37"/>
                  <a:gd name="T53" fmla="*/ 31 h 42"/>
                  <a:gd name="T54" fmla="*/ 20 w 37"/>
                  <a:gd name="T55" fmla="*/ 32 h 42"/>
                  <a:gd name="T56" fmla="*/ 18 w 37"/>
                  <a:gd name="T57" fmla="*/ 34 h 42"/>
                  <a:gd name="T58" fmla="*/ 20 w 37"/>
                  <a:gd name="T59" fmla="*/ 38 h 42"/>
                  <a:gd name="T60" fmla="*/ 15 w 37"/>
                  <a:gd name="T6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" h="42">
                    <a:moveTo>
                      <a:pt x="15" y="42"/>
                    </a:moveTo>
                    <a:lnTo>
                      <a:pt x="8" y="35"/>
                    </a:lnTo>
                    <a:lnTo>
                      <a:pt x="3" y="30"/>
                    </a:lnTo>
                    <a:lnTo>
                      <a:pt x="0" y="23"/>
                    </a:lnTo>
                    <a:lnTo>
                      <a:pt x="0" y="20"/>
                    </a:lnTo>
                    <a:lnTo>
                      <a:pt x="1" y="19"/>
                    </a:lnTo>
                    <a:lnTo>
                      <a:pt x="3" y="14"/>
                    </a:lnTo>
                    <a:lnTo>
                      <a:pt x="4" y="9"/>
                    </a:lnTo>
                    <a:lnTo>
                      <a:pt x="7" y="8"/>
                    </a:lnTo>
                    <a:lnTo>
                      <a:pt x="17" y="8"/>
                    </a:lnTo>
                    <a:lnTo>
                      <a:pt x="17" y="1"/>
                    </a:lnTo>
                    <a:lnTo>
                      <a:pt x="19" y="0"/>
                    </a:lnTo>
                    <a:lnTo>
                      <a:pt x="24" y="1"/>
                    </a:lnTo>
                    <a:lnTo>
                      <a:pt x="27" y="0"/>
                    </a:lnTo>
                    <a:lnTo>
                      <a:pt x="29" y="1"/>
                    </a:lnTo>
                    <a:lnTo>
                      <a:pt x="27" y="3"/>
                    </a:lnTo>
                    <a:lnTo>
                      <a:pt x="30" y="7"/>
                    </a:lnTo>
                    <a:lnTo>
                      <a:pt x="35" y="6"/>
                    </a:lnTo>
                    <a:lnTo>
                      <a:pt x="36" y="7"/>
                    </a:lnTo>
                    <a:lnTo>
                      <a:pt x="33" y="15"/>
                    </a:lnTo>
                    <a:lnTo>
                      <a:pt x="36" y="19"/>
                    </a:lnTo>
                    <a:lnTo>
                      <a:pt x="37" y="24"/>
                    </a:lnTo>
                    <a:lnTo>
                      <a:pt x="36" y="29"/>
                    </a:lnTo>
                    <a:lnTo>
                      <a:pt x="35" y="32"/>
                    </a:lnTo>
                    <a:lnTo>
                      <a:pt x="29" y="31"/>
                    </a:lnTo>
                    <a:lnTo>
                      <a:pt x="25" y="29"/>
                    </a:lnTo>
                    <a:lnTo>
                      <a:pt x="24" y="31"/>
                    </a:lnTo>
                    <a:lnTo>
                      <a:pt x="20" y="32"/>
                    </a:lnTo>
                    <a:lnTo>
                      <a:pt x="18" y="34"/>
                    </a:lnTo>
                    <a:lnTo>
                      <a:pt x="20" y="38"/>
                    </a:lnTo>
                    <a:lnTo>
                      <a:pt x="15" y="4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62"/>
              <p:cNvSpPr>
                <a:spLocks/>
              </p:cNvSpPr>
              <p:nvPr/>
            </p:nvSpPr>
            <p:spPr bwMode="auto">
              <a:xfrm>
                <a:off x="2906713" y="5651500"/>
                <a:ext cx="46038" cy="66675"/>
              </a:xfrm>
              <a:custGeom>
                <a:avLst/>
                <a:gdLst>
                  <a:gd name="T0" fmla="*/ 29 w 29"/>
                  <a:gd name="T1" fmla="*/ 34 h 42"/>
                  <a:gd name="T2" fmla="*/ 18 w 29"/>
                  <a:gd name="T3" fmla="*/ 38 h 42"/>
                  <a:gd name="T4" fmla="*/ 14 w 29"/>
                  <a:gd name="T5" fmla="*/ 40 h 42"/>
                  <a:gd name="T6" fmla="*/ 8 w 29"/>
                  <a:gd name="T7" fmla="*/ 42 h 42"/>
                  <a:gd name="T8" fmla="*/ 2 w 29"/>
                  <a:gd name="T9" fmla="*/ 41 h 42"/>
                  <a:gd name="T10" fmla="*/ 2 w 29"/>
                  <a:gd name="T11" fmla="*/ 37 h 42"/>
                  <a:gd name="T12" fmla="*/ 0 w 29"/>
                  <a:gd name="T13" fmla="*/ 32 h 42"/>
                  <a:gd name="T14" fmla="*/ 1 w 29"/>
                  <a:gd name="T15" fmla="*/ 24 h 42"/>
                  <a:gd name="T16" fmla="*/ 5 w 29"/>
                  <a:gd name="T17" fmla="*/ 19 h 42"/>
                  <a:gd name="T18" fmla="*/ 2 w 29"/>
                  <a:gd name="T19" fmla="*/ 9 h 42"/>
                  <a:gd name="T20" fmla="*/ 1 w 29"/>
                  <a:gd name="T21" fmla="*/ 3 h 42"/>
                  <a:gd name="T22" fmla="*/ 2 w 29"/>
                  <a:gd name="T23" fmla="*/ 0 h 42"/>
                  <a:gd name="T24" fmla="*/ 13 w 29"/>
                  <a:gd name="T25" fmla="*/ 0 h 42"/>
                  <a:gd name="T26" fmla="*/ 17 w 29"/>
                  <a:gd name="T27" fmla="*/ 0 h 42"/>
                  <a:gd name="T28" fmla="*/ 19 w 29"/>
                  <a:gd name="T29" fmla="*/ 0 h 42"/>
                  <a:gd name="T30" fmla="*/ 21 w 29"/>
                  <a:gd name="T31" fmla="*/ 0 h 42"/>
                  <a:gd name="T32" fmla="*/ 21 w 29"/>
                  <a:gd name="T33" fmla="*/ 2 h 42"/>
                  <a:gd name="T34" fmla="*/ 24 w 29"/>
                  <a:gd name="T35" fmla="*/ 6 h 42"/>
                  <a:gd name="T36" fmla="*/ 24 w 29"/>
                  <a:gd name="T37" fmla="*/ 11 h 42"/>
                  <a:gd name="T38" fmla="*/ 25 w 29"/>
                  <a:gd name="T39" fmla="*/ 15 h 42"/>
                  <a:gd name="T40" fmla="*/ 26 w 29"/>
                  <a:gd name="T41" fmla="*/ 18 h 42"/>
                  <a:gd name="T42" fmla="*/ 25 w 29"/>
                  <a:gd name="T43" fmla="*/ 24 h 42"/>
                  <a:gd name="T44" fmla="*/ 25 w 29"/>
                  <a:gd name="T45" fmla="*/ 28 h 42"/>
                  <a:gd name="T46" fmla="*/ 27 w 29"/>
                  <a:gd name="T47" fmla="*/ 31 h 42"/>
                  <a:gd name="T48" fmla="*/ 29 w 29"/>
                  <a:gd name="T49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42">
                    <a:moveTo>
                      <a:pt x="29" y="34"/>
                    </a:moveTo>
                    <a:lnTo>
                      <a:pt x="18" y="38"/>
                    </a:lnTo>
                    <a:lnTo>
                      <a:pt x="14" y="40"/>
                    </a:lnTo>
                    <a:lnTo>
                      <a:pt x="8" y="42"/>
                    </a:lnTo>
                    <a:lnTo>
                      <a:pt x="2" y="41"/>
                    </a:lnTo>
                    <a:lnTo>
                      <a:pt x="2" y="37"/>
                    </a:lnTo>
                    <a:lnTo>
                      <a:pt x="0" y="32"/>
                    </a:lnTo>
                    <a:lnTo>
                      <a:pt x="1" y="24"/>
                    </a:lnTo>
                    <a:lnTo>
                      <a:pt x="5" y="19"/>
                    </a:lnTo>
                    <a:lnTo>
                      <a:pt x="2" y="9"/>
                    </a:lnTo>
                    <a:lnTo>
                      <a:pt x="1" y="3"/>
                    </a:lnTo>
                    <a:lnTo>
                      <a:pt x="2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1" y="2"/>
                    </a:lnTo>
                    <a:lnTo>
                      <a:pt x="24" y="6"/>
                    </a:lnTo>
                    <a:lnTo>
                      <a:pt x="24" y="11"/>
                    </a:lnTo>
                    <a:lnTo>
                      <a:pt x="25" y="15"/>
                    </a:lnTo>
                    <a:lnTo>
                      <a:pt x="26" y="18"/>
                    </a:lnTo>
                    <a:lnTo>
                      <a:pt x="25" y="24"/>
                    </a:lnTo>
                    <a:lnTo>
                      <a:pt x="25" y="28"/>
                    </a:lnTo>
                    <a:lnTo>
                      <a:pt x="27" y="31"/>
                    </a:lnTo>
                    <a:lnTo>
                      <a:pt x="29" y="3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64"/>
              <p:cNvSpPr>
                <a:spLocks/>
              </p:cNvSpPr>
              <p:nvPr/>
            </p:nvSpPr>
            <p:spPr bwMode="auto">
              <a:xfrm>
                <a:off x="2760663" y="5619750"/>
                <a:ext cx="31750" cy="7938"/>
              </a:xfrm>
              <a:custGeom>
                <a:avLst/>
                <a:gdLst>
                  <a:gd name="T0" fmla="*/ 0 w 20"/>
                  <a:gd name="T1" fmla="*/ 5 h 5"/>
                  <a:gd name="T2" fmla="*/ 1 w 20"/>
                  <a:gd name="T3" fmla="*/ 2 h 5"/>
                  <a:gd name="T4" fmla="*/ 8 w 20"/>
                  <a:gd name="T5" fmla="*/ 2 h 5"/>
                  <a:gd name="T6" fmla="*/ 10 w 20"/>
                  <a:gd name="T7" fmla="*/ 0 h 5"/>
                  <a:gd name="T8" fmla="*/ 12 w 20"/>
                  <a:gd name="T9" fmla="*/ 0 h 5"/>
                  <a:gd name="T10" fmla="*/ 14 w 20"/>
                  <a:gd name="T11" fmla="*/ 2 h 5"/>
                  <a:gd name="T12" fmla="*/ 17 w 20"/>
                  <a:gd name="T13" fmla="*/ 2 h 5"/>
                  <a:gd name="T14" fmla="*/ 19 w 20"/>
                  <a:gd name="T15" fmla="*/ 0 h 5"/>
                  <a:gd name="T16" fmla="*/ 20 w 20"/>
                  <a:gd name="T17" fmla="*/ 3 h 5"/>
                  <a:gd name="T18" fmla="*/ 18 w 20"/>
                  <a:gd name="T19" fmla="*/ 4 h 5"/>
                  <a:gd name="T20" fmla="*/ 14 w 20"/>
                  <a:gd name="T21" fmla="*/ 4 h 5"/>
                  <a:gd name="T22" fmla="*/ 12 w 20"/>
                  <a:gd name="T23" fmla="*/ 3 h 5"/>
                  <a:gd name="T24" fmla="*/ 10 w 20"/>
                  <a:gd name="T25" fmla="*/ 4 h 5"/>
                  <a:gd name="T26" fmla="*/ 8 w 20"/>
                  <a:gd name="T27" fmla="*/ 4 h 5"/>
                  <a:gd name="T28" fmla="*/ 7 w 20"/>
                  <a:gd name="T29" fmla="*/ 5 h 5"/>
                  <a:gd name="T30" fmla="*/ 0 w 20"/>
                  <a:gd name="T3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5">
                    <a:moveTo>
                      <a:pt x="0" y="5"/>
                    </a:moveTo>
                    <a:lnTo>
                      <a:pt x="1" y="2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4" y="2"/>
                    </a:lnTo>
                    <a:lnTo>
                      <a:pt x="17" y="2"/>
                    </a:lnTo>
                    <a:lnTo>
                      <a:pt x="19" y="0"/>
                    </a:lnTo>
                    <a:lnTo>
                      <a:pt x="20" y="3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2" y="3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7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65"/>
              <p:cNvSpPr>
                <a:spLocks/>
              </p:cNvSpPr>
              <p:nvPr/>
            </p:nvSpPr>
            <p:spPr bwMode="auto">
              <a:xfrm>
                <a:off x="2779713" y="5634038"/>
                <a:ext cx="76200" cy="57150"/>
              </a:xfrm>
              <a:custGeom>
                <a:avLst/>
                <a:gdLst>
                  <a:gd name="T0" fmla="*/ 43 w 48"/>
                  <a:gd name="T1" fmla="*/ 32 h 36"/>
                  <a:gd name="T2" fmla="*/ 40 w 48"/>
                  <a:gd name="T3" fmla="*/ 36 h 36"/>
                  <a:gd name="T4" fmla="*/ 39 w 48"/>
                  <a:gd name="T5" fmla="*/ 31 h 36"/>
                  <a:gd name="T6" fmla="*/ 34 w 48"/>
                  <a:gd name="T7" fmla="*/ 28 h 36"/>
                  <a:gd name="T8" fmla="*/ 31 w 48"/>
                  <a:gd name="T9" fmla="*/ 29 h 36"/>
                  <a:gd name="T10" fmla="*/ 30 w 48"/>
                  <a:gd name="T11" fmla="*/ 24 h 36"/>
                  <a:gd name="T12" fmla="*/ 29 w 48"/>
                  <a:gd name="T13" fmla="*/ 19 h 36"/>
                  <a:gd name="T14" fmla="*/ 22 w 48"/>
                  <a:gd name="T15" fmla="*/ 17 h 36"/>
                  <a:gd name="T16" fmla="*/ 18 w 48"/>
                  <a:gd name="T17" fmla="*/ 19 h 36"/>
                  <a:gd name="T18" fmla="*/ 16 w 48"/>
                  <a:gd name="T19" fmla="*/ 22 h 36"/>
                  <a:gd name="T20" fmla="*/ 10 w 48"/>
                  <a:gd name="T21" fmla="*/ 20 h 36"/>
                  <a:gd name="T22" fmla="*/ 5 w 48"/>
                  <a:gd name="T23" fmla="*/ 18 h 36"/>
                  <a:gd name="T24" fmla="*/ 2 w 48"/>
                  <a:gd name="T25" fmla="*/ 13 h 36"/>
                  <a:gd name="T26" fmla="*/ 0 w 48"/>
                  <a:gd name="T27" fmla="*/ 11 h 36"/>
                  <a:gd name="T28" fmla="*/ 5 w 48"/>
                  <a:gd name="T29" fmla="*/ 7 h 36"/>
                  <a:gd name="T30" fmla="*/ 8 w 48"/>
                  <a:gd name="T31" fmla="*/ 6 h 36"/>
                  <a:gd name="T32" fmla="*/ 8 w 48"/>
                  <a:gd name="T33" fmla="*/ 3 h 36"/>
                  <a:gd name="T34" fmla="*/ 10 w 48"/>
                  <a:gd name="T35" fmla="*/ 0 h 36"/>
                  <a:gd name="T36" fmla="*/ 18 w 48"/>
                  <a:gd name="T37" fmla="*/ 2 h 36"/>
                  <a:gd name="T38" fmla="*/ 19 w 48"/>
                  <a:gd name="T39" fmla="*/ 1 h 36"/>
                  <a:gd name="T40" fmla="*/ 24 w 48"/>
                  <a:gd name="T41" fmla="*/ 1 h 36"/>
                  <a:gd name="T42" fmla="*/ 25 w 48"/>
                  <a:gd name="T43" fmla="*/ 3 h 36"/>
                  <a:gd name="T44" fmla="*/ 29 w 48"/>
                  <a:gd name="T45" fmla="*/ 2 h 36"/>
                  <a:gd name="T46" fmla="*/ 34 w 48"/>
                  <a:gd name="T47" fmla="*/ 5 h 36"/>
                  <a:gd name="T48" fmla="*/ 37 w 48"/>
                  <a:gd name="T49" fmla="*/ 2 h 36"/>
                  <a:gd name="T50" fmla="*/ 40 w 48"/>
                  <a:gd name="T51" fmla="*/ 2 h 36"/>
                  <a:gd name="T52" fmla="*/ 42 w 48"/>
                  <a:gd name="T53" fmla="*/ 5 h 36"/>
                  <a:gd name="T54" fmla="*/ 43 w 48"/>
                  <a:gd name="T55" fmla="*/ 10 h 36"/>
                  <a:gd name="T56" fmla="*/ 45 w 48"/>
                  <a:gd name="T57" fmla="*/ 12 h 36"/>
                  <a:gd name="T58" fmla="*/ 46 w 48"/>
                  <a:gd name="T59" fmla="*/ 14 h 36"/>
                  <a:gd name="T60" fmla="*/ 46 w 48"/>
                  <a:gd name="T61" fmla="*/ 17 h 36"/>
                  <a:gd name="T62" fmla="*/ 47 w 48"/>
                  <a:gd name="T63" fmla="*/ 22 h 36"/>
                  <a:gd name="T64" fmla="*/ 46 w 48"/>
                  <a:gd name="T65" fmla="*/ 28 h 36"/>
                  <a:gd name="T66" fmla="*/ 46 w 48"/>
                  <a:gd name="T67" fmla="*/ 30 h 36"/>
                  <a:gd name="T68" fmla="*/ 45 w 48"/>
                  <a:gd name="T69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8" h="36">
                    <a:moveTo>
                      <a:pt x="45" y="34"/>
                    </a:moveTo>
                    <a:lnTo>
                      <a:pt x="43" y="32"/>
                    </a:lnTo>
                    <a:lnTo>
                      <a:pt x="41" y="36"/>
                    </a:lnTo>
                    <a:lnTo>
                      <a:pt x="40" y="36"/>
                    </a:lnTo>
                    <a:lnTo>
                      <a:pt x="39" y="34"/>
                    </a:lnTo>
                    <a:lnTo>
                      <a:pt x="39" y="31"/>
                    </a:lnTo>
                    <a:lnTo>
                      <a:pt x="36" y="28"/>
                    </a:lnTo>
                    <a:lnTo>
                      <a:pt x="34" y="28"/>
                    </a:lnTo>
                    <a:lnTo>
                      <a:pt x="33" y="29"/>
                    </a:lnTo>
                    <a:lnTo>
                      <a:pt x="31" y="29"/>
                    </a:lnTo>
                    <a:lnTo>
                      <a:pt x="31" y="26"/>
                    </a:lnTo>
                    <a:lnTo>
                      <a:pt x="30" y="24"/>
                    </a:lnTo>
                    <a:lnTo>
                      <a:pt x="30" y="23"/>
                    </a:lnTo>
                    <a:lnTo>
                      <a:pt x="29" y="19"/>
                    </a:lnTo>
                    <a:lnTo>
                      <a:pt x="27" y="17"/>
                    </a:lnTo>
                    <a:lnTo>
                      <a:pt x="22" y="17"/>
                    </a:lnTo>
                    <a:lnTo>
                      <a:pt x="21" y="18"/>
                    </a:lnTo>
                    <a:lnTo>
                      <a:pt x="18" y="19"/>
                    </a:lnTo>
                    <a:lnTo>
                      <a:pt x="17" y="20"/>
                    </a:lnTo>
                    <a:lnTo>
                      <a:pt x="16" y="22"/>
                    </a:lnTo>
                    <a:lnTo>
                      <a:pt x="12" y="25"/>
                    </a:lnTo>
                    <a:lnTo>
                      <a:pt x="10" y="20"/>
                    </a:lnTo>
                    <a:lnTo>
                      <a:pt x="7" y="18"/>
                    </a:lnTo>
                    <a:lnTo>
                      <a:pt x="5" y="18"/>
                    </a:lnTo>
                    <a:lnTo>
                      <a:pt x="4" y="16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8" y="6"/>
                    </a:lnTo>
                    <a:lnTo>
                      <a:pt x="10" y="5"/>
                    </a:lnTo>
                    <a:lnTo>
                      <a:pt x="8" y="3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19" y="1"/>
                    </a:lnTo>
                    <a:lnTo>
                      <a:pt x="19" y="1"/>
                    </a:lnTo>
                    <a:lnTo>
                      <a:pt x="23" y="1"/>
                    </a:lnTo>
                    <a:lnTo>
                      <a:pt x="24" y="1"/>
                    </a:lnTo>
                    <a:lnTo>
                      <a:pt x="24" y="3"/>
                    </a:lnTo>
                    <a:lnTo>
                      <a:pt x="25" y="3"/>
                    </a:lnTo>
                    <a:lnTo>
                      <a:pt x="28" y="2"/>
                    </a:lnTo>
                    <a:lnTo>
                      <a:pt x="29" y="2"/>
                    </a:lnTo>
                    <a:lnTo>
                      <a:pt x="30" y="5"/>
                    </a:lnTo>
                    <a:lnTo>
                      <a:pt x="34" y="5"/>
                    </a:lnTo>
                    <a:lnTo>
                      <a:pt x="35" y="3"/>
                    </a:lnTo>
                    <a:lnTo>
                      <a:pt x="37" y="2"/>
                    </a:lnTo>
                    <a:lnTo>
                      <a:pt x="39" y="2"/>
                    </a:lnTo>
                    <a:lnTo>
                      <a:pt x="40" y="2"/>
                    </a:lnTo>
                    <a:lnTo>
                      <a:pt x="42" y="3"/>
                    </a:lnTo>
                    <a:lnTo>
                      <a:pt x="42" y="5"/>
                    </a:lnTo>
                    <a:lnTo>
                      <a:pt x="45" y="8"/>
                    </a:lnTo>
                    <a:lnTo>
                      <a:pt x="43" y="10"/>
                    </a:lnTo>
                    <a:lnTo>
                      <a:pt x="43" y="12"/>
                    </a:lnTo>
                    <a:lnTo>
                      <a:pt x="45" y="12"/>
                    </a:lnTo>
                    <a:lnTo>
                      <a:pt x="46" y="12"/>
                    </a:lnTo>
                    <a:lnTo>
                      <a:pt x="46" y="14"/>
                    </a:lnTo>
                    <a:lnTo>
                      <a:pt x="47" y="17"/>
                    </a:lnTo>
                    <a:lnTo>
                      <a:pt x="46" y="17"/>
                    </a:lnTo>
                    <a:lnTo>
                      <a:pt x="46" y="19"/>
                    </a:lnTo>
                    <a:lnTo>
                      <a:pt x="47" y="22"/>
                    </a:lnTo>
                    <a:lnTo>
                      <a:pt x="48" y="28"/>
                    </a:lnTo>
                    <a:lnTo>
                      <a:pt x="46" y="28"/>
                    </a:lnTo>
                    <a:lnTo>
                      <a:pt x="46" y="29"/>
                    </a:lnTo>
                    <a:lnTo>
                      <a:pt x="46" y="30"/>
                    </a:lnTo>
                    <a:lnTo>
                      <a:pt x="46" y="34"/>
                    </a:lnTo>
                    <a:lnTo>
                      <a:pt x="45" y="3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3040063" y="5743575"/>
                <a:ext cx="22225" cy="14288"/>
              </a:xfrm>
              <a:custGeom>
                <a:avLst/>
                <a:gdLst>
                  <a:gd name="T0" fmla="*/ 1 w 14"/>
                  <a:gd name="T1" fmla="*/ 9 h 9"/>
                  <a:gd name="T2" fmla="*/ 0 w 14"/>
                  <a:gd name="T3" fmla="*/ 8 h 9"/>
                  <a:gd name="T4" fmla="*/ 3 w 14"/>
                  <a:gd name="T5" fmla="*/ 0 h 9"/>
                  <a:gd name="T6" fmla="*/ 14 w 14"/>
                  <a:gd name="T7" fmla="*/ 1 h 9"/>
                  <a:gd name="T8" fmla="*/ 14 w 14"/>
                  <a:gd name="T9" fmla="*/ 8 h 9"/>
                  <a:gd name="T10" fmla="*/ 4 w 14"/>
                  <a:gd name="T11" fmla="*/ 8 h 9"/>
                  <a:gd name="T12" fmla="*/ 1 w 14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9">
                    <a:moveTo>
                      <a:pt x="1" y="9"/>
                    </a:moveTo>
                    <a:lnTo>
                      <a:pt x="0" y="8"/>
                    </a:lnTo>
                    <a:lnTo>
                      <a:pt x="3" y="0"/>
                    </a:lnTo>
                    <a:lnTo>
                      <a:pt x="14" y="1"/>
                    </a:lnTo>
                    <a:lnTo>
                      <a:pt x="14" y="8"/>
                    </a:lnTo>
                    <a:lnTo>
                      <a:pt x="4" y="8"/>
                    </a:lnTo>
                    <a:lnTo>
                      <a:pt x="1" y="9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69"/>
              <p:cNvSpPr>
                <a:spLocks/>
              </p:cNvSpPr>
              <p:nvPr/>
            </p:nvSpPr>
            <p:spPr bwMode="auto">
              <a:xfrm>
                <a:off x="2762250" y="5634038"/>
                <a:ext cx="33338" cy="17463"/>
              </a:xfrm>
              <a:custGeom>
                <a:avLst/>
                <a:gdLst>
                  <a:gd name="T0" fmla="*/ 11 w 21"/>
                  <a:gd name="T1" fmla="*/ 11 h 11"/>
                  <a:gd name="T2" fmla="*/ 7 w 21"/>
                  <a:gd name="T3" fmla="*/ 7 h 11"/>
                  <a:gd name="T4" fmla="*/ 5 w 21"/>
                  <a:gd name="T5" fmla="*/ 7 h 11"/>
                  <a:gd name="T6" fmla="*/ 3 w 21"/>
                  <a:gd name="T7" fmla="*/ 6 h 11"/>
                  <a:gd name="T8" fmla="*/ 3 w 21"/>
                  <a:gd name="T9" fmla="*/ 5 h 11"/>
                  <a:gd name="T10" fmla="*/ 1 w 21"/>
                  <a:gd name="T11" fmla="*/ 2 h 11"/>
                  <a:gd name="T12" fmla="*/ 0 w 21"/>
                  <a:gd name="T13" fmla="*/ 1 h 11"/>
                  <a:gd name="T14" fmla="*/ 4 w 21"/>
                  <a:gd name="T15" fmla="*/ 0 h 11"/>
                  <a:gd name="T16" fmla="*/ 6 w 21"/>
                  <a:gd name="T17" fmla="*/ 1 h 11"/>
                  <a:gd name="T18" fmla="*/ 9 w 21"/>
                  <a:gd name="T19" fmla="*/ 0 h 11"/>
                  <a:gd name="T20" fmla="*/ 21 w 21"/>
                  <a:gd name="T21" fmla="*/ 0 h 11"/>
                  <a:gd name="T22" fmla="*/ 21 w 21"/>
                  <a:gd name="T23" fmla="*/ 2 h 11"/>
                  <a:gd name="T24" fmla="*/ 19 w 21"/>
                  <a:gd name="T25" fmla="*/ 3 h 11"/>
                  <a:gd name="T26" fmla="*/ 21 w 21"/>
                  <a:gd name="T27" fmla="*/ 5 h 11"/>
                  <a:gd name="T28" fmla="*/ 19 w 21"/>
                  <a:gd name="T29" fmla="*/ 6 h 11"/>
                  <a:gd name="T30" fmla="*/ 18 w 21"/>
                  <a:gd name="T31" fmla="*/ 6 h 11"/>
                  <a:gd name="T32" fmla="*/ 16 w 21"/>
                  <a:gd name="T33" fmla="*/ 7 h 11"/>
                  <a:gd name="T34" fmla="*/ 13 w 21"/>
                  <a:gd name="T35" fmla="*/ 7 h 11"/>
                  <a:gd name="T36" fmla="*/ 11 w 21"/>
                  <a:gd name="T3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" h="11">
                    <a:moveTo>
                      <a:pt x="11" y="11"/>
                    </a:moveTo>
                    <a:lnTo>
                      <a:pt x="7" y="7"/>
                    </a:lnTo>
                    <a:lnTo>
                      <a:pt x="5" y="7"/>
                    </a:lnTo>
                    <a:lnTo>
                      <a:pt x="3" y="6"/>
                    </a:lnTo>
                    <a:lnTo>
                      <a:pt x="3" y="5"/>
                    </a:lnTo>
                    <a:lnTo>
                      <a:pt x="1" y="2"/>
                    </a:lnTo>
                    <a:lnTo>
                      <a:pt x="0" y="1"/>
                    </a:lnTo>
                    <a:lnTo>
                      <a:pt x="4" y="0"/>
                    </a:lnTo>
                    <a:lnTo>
                      <a:pt x="6" y="1"/>
                    </a:lnTo>
                    <a:lnTo>
                      <a:pt x="9" y="0"/>
                    </a:lnTo>
                    <a:lnTo>
                      <a:pt x="21" y="0"/>
                    </a:lnTo>
                    <a:lnTo>
                      <a:pt x="21" y="2"/>
                    </a:lnTo>
                    <a:lnTo>
                      <a:pt x="19" y="3"/>
                    </a:lnTo>
                    <a:lnTo>
                      <a:pt x="21" y="5"/>
                    </a:lnTo>
                    <a:lnTo>
                      <a:pt x="19" y="6"/>
                    </a:lnTo>
                    <a:lnTo>
                      <a:pt x="18" y="6"/>
                    </a:lnTo>
                    <a:lnTo>
                      <a:pt x="16" y="7"/>
                    </a:lnTo>
                    <a:lnTo>
                      <a:pt x="13" y="7"/>
                    </a:lnTo>
                    <a:lnTo>
                      <a:pt x="11" y="1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77"/>
              <p:cNvSpPr>
                <a:spLocks/>
              </p:cNvSpPr>
              <p:nvPr/>
            </p:nvSpPr>
            <p:spPr bwMode="auto">
              <a:xfrm>
                <a:off x="3305175" y="5394325"/>
                <a:ext cx="17463" cy="47625"/>
              </a:xfrm>
              <a:custGeom>
                <a:avLst/>
                <a:gdLst>
                  <a:gd name="T0" fmla="*/ 10 w 11"/>
                  <a:gd name="T1" fmla="*/ 5 h 30"/>
                  <a:gd name="T2" fmla="*/ 8 w 11"/>
                  <a:gd name="T3" fmla="*/ 7 h 30"/>
                  <a:gd name="T4" fmla="*/ 6 w 11"/>
                  <a:gd name="T5" fmla="*/ 6 h 30"/>
                  <a:gd name="T6" fmla="*/ 5 w 11"/>
                  <a:gd name="T7" fmla="*/ 11 h 30"/>
                  <a:gd name="T8" fmla="*/ 7 w 11"/>
                  <a:gd name="T9" fmla="*/ 12 h 30"/>
                  <a:gd name="T10" fmla="*/ 5 w 11"/>
                  <a:gd name="T11" fmla="*/ 13 h 30"/>
                  <a:gd name="T12" fmla="*/ 5 w 11"/>
                  <a:gd name="T13" fmla="*/ 16 h 30"/>
                  <a:gd name="T14" fmla="*/ 7 w 11"/>
                  <a:gd name="T15" fmla="*/ 14 h 30"/>
                  <a:gd name="T16" fmla="*/ 8 w 11"/>
                  <a:gd name="T17" fmla="*/ 17 h 30"/>
                  <a:gd name="T18" fmla="*/ 5 w 11"/>
                  <a:gd name="T19" fmla="*/ 30 h 30"/>
                  <a:gd name="T20" fmla="*/ 0 w 11"/>
                  <a:gd name="T21" fmla="*/ 17 h 30"/>
                  <a:gd name="T22" fmla="*/ 2 w 11"/>
                  <a:gd name="T23" fmla="*/ 13 h 30"/>
                  <a:gd name="T24" fmla="*/ 1 w 11"/>
                  <a:gd name="T25" fmla="*/ 13 h 30"/>
                  <a:gd name="T26" fmla="*/ 4 w 11"/>
                  <a:gd name="T27" fmla="*/ 9 h 30"/>
                  <a:gd name="T28" fmla="*/ 5 w 11"/>
                  <a:gd name="T29" fmla="*/ 3 h 30"/>
                  <a:gd name="T30" fmla="*/ 6 w 11"/>
                  <a:gd name="T31" fmla="*/ 1 h 30"/>
                  <a:gd name="T32" fmla="*/ 6 w 11"/>
                  <a:gd name="T33" fmla="*/ 1 h 30"/>
                  <a:gd name="T34" fmla="*/ 8 w 11"/>
                  <a:gd name="T35" fmla="*/ 1 h 30"/>
                  <a:gd name="T36" fmla="*/ 8 w 11"/>
                  <a:gd name="T37" fmla="*/ 0 h 30"/>
                  <a:gd name="T38" fmla="*/ 11 w 11"/>
                  <a:gd name="T39" fmla="*/ 0 h 30"/>
                  <a:gd name="T40" fmla="*/ 11 w 11"/>
                  <a:gd name="T41" fmla="*/ 3 h 30"/>
                  <a:gd name="T42" fmla="*/ 10 w 11"/>
                  <a:gd name="T43" fmla="*/ 5 h 30"/>
                  <a:gd name="T44" fmla="*/ 10 w 11"/>
                  <a:gd name="T45" fmla="*/ 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" h="30">
                    <a:moveTo>
                      <a:pt x="10" y="5"/>
                    </a:moveTo>
                    <a:lnTo>
                      <a:pt x="8" y="7"/>
                    </a:lnTo>
                    <a:lnTo>
                      <a:pt x="6" y="6"/>
                    </a:lnTo>
                    <a:lnTo>
                      <a:pt x="5" y="11"/>
                    </a:lnTo>
                    <a:lnTo>
                      <a:pt x="7" y="12"/>
                    </a:lnTo>
                    <a:lnTo>
                      <a:pt x="5" y="13"/>
                    </a:lnTo>
                    <a:lnTo>
                      <a:pt x="5" y="16"/>
                    </a:lnTo>
                    <a:lnTo>
                      <a:pt x="7" y="14"/>
                    </a:lnTo>
                    <a:lnTo>
                      <a:pt x="8" y="17"/>
                    </a:lnTo>
                    <a:lnTo>
                      <a:pt x="5" y="30"/>
                    </a:lnTo>
                    <a:lnTo>
                      <a:pt x="0" y="17"/>
                    </a:lnTo>
                    <a:lnTo>
                      <a:pt x="2" y="13"/>
                    </a:lnTo>
                    <a:lnTo>
                      <a:pt x="1" y="13"/>
                    </a:lnTo>
                    <a:lnTo>
                      <a:pt x="4" y="9"/>
                    </a:lnTo>
                    <a:lnTo>
                      <a:pt x="5" y="3"/>
                    </a:lnTo>
                    <a:lnTo>
                      <a:pt x="6" y="1"/>
                    </a:lnTo>
                    <a:lnTo>
                      <a:pt x="6" y="1"/>
                    </a:lnTo>
                    <a:lnTo>
                      <a:pt x="8" y="1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1" y="3"/>
                    </a:lnTo>
                    <a:lnTo>
                      <a:pt x="10" y="5"/>
                    </a:lnTo>
                    <a:lnTo>
                      <a:pt x="10" y="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79"/>
              <p:cNvSpPr>
                <a:spLocks/>
              </p:cNvSpPr>
              <p:nvPr/>
            </p:nvSpPr>
            <p:spPr bwMode="auto">
              <a:xfrm>
                <a:off x="3352800" y="5340350"/>
                <a:ext cx="106363" cy="104775"/>
              </a:xfrm>
              <a:custGeom>
                <a:avLst/>
                <a:gdLst>
                  <a:gd name="T0" fmla="*/ 45 w 67"/>
                  <a:gd name="T1" fmla="*/ 12 h 66"/>
                  <a:gd name="T2" fmla="*/ 50 w 67"/>
                  <a:gd name="T3" fmla="*/ 14 h 66"/>
                  <a:gd name="T4" fmla="*/ 50 w 67"/>
                  <a:gd name="T5" fmla="*/ 19 h 66"/>
                  <a:gd name="T6" fmla="*/ 46 w 67"/>
                  <a:gd name="T7" fmla="*/ 22 h 66"/>
                  <a:gd name="T8" fmla="*/ 45 w 67"/>
                  <a:gd name="T9" fmla="*/ 29 h 66"/>
                  <a:gd name="T10" fmla="*/ 50 w 67"/>
                  <a:gd name="T11" fmla="*/ 36 h 66"/>
                  <a:gd name="T12" fmla="*/ 58 w 67"/>
                  <a:gd name="T13" fmla="*/ 40 h 66"/>
                  <a:gd name="T14" fmla="*/ 62 w 67"/>
                  <a:gd name="T15" fmla="*/ 46 h 66"/>
                  <a:gd name="T16" fmla="*/ 60 w 67"/>
                  <a:gd name="T17" fmla="*/ 52 h 66"/>
                  <a:gd name="T18" fmla="*/ 62 w 67"/>
                  <a:gd name="T19" fmla="*/ 52 h 66"/>
                  <a:gd name="T20" fmla="*/ 63 w 67"/>
                  <a:gd name="T21" fmla="*/ 57 h 66"/>
                  <a:gd name="T22" fmla="*/ 67 w 67"/>
                  <a:gd name="T23" fmla="*/ 60 h 66"/>
                  <a:gd name="T24" fmla="*/ 62 w 67"/>
                  <a:gd name="T25" fmla="*/ 60 h 66"/>
                  <a:gd name="T26" fmla="*/ 58 w 67"/>
                  <a:gd name="T27" fmla="*/ 59 h 66"/>
                  <a:gd name="T28" fmla="*/ 52 w 67"/>
                  <a:gd name="T29" fmla="*/ 66 h 66"/>
                  <a:gd name="T30" fmla="*/ 40 w 67"/>
                  <a:gd name="T31" fmla="*/ 66 h 66"/>
                  <a:gd name="T32" fmla="*/ 22 w 67"/>
                  <a:gd name="T33" fmla="*/ 51 h 66"/>
                  <a:gd name="T34" fmla="*/ 11 w 67"/>
                  <a:gd name="T35" fmla="*/ 45 h 66"/>
                  <a:gd name="T36" fmla="*/ 4 w 67"/>
                  <a:gd name="T37" fmla="*/ 42 h 66"/>
                  <a:gd name="T38" fmla="*/ 0 w 67"/>
                  <a:gd name="T39" fmla="*/ 34 h 66"/>
                  <a:gd name="T40" fmla="*/ 16 w 67"/>
                  <a:gd name="T41" fmla="*/ 25 h 66"/>
                  <a:gd name="T42" fmla="*/ 18 w 67"/>
                  <a:gd name="T43" fmla="*/ 14 h 66"/>
                  <a:gd name="T44" fmla="*/ 17 w 67"/>
                  <a:gd name="T45" fmla="*/ 8 h 66"/>
                  <a:gd name="T46" fmla="*/ 21 w 67"/>
                  <a:gd name="T47" fmla="*/ 7 h 66"/>
                  <a:gd name="T48" fmla="*/ 24 w 67"/>
                  <a:gd name="T49" fmla="*/ 1 h 66"/>
                  <a:gd name="T50" fmla="*/ 27 w 67"/>
                  <a:gd name="T51" fmla="*/ 0 h 66"/>
                  <a:gd name="T52" fmla="*/ 35 w 67"/>
                  <a:gd name="T53" fmla="*/ 1 h 66"/>
                  <a:gd name="T54" fmla="*/ 38 w 67"/>
                  <a:gd name="T55" fmla="*/ 4 h 66"/>
                  <a:gd name="T56" fmla="*/ 41 w 67"/>
                  <a:gd name="T57" fmla="*/ 2 h 66"/>
                  <a:gd name="T58" fmla="*/ 45 w 67"/>
                  <a:gd name="T59" fmla="*/ 1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66">
                    <a:moveTo>
                      <a:pt x="45" y="12"/>
                    </a:moveTo>
                    <a:lnTo>
                      <a:pt x="50" y="14"/>
                    </a:lnTo>
                    <a:lnTo>
                      <a:pt x="50" y="19"/>
                    </a:lnTo>
                    <a:lnTo>
                      <a:pt x="46" y="22"/>
                    </a:lnTo>
                    <a:lnTo>
                      <a:pt x="45" y="29"/>
                    </a:lnTo>
                    <a:lnTo>
                      <a:pt x="50" y="36"/>
                    </a:lnTo>
                    <a:lnTo>
                      <a:pt x="58" y="40"/>
                    </a:lnTo>
                    <a:lnTo>
                      <a:pt x="62" y="46"/>
                    </a:lnTo>
                    <a:lnTo>
                      <a:pt x="60" y="52"/>
                    </a:lnTo>
                    <a:lnTo>
                      <a:pt x="62" y="52"/>
                    </a:lnTo>
                    <a:lnTo>
                      <a:pt x="63" y="57"/>
                    </a:lnTo>
                    <a:lnTo>
                      <a:pt x="67" y="60"/>
                    </a:lnTo>
                    <a:lnTo>
                      <a:pt x="62" y="60"/>
                    </a:lnTo>
                    <a:lnTo>
                      <a:pt x="58" y="59"/>
                    </a:lnTo>
                    <a:lnTo>
                      <a:pt x="52" y="66"/>
                    </a:lnTo>
                    <a:lnTo>
                      <a:pt x="40" y="66"/>
                    </a:lnTo>
                    <a:lnTo>
                      <a:pt x="22" y="51"/>
                    </a:lnTo>
                    <a:lnTo>
                      <a:pt x="11" y="45"/>
                    </a:lnTo>
                    <a:lnTo>
                      <a:pt x="4" y="42"/>
                    </a:lnTo>
                    <a:lnTo>
                      <a:pt x="0" y="34"/>
                    </a:lnTo>
                    <a:lnTo>
                      <a:pt x="16" y="25"/>
                    </a:lnTo>
                    <a:lnTo>
                      <a:pt x="18" y="14"/>
                    </a:lnTo>
                    <a:lnTo>
                      <a:pt x="17" y="8"/>
                    </a:lnTo>
                    <a:lnTo>
                      <a:pt x="21" y="7"/>
                    </a:lnTo>
                    <a:lnTo>
                      <a:pt x="24" y="1"/>
                    </a:lnTo>
                    <a:lnTo>
                      <a:pt x="27" y="0"/>
                    </a:lnTo>
                    <a:lnTo>
                      <a:pt x="35" y="1"/>
                    </a:lnTo>
                    <a:lnTo>
                      <a:pt x="38" y="4"/>
                    </a:lnTo>
                    <a:lnTo>
                      <a:pt x="41" y="2"/>
                    </a:lnTo>
                    <a:lnTo>
                      <a:pt x="45" y="1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84"/>
              <p:cNvSpPr>
                <a:spLocks/>
              </p:cNvSpPr>
              <p:nvPr/>
            </p:nvSpPr>
            <p:spPr bwMode="auto">
              <a:xfrm>
                <a:off x="3313113" y="5394325"/>
                <a:ext cx="46038" cy="50800"/>
              </a:xfrm>
              <a:custGeom>
                <a:avLst/>
                <a:gdLst>
                  <a:gd name="T0" fmla="*/ 3 w 29"/>
                  <a:gd name="T1" fmla="*/ 7 h 32"/>
                  <a:gd name="T2" fmla="*/ 5 w 29"/>
                  <a:gd name="T3" fmla="*/ 5 h 32"/>
                  <a:gd name="T4" fmla="*/ 12 w 29"/>
                  <a:gd name="T5" fmla="*/ 8 h 32"/>
                  <a:gd name="T6" fmla="*/ 25 w 29"/>
                  <a:gd name="T7" fmla="*/ 0 h 32"/>
                  <a:gd name="T8" fmla="*/ 29 w 29"/>
                  <a:gd name="T9" fmla="*/ 8 h 32"/>
                  <a:gd name="T10" fmla="*/ 26 w 29"/>
                  <a:gd name="T11" fmla="*/ 9 h 32"/>
                  <a:gd name="T12" fmla="*/ 13 w 29"/>
                  <a:gd name="T13" fmla="*/ 14 h 32"/>
                  <a:gd name="T14" fmla="*/ 20 w 29"/>
                  <a:gd name="T15" fmla="*/ 22 h 32"/>
                  <a:gd name="T16" fmla="*/ 18 w 29"/>
                  <a:gd name="T17" fmla="*/ 23 h 32"/>
                  <a:gd name="T18" fmla="*/ 17 w 29"/>
                  <a:gd name="T19" fmla="*/ 25 h 32"/>
                  <a:gd name="T20" fmla="*/ 12 w 29"/>
                  <a:gd name="T21" fmla="*/ 26 h 32"/>
                  <a:gd name="T22" fmla="*/ 11 w 29"/>
                  <a:gd name="T23" fmla="*/ 30 h 32"/>
                  <a:gd name="T24" fmla="*/ 7 w 29"/>
                  <a:gd name="T25" fmla="*/ 32 h 32"/>
                  <a:gd name="T26" fmla="*/ 0 w 29"/>
                  <a:gd name="T27" fmla="*/ 31 h 32"/>
                  <a:gd name="T28" fmla="*/ 0 w 29"/>
                  <a:gd name="T29" fmla="*/ 30 h 32"/>
                  <a:gd name="T30" fmla="*/ 3 w 29"/>
                  <a:gd name="T31" fmla="*/ 17 h 32"/>
                  <a:gd name="T32" fmla="*/ 2 w 29"/>
                  <a:gd name="T33" fmla="*/ 14 h 32"/>
                  <a:gd name="T34" fmla="*/ 3 w 29"/>
                  <a:gd name="T35" fmla="*/ 12 h 32"/>
                  <a:gd name="T36" fmla="*/ 3 w 29"/>
                  <a:gd name="T37" fmla="*/ 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32">
                    <a:moveTo>
                      <a:pt x="3" y="7"/>
                    </a:moveTo>
                    <a:lnTo>
                      <a:pt x="5" y="5"/>
                    </a:lnTo>
                    <a:lnTo>
                      <a:pt x="12" y="8"/>
                    </a:lnTo>
                    <a:lnTo>
                      <a:pt x="25" y="0"/>
                    </a:lnTo>
                    <a:lnTo>
                      <a:pt x="29" y="8"/>
                    </a:lnTo>
                    <a:lnTo>
                      <a:pt x="26" y="9"/>
                    </a:lnTo>
                    <a:lnTo>
                      <a:pt x="13" y="14"/>
                    </a:lnTo>
                    <a:lnTo>
                      <a:pt x="20" y="22"/>
                    </a:lnTo>
                    <a:lnTo>
                      <a:pt x="18" y="23"/>
                    </a:lnTo>
                    <a:lnTo>
                      <a:pt x="17" y="25"/>
                    </a:lnTo>
                    <a:lnTo>
                      <a:pt x="12" y="26"/>
                    </a:lnTo>
                    <a:lnTo>
                      <a:pt x="11" y="30"/>
                    </a:lnTo>
                    <a:lnTo>
                      <a:pt x="7" y="32"/>
                    </a:lnTo>
                    <a:lnTo>
                      <a:pt x="0" y="31"/>
                    </a:lnTo>
                    <a:lnTo>
                      <a:pt x="0" y="30"/>
                    </a:lnTo>
                    <a:lnTo>
                      <a:pt x="3" y="17"/>
                    </a:lnTo>
                    <a:lnTo>
                      <a:pt x="2" y="14"/>
                    </a:lnTo>
                    <a:lnTo>
                      <a:pt x="3" y="12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Freeform 86"/>
              <p:cNvSpPr>
                <a:spLocks/>
              </p:cNvSpPr>
              <p:nvPr/>
            </p:nvSpPr>
            <p:spPr bwMode="auto">
              <a:xfrm>
                <a:off x="3302000" y="5710238"/>
                <a:ext cx="84138" cy="107950"/>
              </a:xfrm>
              <a:custGeom>
                <a:avLst/>
                <a:gdLst>
                  <a:gd name="T0" fmla="*/ 48 w 53"/>
                  <a:gd name="T1" fmla="*/ 42 h 68"/>
                  <a:gd name="T2" fmla="*/ 51 w 53"/>
                  <a:gd name="T3" fmla="*/ 47 h 68"/>
                  <a:gd name="T4" fmla="*/ 47 w 53"/>
                  <a:gd name="T5" fmla="*/ 51 h 68"/>
                  <a:gd name="T6" fmla="*/ 45 w 53"/>
                  <a:gd name="T7" fmla="*/ 53 h 68"/>
                  <a:gd name="T8" fmla="*/ 42 w 53"/>
                  <a:gd name="T9" fmla="*/ 53 h 68"/>
                  <a:gd name="T10" fmla="*/ 42 w 53"/>
                  <a:gd name="T11" fmla="*/ 58 h 68"/>
                  <a:gd name="T12" fmla="*/ 39 w 53"/>
                  <a:gd name="T13" fmla="*/ 61 h 68"/>
                  <a:gd name="T14" fmla="*/ 38 w 53"/>
                  <a:gd name="T15" fmla="*/ 65 h 68"/>
                  <a:gd name="T16" fmla="*/ 36 w 53"/>
                  <a:gd name="T17" fmla="*/ 68 h 68"/>
                  <a:gd name="T18" fmla="*/ 26 w 53"/>
                  <a:gd name="T19" fmla="*/ 61 h 68"/>
                  <a:gd name="T20" fmla="*/ 25 w 53"/>
                  <a:gd name="T21" fmla="*/ 57 h 68"/>
                  <a:gd name="T22" fmla="*/ 1 w 53"/>
                  <a:gd name="T23" fmla="*/ 44 h 68"/>
                  <a:gd name="T24" fmla="*/ 0 w 53"/>
                  <a:gd name="T25" fmla="*/ 42 h 68"/>
                  <a:gd name="T26" fmla="*/ 0 w 53"/>
                  <a:gd name="T27" fmla="*/ 35 h 68"/>
                  <a:gd name="T28" fmla="*/ 2 w 53"/>
                  <a:gd name="T29" fmla="*/ 33 h 68"/>
                  <a:gd name="T30" fmla="*/ 4 w 53"/>
                  <a:gd name="T31" fmla="*/ 29 h 68"/>
                  <a:gd name="T32" fmla="*/ 7 w 53"/>
                  <a:gd name="T33" fmla="*/ 24 h 68"/>
                  <a:gd name="T34" fmla="*/ 4 w 53"/>
                  <a:gd name="T35" fmla="*/ 16 h 68"/>
                  <a:gd name="T36" fmla="*/ 3 w 53"/>
                  <a:gd name="T37" fmla="*/ 12 h 68"/>
                  <a:gd name="T38" fmla="*/ 1 w 53"/>
                  <a:gd name="T39" fmla="*/ 9 h 68"/>
                  <a:gd name="T40" fmla="*/ 4 w 53"/>
                  <a:gd name="T41" fmla="*/ 4 h 68"/>
                  <a:gd name="T42" fmla="*/ 9 w 53"/>
                  <a:gd name="T43" fmla="*/ 0 h 68"/>
                  <a:gd name="T44" fmla="*/ 13 w 53"/>
                  <a:gd name="T45" fmla="*/ 1 h 68"/>
                  <a:gd name="T46" fmla="*/ 13 w 53"/>
                  <a:gd name="T47" fmla="*/ 5 h 68"/>
                  <a:gd name="T48" fmla="*/ 15 w 53"/>
                  <a:gd name="T49" fmla="*/ 7 h 68"/>
                  <a:gd name="T50" fmla="*/ 20 w 53"/>
                  <a:gd name="T51" fmla="*/ 7 h 68"/>
                  <a:gd name="T52" fmla="*/ 28 w 53"/>
                  <a:gd name="T53" fmla="*/ 12 h 68"/>
                  <a:gd name="T54" fmla="*/ 30 w 53"/>
                  <a:gd name="T55" fmla="*/ 12 h 68"/>
                  <a:gd name="T56" fmla="*/ 32 w 53"/>
                  <a:gd name="T57" fmla="*/ 12 h 68"/>
                  <a:gd name="T58" fmla="*/ 33 w 53"/>
                  <a:gd name="T59" fmla="*/ 13 h 68"/>
                  <a:gd name="T60" fmla="*/ 38 w 53"/>
                  <a:gd name="T61" fmla="*/ 13 h 68"/>
                  <a:gd name="T62" fmla="*/ 39 w 53"/>
                  <a:gd name="T63" fmla="*/ 11 h 68"/>
                  <a:gd name="T64" fmla="*/ 45 w 53"/>
                  <a:gd name="T65" fmla="*/ 9 h 68"/>
                  <a:gd name="T66" fmla="*/ 49 w 53"/>
                  <a:gd name="T67" fmla="*/ 10 h 68"/>
                  <a:gd name="T68" fmla="*/ 53 w 53"/>
                  <a:gd name="T69" fmla="*/ 10 h 68"/>
                  <a:gd name="T70" fmla="*/ 47 w 53"/>
                  <a:gd name="T71" fmla="*/ 18 h 68"/>
                  <a:gd name="T72" fmla="*/ 48 w 53"/>
                  <a:gd name="T73" fmla="*/ 4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" h="68">
                    <a:moveTo>
                      <a:pt x="48" y="42"/>
                    </a:moveTo>
                    <a:lnTo>
                      <a:pt x="51" y="47"/>
                    </a:lnTo>
                    <a:lnTo>
                      <a:pt x="47" y="51"/>
                    </a:lnTo>
                    <a:lnTo>
                      <a:pt x="45" y="53"/>
                    </a:lnTo>
                    <a:lnTo>
                      <a:pt x="42" y="53"/>
                    </a:lnTo>
                    <a:lnTo>
                      <a:pt x="42" y="58"/>
                    </a:lnTo>
                    <a:lnTo>
                      <a:pt x="39" y="61"/>
                    </a:lnTo>
                    <a:lnTo>
                      <a:pt x="38" y="65"/>
                    </a:lnTo>
                    <a:lnTo>
                      <a:pt x="36" y="68"/>
                    </a:lnTo>
                    <a:lnTo>
                      <a:pt x="26" y="61"/>
                    </a:lnTo>
                    <a:lnTo>
                      <a:pt x="25" y="57"/>
                    </a:lnTo>
                    <a:lnTo>
                      <a:pt x="1" y="44"/>
                    </a:lnTo>
                    <a:lnTo>
                      <a:pt x="0" y="42"/>
                    </a:lnTo>
                    <a:lnTo>
                      <a:pt x="0" y="35"/>
                    </a:lnTo>
                    <a:lnTo>
                      <a:pt x="2" y="33"/>
                    </a:lnTo>
                    <a:lnTo>
                      <a:pt x="4" y="29"/>
                    </a:lnTo>
                    <a:lnTo>
                      <a:pt x="7" y="24"/>
                    </a:lnTo>
                    <a:lnTo>
                      <a:pt x="4" y="16"/>
                    </a:lnTo>
                    <a:lnTo>
                      <a:pt x="3" y="12"/>
                    </a:lnTo>
                    <a:lnTo>
                      <a:pt x="1" y="9"/>
                    </a:lnTo>
                    <a:lnTo>
                      <a:pt x="4" y="4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3" y="5"/>
                    </a:lnTo>
                    <a:lnTo>
                      <a:pt x="15" y="7"/>
                    </a:lnTo>
                    <a:lnTo>
                      <a:pt x="20" y="7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2" y="12"/>
                    </a:lnTo>
                    <a:lnTo>
                      <a:pt x="33" y="13"/>
                    </a:lnTo>
                    <a:lnTo>
                      <a:pt x="38" y="13"/>
                    </a:lnTo>
                    <a:lnTo>
                      <a:pt x="39" y="11"/>
                    </a:lnTo>
                    <a:lnTo>
                      <a:pt x="45" y="9"/>
                    </a:lnTo>
                    <a:lnTo>
                      <a:pt x="49" y="10"/>
                    </a:lnTo>
                    <a:lnTo>
                      <a:pt x="53" y="10"/>
                    </a:lnTo>
                    <a:lnTo>
                      <a:pt x="47" y="18"/>
                    </a:lnTo>
                    <a:lnTo>
                      <a:pt x="48" y="4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Freeform 92"/>
              <p:cNvSpPr>
                <a:spLocks/>
              </p:cNvSpPr>
              <p:nvPr/>
            </p:nvSpPr>
            <p:spPr bwMode="auto">
              <a:xfrm>
                <a:off x="3435350" y="5434013"/>
                <a:ext cx="20638" cy="19050"/>
              </a:xfrm>
              <a:custGeom>
                <a:avLst/>
                <a:gdLst>
                  <a:gd name="T0" fmla="*/ 10 w 13"/>
                  <a:gd name="T1" fmla="*/ 1 h 12"/>
                  <a:gd name="T2" fmla="*/ 11 w 13"/>
                  <a:gd name="T3" fmla="*/ 4 h 12"/>
                  <a:gd name="T4" fmla="*/ 11 w 13"/>
                  <a:gd name="T5" fmla="*/ 6 h 12"/>
                  <a:gd name="T6" fmla="*/ 13 w 13"/>
                  <a:gd name="T7" fmla="*/ 12 h 12"/>
                  <a:gd name="T8" fmla="*/ 8 w 13"/>
                  <a:gd name="T9" fmla="*/ 12 h 12"/>
                  <a:gd name="T10" fmla="*/ 6 w 13"/>
                  <a:gd name="T11" fmla="*/ 9 h 12"/>
                  <a:gd name="T12" fmla="*/ 0 w 13"/>
                  <a:gd name="T13" fmla="*/ 7 h 12"/>
                  <a:gd name="T14" fmla="*/ 6 w 13"/>
                  <a:gd name="T15" fmla="*/ 0 h 12"/>
                  <a:gd name="T16" fmla="*/ 10 w 13"/>
                  <a:gd name="T17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2">
                    <a:moveTo>
                      <a:pt x="10" y="1"/>
                    </a:moveTo>
                    <a:lnTo>
                      <a:pt x="11" y="4"/>
                    </a:lnTo>
                    <a:lnTo>
                      <a:pt x="11" y="6"/>
                    </a:lnTo>
                    <a:lnTo>
                      <a:pt x="13" y="12"/>
                    </a:lnTo>
                    <a:lnTo>
                      <a:pt x="8" y="12"/>
                    </a:lnTo>
                    <a:lnTo>
                      <a:pt x="6" y="9"/>
                    </a:lnTo>
                    <a:lnTo>
                      <a:pt x="0" y="7"/>
                    </a:lnTo>
                    <a:lnTo>
                      <a:pt x="6" y="0"/>
                    </a:lnTo>
                    <a:lnTo>
                      <a:pt x="10" y="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" name="Freeform 95"/>
              <p:cNvSpPr>
                <a:spLocks/>
              </p:cNvSpPr>
              <p:nvPr/>
            </p:nvSpPr>
            <p:spPr bwMode="auto">
              <a:xfrm>
                <a:off x="3314700" y="5376863"/>
                <a:ext cx="15875" cy="19050"/>
              </a:xfrm>
              <a:custGeom>
                <a:avLst/>
                <a:gdLst>
                  <a:gd name="T0" fmla="*/ 5 w 10"/>
                  <a:gd name="T1" fmla="*/ 11 h 12"/>
                  <a:gd name="T2" fmla="*/ 2 w 10"/>
                  <a:gd name="T3" fmla="*/ 11 h 12"/>
                  <a:gd name="T4" fmla="*/ 2 w 10"/>
                  <a:gd name="T5" fmla="*/ 12 h 12"/>
                  <a:gd name="T6" fmla="*/ 0 w 10"/>
                  <a:gd name="T7" fmla="*/ 12 h 12"/>
                  <a:gd name="T8" fmla="*/ 2 w 10"/>
                  <a:gd name="T9" fmla="*/ 6 h 12"/>
                  <a:gd name="T10" fmla="*/ 6 w 10"/>
                  <a:gd name="T11" fmla="*/ 0 h 12"/>
                  <a:gd name="T12" fmla="*/ 6 w 10"/>
                  <a:gd name="T13" fmla="*/ 0 h 12"/>
                  <a:gd name="T14" fmla="*/ 8 w 10"/>
                  <a:gd name="T15" fmla="*/ 0 h 12"/>
                  <a:gd name="T16" fmla="*/ 10 w 10"/>
                  <a:gd name="T17" fmla="*/ 4 h 12"/>
                  <a:gd name="T18" fmla="*/ 6 w 10"/>
                  <a:gd name="T19" fmla="*/ 7 h 12"/>
                  <a:gd name="T20" fmla="*/ 5 w 10"/>
                  <a:gd name="T21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2">
                    <a:moveTo>
                      <a:pt x="5" y="11"/>
                    </a:moveTo>
                    <a:lnTo>
                      <a:pt x="2" y="11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2" y="6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4"/>
                    </a:lnTo>
                    <a:lnTo>
                      <a:pt x="6" y="7"/>
                    </a:lnTo>
                    <a:lnTo>
                      <a:pt x="5" y="1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Freeform 97"/>
              <p:cNvSpPr>
                <a:spLocks/>
              </p:cNvSpPr>
              <p:nvPr/>
            </p:nvSpPr>
            <p:spPr bwMode="auto">
              <a:xfrm>
                <a:off x="2817813" y="5678488"/>
                <a:ext cx="42863" cy="42863"/>
              </a:xfrm>
              <a:custGeom>
                <a:avLst/>
                <a:gdLst>
                  <a:gd name="T0" fmla="*/ 26 w 27"/>
                  <a:gd name="T1" fmla="*/ 27 h 27"/>
                  <a:gd name="T2" fmla="*/ 24 w 27"/>
                  <a:gd name="T3" fmla="*/ 27 h 27"/>
                  <a:gd name="T4" fmla="*/ 17 w 27"/>
                  <a:gd name="T5" fmla="*/ 24 h 27"/>
                  <a:gd name="T6" fmla="*/ 11 w 27"/>
                  <a:gd name="T7" fmla="*/ 19 h 27"/>
                  <a:gd name="T8" fmla="*/ 5 w 27"/>
                  <a:gd name="T9" fmla="*/ 15 h 27"/>
                  <a:gd name="T10" fmla="*/ 0 w 27"/>
                  <a:gd name="T11" fmla="*/ 12 h 27"/>
                  <a:gd name="T12" fmla="*/ 3 w 27"/>
                  <a:gd name="T13" fmla="*/ 9 h 27"/>
                  <a:gd name="T14" fmla="*/ 3 w 27"/>
                  <a:gd name="T15" fmla="*/ 7 h 27"/>
                  <a:gd name="T16" fmla="*/ 6 w 27"/>
                  <a:gd name="T17" fmla="*/ 3 h 27"/>
                  <a:gd name="T18" fmla="*/ 9 w 27"/>
                  <a:gd name="T19" fmla="*/ 1 h 27"/>
                  <a:gd name="T20" fmla="*/ 10 w 27"/>
                  <a:gd name="T21" fmla="*/ 0 h 27"/>
                  <a:gd name="T22" fmla="*/ 12 w 27"/>
                  <a:gd name="T23" fmla="*/ 0 h 27"/>
                  <a:gd name="T24" fmla="*/ 15 w 27"/>
                  <a:gd name="T25" fmla="*/ 3 h 27"/>
                  <a:gd name="T26" fmla="*/ 15 w 27"/>
                  <a:gd name="T27" fmla="*/ 6 h 27"/>
                  <a:gd name="T28" fmla="*/ 16 w 27"/>
                  <a:gd name="T29" fmla="*/ 8 h 27"/>
                  <a:gd name="T30" fmla="*/ 17 w 27"/>
                  <a:gd name="T31" fmla="*/ 8 h 27"/>
                  <a:gd name="T32" fmla="*/ 19 w 27"/>
                  <a:gd name="T33" fmla="*/ 4 h 27"/>
                  <a:gd name="T34" fmla="*/ 21 w 27"/>
                  <a:gd name="T35" fmla="*/ 6 h 27"/>
                  <a:gd name="T36" fmla="*/ 21 w 27"/>
                  <a:gd name="T37" fmla="*/ 7 h 27"/>
                  <a:gd name="T38" fmla="*/ 21 w 27"/>
                  <a:gd name="T39" fmla="*/ 11 h 27"/>
                  <a:gd name="T40" fmla="*/ 19 w 27"/>
                  <a:gd name="T41" fmla="*/ 13 h 27"/>
                  <a:gd name="T42" fmla="*/ 22 w 27"/>
                  <a:gd name="T43" fmla="*/ 15 h 27"/>
                  <a:gd name="T44" fmla="*/ 24 w 27"/>
                  <a:gd name="T45" fmla="*/ 15 h 27"/>
                  <a:gd name="T46" fmla="*/ 27 w 27"/>
                  <a:gd name="T47" fmla="*/ 19 h 27"/>
                  <a:gd name="T48" fmla="*/ 27 w 27"/>
                  <a:gd name="T49" fmla="*/ 21 h 27"/>
                  <a:gd name="T50" fmla="*/ 27 w 27"/>
                  <a:gd name="T51" fmla="*/ 21 h 27"/>
                  <a:gd name="T52" fmla="*/ 26 w 27"/>
                  <a:gd name="T5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" h="27">
                    <a:moveTo>
                      <a:pt x="26" y="27"/>
                    </a:moveTo>
                    <a:lnTo>
                      <a:pt x="24" y="27"/>
                    </a:lnTo>
                    <a:lnTo>
                      <a:pt x="17" y="24"/>
                    </a:lnTo>
                    <a:lnTo>
                      <a:pt x="11" y="19"/>
                    </a:lnTo>
                    <a:lnTo>
                      <a:pt x="5" y="15"/>
                    </a:lnTo>
                    <a:lnTo>
                      <a:pt x="0" y="12"/>
                    </a:lnTo>
                    <a:lnTo>
                      <a:pt x="3" y="9"/>
                    </a:lnTo>
                    <a:lnTo>
                      <a:pt x="3" y="7"/>
                    </a:lnTo>
                    <a:lnTo>
                      <a:pt x="6" y="3"/>
                    </a:lnTo>
                    <a:lnTo>
                      <a:pt x="9" y="1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5" y="3"/>
                    </a:lnTo>
                    <a:lnTo>
                      <a:pt x="15" y="6"/>
                    </a:lnTo>
                    <a:lnTo>
                      <a:pt x="16" y="8"/>
                    </a:lnTo>
                    <a:lnTo>
                      <a:pt x="17" y="8"/>
                    </a:lnTo>
                    <a:lnTo>
                      <a:pt x="19" y="4"/>
                    </a:lnTo>
                    <a:lnTo>
                      <a:pt x="21" y="6"/>
                    </a:lnTo>
                    <a:lnTo>
                      <a:pt x="21" y="7"/>
                    </a:lnTo>
                    <a:lnTo>
                      <a:pt x="21" y="11"/>
                    </a:lnTo>
                    <a:lnTo>
                      <a:pt x="19" y="13"/>
                    </a:lnTo>
                    <a:lnTo>
                      <a:pt x="22" y="15"/>
                    </a:lnTo>
                    <a:lnTo>
                      <a:pt x="24" y="15"/>
                    </a:lnTo>
                    <a:lnTo>
                      <a:pt x="27" y="19"/>
                    </a:lnTo>
                    <a:lnTo>
                      <a:pt x="27" y="21"/>
                    </a:lnTo>
                    <a:lnTo>
                      <a:pt x="27" y="21"/>
                    </a:lnTo>
                    <a:lnTo>
                      <a:pt x="26" y="2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Freeform 98"/>
              <p:cNvSpPr>
                <a:spLocks/>
              </p:cNvSpPr>
              <p:nvPr/>
            </p:nvSpPr>
            <p:spPr bwMode="auto">
              <a:xfrm>
                <a:off x="3228975" y="6084888"/>
                <a:ext cx="23813" cy="25400"/>
              </a:xfrm>
              <a:custGeom>
                <a:avLst/>
                <a:gdLst>
                  <a:gd name="T0" fmla="*/ 13 w 15"/>
                  <a:gd name="T1" fmla="*/ 2 h 16"/>
                  <a:gd name="T2" fmla="*/ 15 w 15"/>
                  <a:gd name="T3" fmla="*/ 5 h 16"/>
                  <a:gd name="T4" fmla="*/ 13 w 15"/>
                  <a:gd name="T5" fmla="*/ 8 h 16"/>
                  <a:gd name="T6" fmla="*/ 12 w 15"/>
                  <a:gd name="T7" fmla="*/ 11 h 16"/>
                  <a:gd name="T8" fmla="*/ 8 w 15"/>
                  <a:gd name="T9" fmla="*/ 12 h 16"/>
                  <a:gd name="T10" fmla="*/ 7 w 15"/>
                  <a:gd name="T11" fmla="*/ 14 h 16"/>
                  <a:gd name="T12" fmla="*/ 4 w 15"/>
                  <a:gd name="T13" fmla="*/ 16 h 16"/>
                  <a:gd name="T14" fmla="*/ 0 w 15"/>
                  <a:gd name="T15" fmla="*/ 10 h 16"/>
                  <a:gd name="T16" fmla="*/ 3 w 15"/>
                  <a:gd name="T17" fmla="*/ 5 h 16"/>
                  <a:gd name="T18" fmla="*/ 7 w 15"/>
                  <a:gd name="T19" fmla="*/ 1 h 16"/>
                  <a:gd name="T20" fmla="*/ 9 w 15"/>
                  <a:gd name="T21" fmla="*/ 0 h 16"/>
                  <a:gd name="T22" fmla="*/ 13 w 15"/>
                  <a:gd name="T2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6">
                    <a:moveTo>
                      <a:pt x="13" y="2"/>
                    </a:moveTo>
                    <a:lnTo>
                      <a:pt x="15" y="5"/>
                    </a:lnTo>
                    <a:lnTo>
                      <a:pt x="13" y="8"/>
                    </a:lnTo>
                    <a:lnTo>
                      <a:pt x="12" y="11"/>
                    </a:lnTo>
                    <a:lnTo>
                      <a:pt x="8" y="12"/>
                    </a:lnTo>
                    <a:lnTo>
                      <a:pt x="7" y="14"/>
                    </a:lnTo>
                    <a:lnTo>
                      <a:pt x="4" y="16"/>
                    </a:lnTo>
                    <a:lnTo>
                      <a:pt x="0" y="10"/>
                    </a:lnTo>
                    <a:lnTo>
                      <a:pt x="3" y="5"/>
                    </a:lnTo>
                    <a:lnTo>
                      <a:pt x="7" y="1"/>
                    </a:lnTo>
                    <a:lnTo>
                      <a:pt x="9" y="0"/>
                    </a:lnTo>
                    <a:lnTo>
                      <a:pt x="13" y="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Freeform 102"/>
              <p:cNvSpPr>
                <a:spLocks/>
              </p:cNvSpPr>
              <p:nvPr/>
            </p:nvSpPr>
            <p:spPr bwMode="auto">
              <a:xfrm>
                <a:off x="3040063" y="5395913"/>
                <a:ext cx="169863" cy="161925"/>
              </a:xfrm>
              <a:custGeom>
                <a:avLst/>
                <a:gdLst>
                  <a:gd name="T0" fmla="*/ 36 w 107"/>
                  <a:gd name="T1" fmla="*/ 77 h 102"/>
                  <a:gd name="T2" fmla="*/ 32 w 107"/>
                  <a:gd name="T3" fmla="*/ 81 h 102"/>
                  <a:gd name="T4" fmla="*/ 28 w 107"/>
                  <a:gd name="T5" fmla="*/ 76 h 102"/>
                  <a:gd name="T6" fmla="*/ 18 w 107"/>
                  <a:gd name="T7" fmla="*/ 74 h 102"/>
                  <a:gd name="T8" fmla="*/ 15 w 107"/>
                  <a:gd name="T9" fmla="*/ 69 h 102"/>
                  <a:gd name="T10" fmla="*/ 10 w 107"/>
                  <a:gd name="T11" fmla="*/ 65 h 102"/>
                  <a:gd name="T12" fmla="*/ 6 w 107"/>
                  <a:gd name="T13" fmla="*/ 66 h 102"/>
                  <a:gd name="T14" fmla="*/ 4 w 107"/>
                  <a:gd name="T15" fmla="*/ 63 h 102"/>
                  <a:gd name="T16" fmla="*/ 4 w 107"/>
                  <a:gd name="T17" fmla="*/ 59 h 102"/>
                  <a:gd name="T18" fmla="*/ 0 w 107"/>
                  <a:gd name="T19" fmla="*/ 54 h 102"/>
                  <a:gd name="T20" fmla="*/ 3 w 107"/>
                  <a:gd name="T21" fmla="*/ 51 h 102"/>
                  <a:gd name="T22" fmla="*/ 1 w 107"/>
                  <a:gd name="T23" fmla="*/ 46 h 102"/>
                  <a:gd name="T24" fmla="*/ 3 w 107"/>
                  <a:gd name="T25" fmla="*/ 42 h 102"/>
                  <a:gd name="T26" fmla="*/ 3 w 107"/>
                  <a:gd name="T27" fmla="*/ 39 h 102"/>
                  <a:gd name="T28" fmla="*/ 4 w 107"/>
                  <a:gd name="T29" fmla="*/ 33 h 102"/>
                  <a:gd name="T30" fmla="*/ 3 w 107"/>
                  <a:gd name="T31" fmla="*/ 29 h 102"/>
                  <a:gd name="T32" fmla="*/ 1 w 107"/>
                  <a:gd name="T33" fmla="*/ 22 h 102"/>
                  <a:gd name="T34" fmla="*/ 4 w 107"/>
                  <a:gd name="T35" fmla="*/ 21 h 102"/>
                  <a:gd name="T36" fmla="*/ 5 w 107"/>
                  <a:gd name="T37" fmla="*/ 17 h 102"/>
                  <a:gd name="T38" fmla="*/ 4 w 107"/>
                  <a:gd name="T39" fmla="*/ 15 h 102"/>
                  <a:gd name="T40" fmla="*/ 9 w 107"/>
                  <a:gd name="T41" fmla="*/ 11 h 102"/>
                  <a:gd name="T42" fmla="*/ 11 w 107"/>
                  <a:gd name="T43" fmla="*/ 8 h 102"/>
                  <a:gd name="T44" fmla="*/ 14 w 107"/>
                  <a:gd name="T45" fmla="*/ 6 h 102"/>
                  <a:gd name="T46" fmla="*/ 15 w 107"/>
                  <a:gd name="T47" fmla="*/ 0 h 102"/>
                  <a:gd name="T48" fmla="*/ 22 w 107"/>
                  <a:gd name="T49" fmla="*/ 2 h 102"/>
                  <a:gd name="T50" fmla="*/ 26 w 107"/>
                  <a:gd name="T51" fmla="*/ 2 h 102"/>
                  <a:gd name="T52" fmla="*/ 30 w 107"/>
                  <a:gd name="T53" fmla="*/ 4 h 102"/>
                  <a:gd name="T54" fmla="*/ 40 w 107"/>
                  <a:gd name="T55" fmla="*/ 7 h 102"/>
                  <a:gd name="T56" fmla="*/ 43 w 107"/>
                  <a:gd name="T57" fmla="*/ 15 h 102"/>
                  <a:gd name="T58" fmla="*/ 49 w 107"/>
                  <a:gd name="T59" fmla="*/ 16 h 102"/>
                  <a:gd name="T60" fmla="*/ 58 w 107"/>
                  <a:gd name="T61" fmla="*/ 19 h 102"/>
                  <a:gd name="T62" fmla="*/ 65 w 107"/>
                  <a:gd name="T63" fmla="*/ 23 h 102"/>
                  <a:gd name="T64" fmla="*/ 69 w 107"/>
                  <a:gd name="T65" fmla="*/ 21 h 102"/>
                  <a:gd name="T66" fmla="*/ 72 w 107"/>
                  <a:gd name="T67" fmla="*/ 17 h 102"/>
                  <a:gd name="T68" fmla="*/ 70 w 107"/>
                  <a:gd name="T69" fmla="*/ 11 h 102"/>
                  <a:gd name="T70" fmla="*/ 73 w 107"/>
                  <a:gd name="T71" fmla="*/ 7 h 102"/>
                  <a:gd name="T72" fmla="*/ 78 w 107"/>
                  <a:gd name="T73" fmla="*/ 4 h 102"/>
                  <a:gd name="T74" fmla="*/ 82 w 107"/>
                  <a:gd name="T75" fmla="*/ 2 h 102"/>
                  <a:gd name="T76" fmla="*/ 91 w 107"/>
                  <a:gd name="T77" fmla="*/ 4 h 102"/>
                  <a:gd name="T78" fmla="*/ 93 w 107"/>
                  <a:gd name="T79" fmla="*/ 7 h 102"/>
                  <a:gd name="T80" fmla="*/ 96 w 107"/>
                  <a:gd name="T81" fmla="*/ 7 h 102"/>
                  <a:gd name="T82" fmla="*/ 98 w 107"/>
                  <a:gd name="T83" fmla="*/ 8 h 102"/>
                  <a:gd name="T84" fmla="*/ 104 w 107"/>
                  <a:gd name="T85" fmla="*/ 10 h 102"/>
                  <a:gd name="T86" fmla="*/ 107 w 107"/>
                  <a:gd name="T87" fmla="*/ 12 h 102"/>
                  <a:gd name="T88" fmla="*/ 104 w 107"/>
                  <a:gd name="T89" fmla="*/ 16 h 102"/>
                  <a:gd name="T90" fmla="*/ 105 w 107"/>
                  <a:gd name="T91" fmla="*/ 19 h 102"/>
                  <a:gd name="T92" fmla="*/ 103 w 107"/>
                  <a:gd name="T93" fmla="*/ 24 h 102"/>
                  <a:gd name="T94" fmla="*/ 105 w 107"/>
                  <a:gd name="T95" fmla="*/ 30 h 102"/>
                  <a:gd name="T96" fmla="*/ 105 w 107"/>
                  <a:gd name="T97" fmla="*/ 57 h 102"/>
                  <a:gd name="T98" fmla="*/ 105 w 107"/>
                  <a:gd name="T99" fmla="*/ 85 h 102"/>
                  <a:gd name="T100" fmla="*/ 105 w 107"/>
                  <a:gd name="T101" fmla="*/ 98 h 102"/>
                  <a:gd name="T102" fmla="*/ 97 w 107"/>
                  <a:gd name="T103" fmla="*/ 98 h 102"/>
                  <a:gd name="T104" fmla="*/ 97 w 107"/>
                  <a:gd name="T105" fmla="*/ 102 h 102"/>
                  <a:gd name="T106" fmla="*/ 70 w 107"/>
                  <a:gd name="T107" fmla="*/ 88 h 102"/>
                  <a:gd name="T108" fmla="*/ 44 w 107"/>
                  <a:gd name="T109" fmla="*/ 74 h 102"/>
                  <a:gd name="T110" fmla="*/ 36 w 107"/>
                  <a:gd name="T111" fmla="*/ 7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7" h="102">
                    <a:moveTo>
                      <a:pt x="36" y="77"/>
                    </a:moveTo>
                    <a:lnTo>
                      <a:pt x="32" y="81"/>
                    </a:lnTo>
                    <a:lnTo>
                      <a:pt x="28" y="76"/>
                    </a:lnTo>
                    <a:lnTo>
                      <a:pt x="18" y="74"/>
                    </a:lnTo>
                    <a:lnTo>
                      <a:pt x="15" y="69"/>
                    </a:lnTo>
                    <a:lnTo>
                      <a:pt x="10" y="65"/>
                    </a:lnTo>
                    <a:lnTo>
                      <a:pt x="6" y="66"/>
                    </a:lnTo>
                    <a:lnTo>
                      <a:pt x="4" y="63"/>
                    </a:lnTo>
                    <a:lnTo>
                      <a:pt x="4" y="59"/>
                    </a:lnTo>
                    <a:lnTo>
                      <a:pt x="0" y="54"/>
                    </a:lnTo>
                    <a:lnTo>
                      <a:pt x="3" y="51"/>
                    </a:lnTo>
                    <a:lnTo>
                      <a:pt x="1" y="46"/>
                    </a:lnTo>
                    <a:lnTo>
                      <a:pt x="3" y="42"/>
                    </a:lnTo>
                    <a:lnTo>
                      <a:pt x="3" y="39"/>
                    </a:lnTo>
                    <a:lnTo>
                      <a:pt x="4" y="33"/>
                    </a:lnTo>
                    <a:lnTo>
                      <a:pt x="3" y="29"/>
                    </a:lnTo>
                    <a:lnTo>
                      <a:pt x="1" y="22"/>
                    </a:lnTo>
                    <a:lnTo>
                      <a:pt x="4" y="21"/>
                    </a:lnTo>
                    <a:lnTo>
                      <a:pt x="5" y="17"/>
                    </a:lnTo>
                    <a:lnTo>
                      <a:pt x="4" y="15"/>
                    </a:lnTo>
                    <a:lnTo>
                      <a:pt x="9" y="11"/>
                    </a:lnTo>
                    <a:lnTo>
                      <a:pt x="11" y="8"/>
                    </a:lnTo>
                    <a:lnTo>
                      <a:pt x="14" y="6"/>
                    </a:lnTo>
                    <a:lnTo>
                      <a:pt x="15" y="0"/>
                    </a:lnTo>
                    <a:lnTo>
                      <a:pt x="22" y="2"/>
                    </a:lnTo>
                    <a:lnTo>
                      <a:pt x="26" y="2"/>
                    </a:lnTo>
                    <a:lnTo>
                      <a:pt x="30" y="4"/>
                    </a:lnTo>
                    <a:lnTo>
                      <a:pt x="40" y="7"/>
                    </a:lnTo>
                    <a:lnTo>
                      <a:pt x="43" y="15"/>
                    </a:lnTo>
                    <a:lnTo>
                      <a:pt x="49" y="16"/>
                    </a:lnTo>
                    <a:lnTo>
                      <a:pt x="58" y="19"/>
                    </a:lnTo>
                    <a:lnTo>
                      <a:pt x="65" y="23"/>
                    </a:lnTo>
                    <a:lnTo>
                      <a:pt x="69" y="21"/>
                    </a:lnTo>
                    <a:lnTo>
                      <a:pt x="72" y="17"/>
                    </a:lnTo>
                    <a:lnTo>
                      <a:pt x="70" y="11"/>
                    </a:lnTo>
                    <a:lnTo>
                      <a:pt x="73" y="7"/>
                    </a:lnTo>
                    <a:lnTo>
                      <a:pt x="78" y="4"/>
                    </a:lnTo>
                    <a:lnTo>
                      <a:pt x="82" y="2"/>
                    </a:lnTo>
                    <a:lnTo>
                      <a:pt x="91" y="4"/>
                    </a:lnTo>
                    <a:lnTo>
                      <a:pt x="93" y="7"/>
                    </a:lnTo>
                    <a:lnTo>
                      <a:pt x="96" y="7"/>
                    </a:lnTo>
                    <a:lnTo>
                      <a:pt x="98" y="8"/>
                    </a:lnTo>
                    <a:lnTo>
                      <a:pt x="104" y="10"/>
                    </a:lnTo>
                    <a:lnTo>
                      <a:pt x="107" y="12"/>
                    </a:lnTo>
                    <a:lnTo>
                      <a:pt x="104" y="16"/>
                    </a:lnTo>
                    <a:lnTo>
                      <a:pt x="105" y="19"/>
                    </a:lnTo>
                    <a:lnTo>
                      <a:pt x="103" y="24"/>
                    </a:lnTo>
                    <a:lnTo>
                      <a:pt x="105" y="30"/>
                    </a:lnTo>
                    <a:lnTo>
                      <a:pt x="105" y="57"/>
                    </a:lnTo>
                    <a:lnTo>
                      <a:pt x="105" y="85"/>
                    </a:lnTo>
                    <a:lnTo>
                      <a:pt x="105" y="98"/>
                    </a:lnTo>
                    <a:lnTo>
                      <a:pt x="97" y="98"/>
                    </a:lnTo>
                    <a:lnTo>
                      <a:pt x="97" y="102"/>
                    </a:lnTo>
                    <a:lnTo>
                      <a:pt x="70" y="88"/>
                    </a:lnTo>
                    <a:lnTo>
                      <a:pt x="44" y="74"/>
                    </a:lnTo>
                    <a:lnTo>
                      <a:pt x="36" y="7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" name="Freeform 103"/>
              <p:cNvSpPr>
                <a:spLocks/>
              </p:cNvSpPr>
              <p:nvPr/>
            </p:nvSpPr>
            <p:spPr bwMode="auto">
              <a:xfrm>
                <a:off x="2759075" y="5362575"/>
                <a:ext cx="169863" cy="179388"/>
              </a:xfrm>
              <a:custGeom>
                <a:avLst/>
                <a:gdLst>
                  <a:gd name="T0" fmla="*/ 105 w 107"/>
                  <a:gd name="T1" fmla="*/ 23 h 113"/>
                  <a:gd name="T2" fmla="*/ 102 w 107"/>
                  <a:gd name="T3" fmla="*/ 15 h 113"/>
                  <a:gd name="T4" fmla="*/ 102 w 107"/>
                  <a:gd name="T5" fmla="*/ 10 h 113"/>
                  <a:gd name="T6" fmla="*/ 100 w 107"/>
                  <a:gd name="T7" fmla="*/ 5 h 113"/>
                  <a:gd name="T8" fmla="*/ 96 w 107"/>
                  <a:gd name="T9" fmla="*/ 4 h 113"/>
                  <a:gd name="T10" fmla="*/ 90 w 107"/>
                  <a:gd name="T11" fmla="*/ 3 h 113"/>
                  <a:gd name="T12" fmla="*/ 83 w 107"/>
                  <a:gd name="T13" fmla="*/ 3 h 113"/>
                  <a:gd name="T14" fmla="*/ 79 w 107"/>
                  <a:gd name="T15" fmla="*/ 0 h 113"/>
                  <a:gd name="T16" fmla="*/ 75 w 107"/>
                  <a:gd name="T17" fmla="*/ 0 h 113"/>
                  <a:gd name="T18" fmla="*/ 72 w 107"/>
                  <a:gd name="T19" fmla="*/ 5 h 113"/>
                  <a:gd name="T20" fmla="*/ 69 w 107"/>
                  <a:gd name="T21" fmla="*/ 14 h 113"/>
                  <a:gd name="T22" fmla="*/ 63 w 107"/>
                  <a:gd name="T23" fmla="*/ 16 h 113"/>
                  <a:gd name="T24" fmla="*/ 56 w 107"/>
                  <a:gd name="T25" fmla="*/ 20 h 113"/>
                  <a:gd name="T26" fmla="*/ 52 w 107"/>
                  <a:gd name="T27" fmla="*/ 26 h 113"/>
                  <a:gd name="T28" fmla="*/ 52 w 107"/>
                  <a:gd name="T29" fmla="*/ 29 h 113"/>
                  <a:gd name="T30" fmla="*/ 48 w 107"/>
                  <a:gd name="T31" fmla="*/ 37 h 113"/>
                  <a:gd name="T32" fmla="*/ 50 w 107"/>
                  <a:gd name="T33" fmla="*/ 46 h 113"/>
                  <a:gd name="T34" fmla="*/ 44 w 107"/>
                  <a:gd name="T35" fmla="*/ 52 h 113"/>
                  <a:gd name="T36" fmla="*/ 41 w 107"/>
                  <a:gd name="T37" fmla="*/ 55 h 113"/>
                  <a:gd name="T38" fmla="*/ 36 w 107"/>
                  <a:gd name="T39" fmla="*/ 60 h 113"/>
                  <a:gd name="T40" fmla="*/ 30 w 107"/>
                  <a:gd name="T41" fmla="*/ 61 h 113"/>
                  <a:gd name="T42" fmla="*/ 26 w 107"/>
                  <a:gd name="T43" fmla="*/ 63 h 113"/>
                  <a:gd name="T44" fmla="*/ 26 w 107"/>
                  <a:gd name="T45" fmla="*/ 63 h 113"/>
                  <a:gd name="T46" fmla="*/ 21 w 107"/>
                  <a:gd name="T47" fmla="*/ 72 h 113"/>
                  <a:gd name="T48" fmla="*/ 18 w 107"/>
                  <a:gd name="T49" fmla="*/ 74 h 113"/>
                  <a:gd name="T50" fmla="*/ 15 w 107"/>
                  <a:gd name="T51" fmla="*/ 79 h 113"/>
                  <a:gd name="T52" fmla="*/ 15 w 107"/>
                  <a:gd name="T53" fmla="*/ 83 h 113"/>
                  <a:gd name="T54" fmla="*/ 13 w 107"/>
                  <a:gd name="T55" fmla="*/ 86 h 113"/>
                  <a:gd name="T56" fmla="*/ 11 w 107"/>
                  <a:gd name="T57" fmla="*/ 87 h 113"/>
                  <a:gd name="T58" fmla="*/ 7 w 107"/>
                  <a:gd name="T59" fmla="*/ 92 h 113"/>
                  <a:gd name="T60" fmla="*/ 5 w 107"/>
                  <a:gd name="T61" fmla="*/ 98 h 113"/>
                  <a:gd name="T62" fmla="*/ 6 w 107"/>
                  <a:gd name="T63" fmla="*/ 101 h 113"/>
                  <a:gd name="T64" fmla="*/ 3 w 107"/>
                  <a:gd name="T65" fmla="*/ 104 h 113"/>
                  <a:gd name="T66" fmla="*/ 1 w 107"/>
                  <a:gd name="T67" fmla="*/ 106 h 113"/>
                  <a:gd name="T68" fmla="*/ 0 w 107"/>
                  <a:gd name="T69" fmla="*/ 109 h 113"/>
                  <a:gd name="T70" fmla="*/ 0 w 107"/>
                  <a:gd name="T71" fmla="*/ 113 h 113"/>
                  <a:gd name="T72" fmla="*/ 1 w 107"/>
                  <a:gd name="T73" fmla="*/ 110 h 113"/>
                  <a:gd name="T74" fmla="*/ 28 w 107"/>
                  <a:gd name="T75" fmla="*/ 110 h 113"/>
                  <a:gd name="T76" fmla="*/ 26 w 107"/>
                  <a:gd name="T77" fmla="*/ 100 h 113"/>
                  <a:gd name="T78" fmla="*/ 28 w 107"/>
                  <a:gd name="T79" fmla="*/ 96 h 113"/>
                  <a:gd name="T80" fmla="*/ 35 w 107"/>
                  <a:gd name="T81" fmla="*/ 95 h 113"/>
                  <a:gd name="T82" fmla="*/ 35 w 107"/>
                  <a:gd name="T83" fmla="*/ 77 h 113"/>
                  <a:gd name="T84" fmla="*/ 56 w 107"/>
                  <a:gd name="T85" fmla="*/ 77 h 113"/>
                  <a:gd name="T86" fmla="*/ 56 w 107"/>
                  <a:gd name="T87" fmla="*/ 66 h 113"/>
                  <a:gd name="T88" fmla="*/ 56 w 107"/>
                  <a:gd name="T89" fmla="*/ 65 h 113"/>
                  <a:gd name="T90" fmla="*/ 56 w 107"/>
                  <a:gd name="T91" fmla="*/ 63 h 113"/>
                  <a:gd name="T92" fmla="*/ 56 w 107"/>
                  <a:gd name="T93" fmla="*/ 55 h 113"/>
                  <a:gd name="T94" fmla="*/ 67 w 107"/>
                  <a:gd name="T95" fmla="*/ 49 h 113"/>
                  <a:gd name="T96" fmla="*/ 73 w 107"/>
                  <a:gd name="T97" fmla="*/ 48 h 113"/>
                  <a:gd name="T98" fmla="*/ 79 w 107"/>
                  <a:gd name="T99" fmla="*/ 45 h 113"/>
                  <a:gd name="T100" fmla="*/ 82 w 107"/>
                  <a:gd name="T101" fmla="*/ 42 h 113"/>
                  <a:gd name="T102" fmla="*/ 89 w 107"/>
                  <a:gd name="T103" fmla="*/ 39 h 113"/>
                  <a:gd name="T104" fmla="*/ 90 w 107"/>
                  <a:gd name="T105" fmla="*/ 33 h 113"/>
                  <a:gd name="T106" fmla="*/ 94 w 107"/>
                  <a:gd name="T107" fmla="*/ 32 h 113"/>
                  <a:gd name="T108" fmla="*/ 96 w 107"/>
                  <a:gd name="T109" fmla="*/ 29 h 113"/>
                  <a:gd name="T110" fmla="*/ 106 w 107"/>
                  <a:gd name="T111" fmla="*/ 28 h 113"/>
                  <a:gd name="T112" fmla="*/ 107 w 107"/>
                  <a:gd name="T113" fmla="*/ 25 h 113"/>
                  <a:gd name="T114" fmla="*/ 105 w 107"/>
                  <a:gd name="T115" fmla="*/ 2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7" h="113">
                    <a:moveTo>
                      <a:pt x="105" y="23"/>
                    </a:moveTo>
                    <a:lnTo>
                      <a:pt x="102" y="15"/>
                    </a:lnTo>
                    <a:lnTo>
                      <a:pt x="102" y="10"/>
                    </a:lnTo>
                    <a:lnTo>
                      <a:pt x="100" y="5"/>
                    </a:lnTo>
                    <a:lnTo>
                      <a:pt x="96" y="4"/>
                    </a:lnTo>
                    <a:lnTo>
                      <a:pt x="90" y="3"/>
                    </a:lnTo>
                    <a:lnTo>
                      <a:pt x="83" y="3"/>
                    </a:lnTo>
                    <a:lnTo>
                      <a:pt x="79" y="0"/>
                    </a:lnTo>
                    <a:lnTo>
                      <a:pt x="75" y="0"/>
                    </a:lnTo>
                    <a:lnTo>
                      <a:pt x="72" y="5"/>
                    </a:lnTo>
                    <a:lnTo>
                      <a:pt x="69" y="14"/>
                    </a:lnTo>
                    <a:lnTo>
                      <a:pt x="63" y="16"/>
                    </a:lnTo>
                    <a:lnTo>
                      <a:pt x="56" y="20"/>
                    </a:lnTo>
                    <a:lnTo>
                      <a:pt x="52" y="26"/>
                    </a:lnTo>
                    <a:lnTo>
                      <a:pt x="52" y="29"/>
                    </a:lnTo>
                    <a:lnTo>
                      <a:pt x="48" y="37"/>
                    </a:lnTo>
                    <a:lnTo>
                      <a:pt x="50" y="46"/>
                    </a:lnTo>
                    <a:lnTo>
                      <a:pt x="44" y="52"/>
                    </a:lnTo>
                    <a:lnTo>
                      <a:pt x="41" y="55"/>
                    </a:lnTo>
                    <a:lnTo>
                      <a:pt x="36" y="60"/>
                    </a:lnTo>
                    <a:lnTo>
                      <a:pt x="30" y="61"/>
                    </a:lnTo>
                    <a:lnTo>
                      <a:pt x="26" y="63"/>
                    </a:lnTo>
                    <a:lnTo>
                      <a:pt x="26" y="63"/>
                    </a:lnTo>
                    <a:lnTo>
                      <a:pt x="21" y="72"/>
                    </a:lnTo>
                    <a:lnTo>
                      <a:pt x="18" y="74"/>
                    </a:lnTo>
                    <a:lnTo>
                      <a:pt x="15" y="79"/>
                    </a:lnTo>
                    <a:lnTo>
                      <a:pt x="15" y="83"/>
                    </a:lnTo>
                    <a:lnTo>
                      <a:pt x="13" y="86"/>
                    </a:lnTo>
                    <a:lnTo>
                      <a:pt x="11" y="87"/>
                    </a:lnTo>
                    <a:lnTo>
                      <a:pt x="7" y="92"/>
                    </a:lnTo>
                    <a:lnTo>
                      <a:pt x="5" y="98"/>
                    </a:lnTo>
                    <a:lnTo>
                      <a:pt x="6" y="101"/>
                    </a:lnTo>
                    <a:lnTo>
                      <a:pt x="3" y="104"/>
                    </a:lnTo>
                    <a:lnTo>
                      <a:pt x="1" y="106"/>
                    </a:lnTo>
                    <a:lnTo>
                      <a:pt x="0" y="109"/>
                    </a:lnTo>
                    <a:lnTo>
                      <a:pt x="0" y="113"/>
                    </a:lnTo>
                    <a:lnTo>
                      <a:pt x="1" y="110"/>
                    </a:lnTo>
                    <a:lnTo>
                      <a:pt x="28" y="110"/>
                    </a:lnTo>
                    <a:lnTo>
                      <a:pt x="26" y="100"/>
                    </a:lnTo>
                    <a:lnTo>
                      <a:pt x="28" y="96"/>
                    </a:lnTo>
                    <a:lnTo>
                      <a:pt x="35" y="95"/>
                    </a:lnTo>
                    <a:lnTo>
                      <a:pt x="35" y="77"/>
                    </a:lnTo>
                    <a:lnTo>
                      <a:pt x="56" y="77"/>
                    </a:lnTo>
                    <a:lnTo>
                      <a:pt x="56" y="66"/>
                    </a:lnTo>
                    <a:lnTo>
                      <a:pt x="56" y="65"/>
                    </a:lnTo>
                    <a:lnTo>
                      <a:pt x="56" y="63"/>
                    </a:lnTo>
                    <a:lnTo>
                      <a:pt x="56" y="55"/>
                    </a:lnTo>
                    <a:lnTo>
                      <a:pt x="67" y="49"/>
                    </a:lnTo>
                    <a:lnTo>
                      <a:pt x="73" y="48"/>
                    </a:lnTo>
                    <a:lnTo>
                      <a:pt x="79" y="45"/>
                    </a:lnTo>
                    <a:lnTo>
                      <a:pt x="82" y="42"/>
                    </a:lnTo>
                    <a:lnTo>
                      <a:pt x="89" y="39"/>
                    </a:lnTo>
                    <a:lnTo>
                      <a:pt x="90" y="33"/>
                    </a:lnTo>
                    <a:lnTo>
                      <a:pt x="94" y="32"/>
                    </a:lnTo>
                    <a:lnTo>
                      <a:pt x="96" y="29"/>
                    </a:lnTo>
                    <a:lnTo>
                      <a:pt x="106" y="28"/>
                    </a:lnTo>
                    <a:lnTo>
                      <a:pt x="107" y="25"/>
                    </a:lnTo>
                    <a:lnTo>
                      <a:pt x="105" y="2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Freeform 106"/>
              <p:cNvSpPr>
                <a:spLocks/>
              </p:cNvSpPr>
              <p:nvPr/>
            </p:nvSpPr>
            <p:spPr bwMode="auto">
              <a:xfrm>
                <a:off x="3400425" y="5895975"/>
                <a:ext cx="77788" cy="152400"/>
              </a:xfrm>
              <a:custGeom>
                <a:avLst/>
                <a:gdLst>
                  <a:gd name="T0" fmla="*/ 43 w 49"/>
                  <a:gd name="T1" fmla="*/ 3 h 96"/>
                  <a:gd name="T2" fmla="*/ 44 w 49"/>
                  <a:gd name="T3" fmla="*/ 6 h 96"/>
                  <a:gd name="T4" fmla="*/ 46 w 49"/>
                  <a:gd name="T5" fmla="*/ 11 h 96"/>
                  <a:gd name="T6" fmla="*/ 47 w 49"/>
                  <a:gd name="T7" fmla="*/ 19 h 96"/>
                  <a:gd name="T8" fmla="*/ 49 w 49"/>
                  <a:gd name="T9" fmla="*/ 22 h 96"/>
                  <a:gd name="T10" fmla="*/ 49 w 49"/>
                  <a:gd name="T11" fmla="*/ 26 h 96"/>
                  <a:gd name="T12" fmla="*/ 47 w 49"/>
                  <a:gd name="T13" fmla="*/ 28 h 96"/>
                  <a:gd name="T14" fmla="*/ 45 w 49"/>
                  <a:gd name="T15" fmla="*/ 23 h 96"/>
                  <a:gd name="T16" fmla="*/ 44 w 49"/>
                  <a:gd name="T17" fmla="*/ 26 h 96"/>
                  <a:gd name="T18" fmla="*/ 45 w 49"/>
                  <a:gd name="T19" fmla="*/ 31 h 96"/>
                  <a:gd name="T20" fmla="*/ 44 w 49"/>
                  <a:gd name="T21" fmla="*/ 34 h 96"/>
                  <a:gd name="T22" fmla="*/ 43 w 49"/>
                  <a:gd name="T23" fmla="*/ 35 h 96"/>
                  <a:gd name="T24" fmla="*/ 41 w 49"/>
                  <a:gd name="T25" fmla="*/ 42 h 96"/>
                  <a:gd name="T26" fmla="*/ 39 w 49"/>
                  <a:gd name="T27" fmla="*/ 50 h 96"/>
                  <a:gd name="T28" fmla="*/ 35 w 49"/>
                  <a:gd name="T29" fmla="*/ 60 h 96"/>
                  <a:gd name="T30" fmla="*/ 32 w 49"/>
                  <a:gd name="T31" fmla="*/ 73 h 96"/>
                  <a:gd name="T32" fmla="*/ 29 w 49"/>
                  <a:gd name="T33" fmla="*/ 83 h 96"/>
                  <a:gd name="T34" fmla="*/ 26 w 49"/>
                  <a:gd name="T35" fmla="*/ 91 h 96"/>
                  <a:gd name="T36" fmla="*/ 21 w 49"/>
                  <a:gd name="T37" fmla="*/ 93 h 96"/>
                  <a:gd name="T38" fmla="*/ 15 w 49"/>
                  <a:gd name="T39" fmla="*/ 96 h 96"/>
                  <a:gd name="T40" fmla="*/ 11 w 49"/>
                  <a:gd name="T41" fmla="*/ 95 h 96"/>
                  <a:gd name="T42" fmla="*/ 5 w 49"/>
                  <a:gd name="T43" fmla="*/ 92 h 96"/>
                  <a:gd name="T44" fmla="*/ 4 w 49"/>
                  <a:gd name="T45" fmla="*/ 87 h 96"/>
                  <a:gd name="T46" fmla="*/ 4 w 49"/>
                  <a:gd name="T47" fmla="*/ 81 h 96"/>
                  <a:gd name="T48" fmla="*/ 2 w 49"/>
                  <a:gd name="T49" fmla="*/ 75 h 96"/>
                  <a:gd name="T50" fmla="*/ 0 w 49"/>
                  <a:gd name="T51" fmla="*/ 71 h 96"/>
                  <a:gd name="T52" fmla="*/ 2 w 49"/>
                  <a:gd name="T53" fmla="*/ 66 h 96"/>
                  <a:gd name="T54" fmla="*/ 5 w 49"/>
                  <a:gd name="T55" fmla="*/ 64 h 96"/>
                  <a:gd name="T56" fmla="*/ 5 w 49"/>
                  <a:gd name="T57" fmla="*/ 62 h 96"/>
                  <a:gd name="T58" fmla="*/ 8 w 49"/>
                  <a:gd name="T59" fmla="*/ 56 h 96"/>
                  <a:gd name="T60" fmla="*/ 9 w 49"/>
                  <a:gd name="T61" fmla="*/ 51 h 96"/>
                  <a:gd name="T62" fmla="*/ 6 w 49"/>
                  <a:gd name="T63" fmla="*/ 49 h 96"/>
                  <a:gd name="T64" fmla="*/ 5 w 49"/>
                  <a:gd name="T65" fmla="*/ 44 h 96"/>
                  <a:gd name="T66" fmla="*/ 5 w 49"/>
                  <a:gd name="T67" fmla="*/ 38 h 96"/>
                  <a:gd name="T68" fmla="*/ 8 w 49"/>
                  <a:gd name="T69" fmla="*/ 33 h 96"/>
                  <a:gd name="T70" fmla="*/ 9 w 49"/>
                  <a:gd name="T71" fmla="*/ 29 h 96"/>
                  <a:gd name="T72" fmla="*/ 11 w 49"/>
                  <a:gd name="T73" fmla="*/ 29 h 96"/>
                  <a:gd name="T74" fmla="*/ 16 w 49"/>
                  <a:gd name="T75" fmla="*/ 27 h 96"/>
                  <a:gd name="T76" fmla="*/ 18 w 49"/>
                  <a:gd name="T77" fmla="*/ 26 h 96"/>
                  <a:gd name="T78" fmla="*/ 21 w 49"/>
                  <a:gd name="T79" fmla="*/ 26 h 96"/>
                  <a:gd name="T80" fmla="*/ 24 w 49"/>
                  <a:gd name="T81" fmla="*/ 22 h 96"/>
                  <a:gd name="T82" fmla="*/ 30 w 49"/>
                  <a:gd name="T83" fmla="*/ 17 h 96"/>
                  <a:gd name="T84" fmla="*/ 32 w 49"/>
                  <a:gd name="T85" fmla="*/ 15 h 96"/>
                  <a:gd name="T86" fmla="*/ 32 w 49"/>
                  <a:gd name="T87" fmla="*/ 11 h 96"/>
                  <a:gd name="T88" fmla="*/ 34 w 49"/>
                  <a:gd name="T89" fmla="*/ 13 h 96"/>
                  <a:gd name="T90" fmla="*/ 38 w 49"/>
                  <a:gd name="T91" fmla="*/ 8 h 96"/>
                  <a:gd name="T92" fmla="*/ 38 w 49"/>
                  <a:gd name="T93" fmla="*/ 4 h 96"/>
                  <a:gd name="T94" fmla="*/ 40 w 49"/>
                  <a:gd name="T95" fmla="*/ 0 h 96"/>
                  <a:gd name="T96" fmla="*/ 43 w 49"/>
                  <a:gd name="T97" fmla="*/ 3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9" h="96">
                    <a:moveTo>
                      <a:pt x="43" y="3"/>
                    </a:moveTo>
                    <a:lnTo>
                      <a:pt x="44" y="6"/>
                    </a:lnTo>
                    <a:lnTo>
                      <a:pt x="46" y="11"/>
                    </a:lnTo>
                    <a:lnTo>
                      <a:pt x="47" y="19"/>
                    </a:lnTo>
                    <a:lnTo>
                      <a:pt x="49" y="22"/>
                    </a:lnTo>
                    <a:lnTo>
                      <a:pt x="49" y="26"/>
                    </a:lnTo>
                    <a:lnTo>
                      <a:pt x="47" y="28"/>
                    </a:lnTo>
                    <a:lnTo>
                      <a:pt x="45" y="23"/>
                    </a:lnTo>
                    <a:lnTo>
                      <a:pt x="44" y="26"/>
                    </a:lnTo>
                    <a:lnTo>
                      <a:pt x="45" y="31"/>
                    </a:lnTo>
                    <a:lnTo>
                      <a:pt x="44" y="34"/>
                    </a:lnTo>
                    <a:lnTo>
                      <a:pt x="43" y="35"/>
                    </a:lnTo>
                    <a:lnTo>
                      <a:pt x="41" y="42"/>
                    </a:lnTo>
                    <a:lnTo>
                      <a:pt x="39" y="50"/>
                    </a:lnTo>
                    <a:lnTo>
                      <a:pt x="35" y="60"/>
                    </a:lnTo>
                    <a:lnTo>
                      <a:pt x="32" y="73"/>
                    </a:lnTo>
                    <a:lnTo>
                      <a:pt x="29" y="83"/>
                    </a:lnTo>
                    <a:lnTo>
                      <a:pt x="26" y="91"/>
                    </a:lnTo>
                    <a:lnTo>
                      <a:pt x="21" y="93"/>
                    </a:lnTo>
                    <a:lnTo>
                      <a:pt x="15" y="96"/>
                    </a:lnTo>
                    <a:lnTo>
                      <a:pt x="11" y="95"/>
                    </a:lnTo>
                    <a:lnTo>
                      <a:pt x="5" y="92"/>
                    </a:lnTo>
                    <a:lnTo>
                      <a:pt x="4" y="87"/>
                    </a:lnTo>
                    <a:lnTo>
                      <a:pt x="4" y="81"/>
                    </a:lnTo>
                    <a:lnTo>
                      <a:pt x="2" y="75"/>
                    </a:lnTo>
                    <a:lnTo>
                      <a:pt x="0" y="71"/>
                    </a:lnTo>
                    <a:lnTo>
                      <a:pt x="2" y="66"/>
                    </a:lnTo>
                    <a:lnTo>
                      <a:pt x="5" y="64"/>
                    </a:lnTo>
                    <a:lnTo>
                      <a:pt x="5" y="62"/>
                    </a:lnTo>
                    <a:lnTo>
                      <a:pt x="8" y="56"/>
                    </a:lnTo>
                    <a:lnTo>
                      <a:pt x="9" y="51"/>
                    </a:lnTo>
                    <a:lnTo>
                      <a:pt x="6" y="49"/>
                    </a:lnTo>
                    <a:lnTo>
                      <a:pt x="5" y="44"/>
                    </a:lnTo>
                    <a:lnTo>
                      <a:pt x="5" y="38"/>
                    </a:lnTo>
                    <a:lnTo>
                      <a:pt x="8" y="33"/>
                    </a:lnTo>
                    <a:lnTo>
                      <a:pt x="9" y="29"/>
                    </a:lnTo>
                    <a:lnTo>
                      <a:pt x="11" y="29"/>
                    </a:lnTo>
                    <a:lnTo>
                      <a:pt x="16" y="27"/>
                    </a:lnTo>
                    <a:lnTo>
                      <a:pt x="18" y="26"/>
                    </a:lnTo>
                    <a:lnTo>
                      <a:pt x="21" y="26"/>
                    </a:lnTo>
                    <a:lnTo>
                      <a:pt x="24" y="22"/>
                    </a:lnTo>
                    <a:lnTo>
                      <a:pt x="30" y="17"/>
                    </a:lnTo>
                    <a:lnTo>
                      <a:pt x="32" y="15"/>
                    </a:lnTo>
                    <a:lnTo>
                      <a:pt x="32" y="11"/>
                    </a:lnTo>
                    <a:lnTo>
                      <a:pt x="34" y="13"/>
                    </a:lnTo>
                    <a:lnTo>
                      <a:pt x="38" y="8"/>
                    </a:lnTo>
                    <a:lnTo>
                      <a:pt x="38" y="4"/>
                    </a:lnTo>
                    <a:lnTo>
                      <a:pt x="40" y="0"/>
                    </a:lnTo>
                    <a:lnTo>
                      <a:pt x="43" y="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Freeform 108"/>
              <p:cNvSpPr>
                <a:spLocks/>
              </p:cNvSpPr>
              <p:nvPr/>
            </p:nvSpPr>
            <p:spPr bwMode="auto">
              <a:xfrm>
                <a:off x="2809875" y="5495925"/>
                <a:ext cx="176213" cy="165100"/>
              </a:xfrm>
              <a:custGeom>
                <a:avLst/>
                <a:gdLst>
                  <a:gd name="T0" fmla="*/ 3 w 111"/>
                  <a:gd name="T1" fmla="*/ 72 h 104"/>
                  <a:gd name="T2" fmla="*/ 6 w 111"/>
                  <a:gd name="T3" fmla="*/ 68 h 104"/>
                  <a:gd name="T4" fmla="*/ 15 w 111"/>
                  <a:gd name="T5" fmla="*/ 69 h 104"/>
                  <a:gd name="T6" fmla="*/ 18 w 111"/>
                  <a:gd name="T7" fmla="*/ 68 h 104"/>
                  <a:gd name="T8" fmla="*/ 46 w 111"/>
                  <a:gd name="T9" fmla="*/ 63 h 104"/>
                  <a:gd name="T10" fmla="*/ 43 w 111"/>
                  <a:gd name="T11" fmla="*/ 31 h 104"/>
                  <a:gd name="T12" fmla="*/ 50 w 111"/>
                  <a:gd name="T13" fmla="*/ 0 h 104"/>
                  <a:gd name="T14" fmla="*/ 95 w 111"/>
                  <a:gd name="T15" fmla="*/ 31 h 104"/>
                  <a:gd name="T16" fmla="*/ 101 w 111"/>
                  <a:gd name="T17" fmla="*/ 36 h 104"/>
                  <a:gd name="T18" fmla="*/ 103 w 111"/>
                  <a:gd name="T19" fmla="*/ 42 h 104"/>
                  <a:gd name="T20" fmla="*/ 111 w 111"/>
                  <a:gd name="T21" fmla="*/ 58 h 104"/>
                  <a:gd name="T22" fmla="*/ 107 w 111"/>
                  <a:gd name="T23" fmla="*/ 66 h 104"/>
                  <a:gd name="T24" fmla="*/ 92 w 111"/>
                  <a:gd name="T25" fmla="*/ 69 h 104"/>
                  <a:gd name="T26" fmla="*/ 85 w 111"/>
                  <a:gd name="T27" fmla="*/ 71 h 104"/>
                  <a:gd name="T28" fmla="*/ 79 w 111"/>
                  <a:gd name="T29" fmla="*/ 70 h 104"/>
                  <a:gd name="T30" fmla="*/ 69 w 111"/>
                  <a:gd name="T31" fmla="*/ 74 h 104"/>
                  <a:gd name="T32" fmla="*/ 62 w 111"/>
                  <a:gd name="T33" fmla="*/ 78 h 104"/>
                  <a:gd name="T34" fmla="*/ 58 w 111"/>
                  <a:gd name="T35" fmla="*/ 82 h 104"/>
                  <a:gd name="T36" fmla="*/ 53 w 111"/>
                  <a:gd name="T37" fmla="*/ 82 h 104"/>
                  <a:gd name="T38" fmla="*/ 47 w 111"/>
                  <a:gd name="T39" fmla="*/ 93 h 104"/>
                  <a:gd name="T40" fmla="*/ 46 w 111"/>
                  <a:gd name="T41" fmla="*/ 98 h 104"/>
                  <a:gd name="T42" fmla="*/ 44 w 111"/>
                  <a:gd name="T43" fmla="*/ 103 h 104"/>
                  <a:gd name="T44" fmla="*/ 41 w 111"/>
                  <a:gd name="T45" fmla="*/ 101 h 104"/>
                  <a:gd name="T46" fmla="*/ 38 w 111"/>
                  <a:gd name="T47" fmla="*/ 101 h 104"/>
                  <a:gd name="T48" fmla="*/ 32 w 111"/>
                  <a:gd name="T49" fmla="*/ 104 h 104"/>
                  <a:gd name="T50" fmla="*/ 28 w 111"/>
                  <a:gd name="T51" fmla="*/ 104 h 104"/>
                  <a:gd name="T52" fmla="*/ 27 w 111"/>
                  <a:gd name="T53" fmla="*/ 99 h 104"/>
                  <a:gd name="T54" fmla="*/ 24 w 111"/>
                  <a:gd name="T55" fmla="*/ 99 h 104"/>
                  <a:gd name="T56" fmla="*/ 26 w 111"/>
                  <a:gd name="T57" fmla="*/ 95 h 104"/>
                  <a:gd name="T58" fmla="*/ 23 w 111"/>
                  <a:gd name="T59" fmla="*/ 90 h 104"/>
                  <a:gd name="T60" fmla="*/ 20 w 111"/>
                  <a:gd name="T61" fmla="*/ 89 h 104"/>
                  <a:gd name="T62" fmla="*/ 16 w 111"/>
                  <a:gd name="T63" fmla="*/ 90 h 104"/>
                  <a:gd name="T64" fmla="*/ 11 w 111"/>
                  <a:gd name="T65" fmla="*/ 92 h 104"/>
                  <a:gd name="T66" fmla="*/ 9 w 111"/>
                  <a:gd name="T67" fmla="*/ 89 h 104"/>
                  <a:gd name="T68" fmla="*/ 5 w 111"/>
                  <a:gd name="T69" fmla="*/ 90 h 104"/>
                  <a:gd name="T70" fmla="*/ 5 w 111"/>
                  <a:gd name="T71" fmla="*/ 86 h 104"/>
                  <a:gd name="T72" fmla="*/ 3 w 111"/>
                  <a:gd name="T73" fmla="*/ 81 h 104"/>
                  <a:gd name="T74" fmla="*/ 0 w 111"/>
                  <a:gd name="T75" fmla="*/ 7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1" h="104">
                    <a:moveTo>
                      <a:pt x="0" y="74"/>
                    </a:moveTo>
                    <a:lnTo>
                      <a:pt x="3" y="72"/>
                    </a:lnTo>
                    <a:lnTo>
                      <a:pt x="4" y="68"/>
                    </a:lnTo>
                    <a:lnTo>
                      <a:pt x="6" y="68"/>
                    </a:lnTo>
                    <a:lnTo>
                      <a:pt x="11" y="70"/>
                    </a:lnTo>
                    <a:lnTo>
                      <a:pt x="15" y="69"/>
                    </a:lnTo>
                    <a:lnTo>
                      <a:pt x="17" y="69"/>
                    </a:lnTo>
                    <a:lnTo>
                      <a:pt x="18" y="68"/>
                    </a:lnTo>
                    <a:lnTo>
                      <a:pt x="45" y="68"/>
                    </a:lnTo>
                    <a:lnTo>
                      <a:pt x="46" y="63"/>
                    </a:lnTo>
                    <a:lnTo>
                      <a:pt x="45" y="61"/>
                    </a:lnTo>
                    <a:lnTo>
                      <a:pt x="43" y="31"/>
                    </a:lnTo>
                    <a:lnTo>
                      <a:pt x="39" y="0"/>
                    </a:lnTo>
                    <a:lnTo>
                      <a:pt x="50" y="0"/>
                    </a:lnTo>
                    <a:lnTo>
                      <a:pt x="72" y="16"/>
                    </a:lnTo>
                    <a:lnTo>
                      <a:pt x="95" y="31"/>
                    </a:lnTo>
                    <a:lnTo>
                      <a:pt x="96" y="35"/>
                    </a:lnTo>
                    <a:lnTo>
                      <a:pt x="101" y="36"/>
                    </a:lnTo>
                    <a:lnTo>
                      <a:pt x="103" y="37"/>
                    </a:lnTo>
                    <a:lnTo>
                      <a:pt x="103" y="42"/>
                    </a:lnTo>
                    <a:lnTo>
                      <a:pt x="111" y="41"/>
                    </a:lnTo>
                    <a:lnTo>
                      <a:pt x="111" y="58"/>
                    </a:lnTo>
                    <a:lnTo>
                      <a:pt x="108" y="63"/>
                    </a:lnTo>
                    <a:lnTo>
                      <a:pt x="107" y="66"/>
                    </a:lnTo>
                    <a:lnTo>
                      <a:pt x="101" y="68"/>
                    </a:lnTo>
                    <a:lnTo>
                      <a:pt x="92" y="69"/>
                    </a:lnTo>
                    <a:lnTo>
                      <a:pt x="90" y="71"/>
                    </a:lnTo>
                    <a:lnTo>
                      <a:pt x="85" y="71"/>
                    </a:lnTo>
                    <a:lnTo>
                      <a:pt x="80" y="71"/>
                    </a:lnTo>
                    <a:lnTo>
                      <a:pt x="79" y="70"/>
                    </a:lnTo>
                    <a:lnTo>
                      <a:pt x="75" y="71"/>
                    </a:lnTo>
                    <a:lnTo>
                      <a:pt x="69" y="74"/>
                    </a:lnTo>
                    <a:lnTo>
                      <a:pt x="68" y="76"/>
                    </a:lnTo>
                    <a:lnTo>
                      <a:pt x="62" y="78"/>
                    </a:lnTo>
                    <a:lnTo>
                      <a:pt x="62" y="81"/>
                    </a:lnTo>
                    <a:lnTo>
                      <a:pt x="58" y="82"/>
                    </a:lnTo>
                    <a:lnTo>
                      <a:pt x="56" y="81"/>
                    </a:lnTo>
                    <a:lnTo>
                      <a:pt x="53" y="82"/>
                    </a:lnTo>
                    <a:lnTo>
                      <a:pt x="52" y="87"/>
                    </a:lnTo>
                    <a:lnTo>
                      <a:pt x="47" y="93"/>
                    </a:lnTo>
                    <a:lnTo>
                      <a:pt x="47" y="95"/>
                    </a:lnTo>
                    <a:lnTo>
                      <a:pt x="46" y="98"/>
                    </a:lnTo>
                    <a:lnTo>
                      <a:pt x="46" y="103"/>
                    </a:lnTo>
                    <a:lnTo>
                      <a:pt x="44" y="103"/>
                    </a:lnTo>
                    <a:lnTo>
                      <a:pt x="41" y="104"/>
                    </a:lnTo>
                    <a:lnTo>
                      <a:pt x="41" y="101"/>
                    </a:lnTo>
                    <a:lnTo>
                      <a:pt x="39" y="101"/>
                    </a:lnTo>
                    <a:lnTo>
                      <a:pt x="38" y="101"/>
                    </a:lnTo>
                    <a:lnTo>
                      <a:pt x="37" y="104"/>
                    </a:lnTo>
                    <a:lnTo>
                      <a:pt x="32" y="104"/>
                    </a:lnTo>
                    <a:lnTo>
                      <a:pt x="29" y="103"/>
                    </a:lnTo>
                    <a:lnTo>
                      <a:pt x="28" y="104"/>
                    </a:lnTo>
                    <a:lnTo>
                      <a:pt x="27" y="101"/>
                    </a:lnTo>
                    <a:lnTo>
                      <a:pt x="27" y="99"/>
                    </a:lnTo>
                    <a:lnTo>
                      <a:pt x="26" y="99"/>
                    </a:lnTo>
                    <a:lnTo>
                      <a:pt x="24" y="99"/>
                    </a:lnTo>
                    <a:lnTo>
                      <a:pt x="24" y="97"/>
                    </a:lnTo>
                    <a:lnTo>
                      <a:pt x="26" y="95"/>
                    </a:lnTo>
                    <a:lnTo>
                      <a:pt x="23" y="92"/>
                    </a:lnTo>
                    <a:lnTo>
                      <a:pt x="23" y="90"/>
                    </a:lnTo>
                    <a:lnTo>
                      <a:pt x="21" y="89"/>
                    </a:lnTo>
                    <a:lnTo>
                      <a:pt x="20" y="89"/>
                    </a:lnTo>
                    <a:lnTo>
                      <a:pt x="18" y="89"/>
                    </a:lnTo>
                    <a:lnTo>
                      <a:pt x="16" y="90"/>
                    </a:lnTo>
                    <a:lnTo>
                      <a:pt x="15" y="92"/>
                    </a:lnTo>
                    <a:lnTo>
                      <a:pt x="11" y="92"/>
                    </a:lnTo>
                    <a:lnTo>
                      <a:pt x="10" y="89"/>
                    </a:lnTo>
                    <a:lnTo>
                      <a:pt x="9" y="89"/>
                    </a:lnTo>
                    <a:lnTo>
                      <a:pt x="6" y="90"/>
                    </a:lnTo>
                    <a:lnTo>
                      <a:pt x="5" y="90"/>
                    </a:lnTo>
                    <a:lnTo>
                      <a:pt x="5" y="88"/>
                    </a:lnTo>
                    <a:lnTo>
                      <a:pt x="5" y="86"/>
                    </a:lnTo>
                    <a:lnTo>
                      <a:pt x="5" y="83"/>
                    </a:lnTo>
                    <a:lnTo>
                      <a:pt x="3" y="81"/>
                    </a:lnTo>
                    <a:lnTo>
                      <a:pt x="2" y="77"/>
                    </a:lnTo>
                    <a:lnTo>
                      <a:pt x="0" y="7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Freeform 111"/>
              <p:cNvSpPr>
                <a:spLocks/>
              </p:cNvSpPr>
              <p:nvPr/>
            </p:nvSpPr>
            <p:spPr bwMode="auto">
              <a:xfrm>
                <a:off x="2759075" y="5467350"/>
                <a:ext cx="130175" cy="146050"/>
              </a:xfrm>
              <a:custGeom>
                <a:avLst/>
                <a:gdLst>
                  <a:gd name="T0" fmla="*/ 32 w 82"/>
                  <a:gd name="T1" fmla="*/ 92 h 92"/>
                  <a:gd name="T2" fmla="*/ 29 w 82"/>
                  <a:gd name="T3" fmla="*/ 87 h 92"/>
                  <a:gd name="T4" fmla="*/ 24 w 82"/>
                  <a:gd name="T5" fmla="*/ 81 h 92"/>
                  <a:gd name="T6" fmla="*/ 20 w 82"/>
                  <a:gd name="T7" fmla="*/ 79 h 92"/>
                  <a:gd name="T8" fmla="*/ 17 w 82"/>
                  <a:gd name="T9" fmla="*/ 77 h 92"/>
                  <a:gd name="T10" fmla="*/ 13 w 82"/>
                  <a:gd name="T11" fmla="*/ 77 h 92"/>
                  <a:gd name="T12" fmla="*/ 9 w 82"/>
                  <a:gd name="T13" fmla="*/ 79 h 92"/>
                  <a:gd name="T14" fmla="*/ 6 w 82"/>
                  <a:gd name="T15" fmla="*/ 78 h 92"/>
                  <a:gd name="T16" fmla="*/ 5 w 82"/>
                  <a:gd name="T17" fmla="*/ 81 h 92"/>
                  <a:gd name="T18" fmla="*/ 3 w 82"/>
                  <a:gd name="T19" fmla="*/ 77 h 92"/>
                  <a:gd name="T20" fmla="*/ 6 w 82"/>
                  <a:gd name="T21" fmla="*/ 73 h 92"/>
                  <a:gd name="T22" fmla="*/ 6 w 82"/>
                  <a:gd name="T23" fmla="*/ 67 h 92"/>
                  <a:gd name="T24" fmla="*/ 6 w 82"/>
                  <a:gd name="T25" fmla="*/ 60 h 92"/>
                  <a:gd name="T26" fmla="*/ 5 w 82"/>
                  <a:gd name="T27" fmla="*/ 57 h 92"/>
                  <a:gd name="T28" fmla="*/ 6 w 82"/>
                  <a:gd name="T29" fmla="*/ 53 h 92"/>
                  <a:gd name="T30" fmla="*/ 3 w 82"/>
                  <a:gd name="T31" fmla="*/ 49 h 92"/>
                  <a:gd name="T32" fmla="*/ 0 w 82"/>
                  <a:gd name="T33" fmla="*/ 47 h 92"/>
                  <a:gd name="T34" fmla="*/ 1 w 82"/>
                  <a:gd name="T35" fmla="*/ 44 h 92"/>
                  <a:gd name="T36" fmla="*/ 28 w 82"/>
                  <a:gd name="T37" fmla="*/ 44 h 92"/>
                  <a:gd name="T38" fmla="*/ 26 w 82"/>
                  <a:gd name="T39" fmla="*/ 34 h 92"/>
                  <a:gd name="T40" fmla="*/ 28 w 82"/>
                  <a:gd name="T41" fmla="*/ 30 h 92"/>
                  <a:gd name="T42" fmla="*/ 35 w 82"/>
                  <a:gd name="T43" fmla="*/ 29 h 92"/>
                  <a:gd name="T44" fmla="*/ 35 w 82"/>
                  <a:gd name="T45" fmla="*/ 11 h 92"/>
                  <a:gd name="T46" fmla="*/ 56 w 82"/>
                  <a:gd name="T47" fmla="*/ 11 h 92"/>
                  <a:gd name="T48" fmla="*/ 56 w 82"/>
                  <a:gd name="T49" fmla="*/ 0 h 92"/>
                  <a:gd name="T50" fmla="*/ 82 w 82"/>
                  <a:gd name="T51" fmla="*/ 18 h 92"/>
                  <a:gd name="T52" fmla="*/ 71 w 82"/>
                  <a:gd name="T53" fmla="*/ 18 h 92"/>
                  <a:gd name="T54" fmla="*/ 75 w 82"/>
                  <a:gd name="T55" fmla="*/ 49 h 92"/>
                  <a:gd name="T56" fmla="*/ 77 w 82"/>
                  <a:gd name="T57" fmla="*/ 79 h 92"/>
                  <a:gd name="T58" fmla="*/ 78 w 82"/>
                  <a:gd name="T59" fmla="*/ 81 h 92"/>
                  <a:gd name="T60" fmla="*/ 77 w 82"/>
                  <a:gd name="T61" fmla="*/ 86 h 92"/>
                  <a:gd name="T62" fmla="*/ 50 w 82"/>
                  <a:gd name="T63" fmla="*/ 86 h 92"/>
                  <a:gd name="T64" fmla="*/ 49 w 82"/>
                  <a:gd name="T65" fmla="*/ 87 h 92"/>
                  <a:gd name="T66" fmla="*/ 47 w 82"/>
                  <a:gd name="T67" fmla="*/ 87 h 92"/>
                  <a:gd name="T68" fmla="*/ 43 w 82"/>
                  <a:gd name="T69" fmla="*/ 88 h 92"/>
                  <a:gd name="T70" fmla="*/ 38 w 82"/>
                  <a:gd name="T71" fmla="*/ 86 h 92"/>
                  <a:gd name="T72" fmla="*/ 36 w 82"/>
                  <a:gd name="T73" fmla="*/ 86 h 92"/>
                  <a:gd name="T74" fmla="*/ 35 w 82"/>
                  <a:gd name="T75" fmla="*/ 90 h 92"/>
                  <a:gd name="T76" fmla="*/ 32 w 82"/>
                  <a:gd name="T77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2" h="92">
                    <a:moveTo>
                      <a:pt x="32" y="92"/>
                    </a:moveTo>
                    <a:lnTo>
                      <a:pt x="29" y="87"/>
                    </a:lnTo>
                    <a:lnTo>
                      <a:pt x="24" y="81"/>
                    </a:lnTo>
                    <a:lnTo>
                      <a:pt x="20" y="79"/>
                    </a:lnTo>
                    <a:lnTo>
                      <a:pt x="17" y="77"/>
                    </a:lnTo>
                    <a:lnTo>
                      <a:pt x="13" y="77"/>
                    </a:lnTo>
                    <a:lnTo>
                      <a:pt x="9" y="79"/>
                    </a:lnTo>
                    <a:lnTo>
                      <a:pt x="6" y="78"/>
                    </a:lnTo>
                    <a:lnTo>
                      <a:pt x="5" y="81"/>
                    </a:lnTo>
                    <a:lnTo>
                      <a:pt x="3" y="77"/>
                    </a:lnTo>
                    <a:lnTo>
                      <a:pt x="6" y="73"/>
                    </a:lnTo>
                    <a:lnTo>
                      <a:pt x="6" y="67"/>
                    </a:lnTo>
                    <a:lnTo>
                      <a:pt x="6" y="60"/>
                    </a:lnTo>
                    <a:lnTo>
                      <a:pt x="5" y="57"/>
                    </a:lnTo>
                    <a:lnTo>
                      <a:pt x="6" y="53"/>
                    </a:lnTo>
                    <a:lnTo>
                      <a:pt x="3" y="49"/>
                    </a:lnTo>
                    <a:lnTo>
                      <a:pt x="0" y="47"/>
                    </a:lnTo>
                    <a:lnTo>
                      <a:pt x="1" y="44"/>
                    </a:lnTo>
                    <a:lnTo>
                      <a:pt x="28" y="44"/>
                    </a:lnTo>
                    <a:lnTo>
                      <a:pt x="26" y="34"/>
                    </a:lnTo>
                    <a:lnTo>
                      <a:pt x="28" y="30"/>
                    </a:lnTo>
                    <a:lnTo>
                      <a:pt x="35" y="29"/>
                    </a:lnTo>
                    <a:lnTo>
                      <a:pt x="35" y="11"/>
                    </a:lnTo>
                    <a:lnTo>
                      <a:pt x="56" y="11"/>
                    </a:lnTo>
                    <a:lnTo>
                      <a:pt x="56" y="0"/>
                    </a:lnTo>
                    <a:lnTo>
                      <a:pt x="82" y="18"/>
                    </a:lnTo>
                    <a:lnTo>
                      <a:pt x="71" y="18"/>
                    </a:lnTo>
                    <a:lnTo>
                      <a:pt x="75" y="49"/>
                    </a:lnTo>
                    <a:lnTo>
                      <a:pt x="77" y="79"/>
                    </a:lnTo>
                    <a:lnTo>
                      <a:pt x="78" y="81"/>
                    </a:lnTo>
                    <a:lnTo>
                      <a:pt x="77" y="86"/>
                    </a:lnTo>
                    <a:lnTo>
                      <a:pt x="50" y="86"/>
                    </a:lnTo>
                    <a:lnTo>
                      <a:pt x="49" y="87"/>
                    </a:lnTo>
                    <a:lnTo>
                      <a:pt x="47" y="87"/>
                    </a:lnTo>
                    <a:lnTo>
                      <a:pt x="43" y="88"/>
                    </a:lnTo>
                    <a:lnTo>
                      <a:pt x="38" y="86"/>
                    </a:lnTo>
                    <a:lnTo>
                      <a:pt x="36" y="86"/>
                    </a:lnTo>
                    <a:lnTo>
                      <a:pt x="35" y="90"/>
                    </a:lnTo>
                    <a:lnTo>
                      <a:pt x="32" y="9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Freeform 112"/>
              <p:cNvSpPr>
                <a:spLocks/>
              </p:cNvSpPr>
              <p:nvPr/>
            </p:nvSpPr>
            <p:spPr bwMode="auto">
              <a:xfrm>
                <a:off x="3287713" y="5865813"/>
                <a:ext cx="34925" cy="82550"/>
              </a:xfrm>
              <a:custGeom>
                <a:avLst/>
                <a:gdLst>
                  <a:gd name="T0" fmla="*/ 13 w 22"/>
                  <a:gd name="T1" fmla="*/ 16 h 52"/>
                  <a:gd name="T2" fmla="*/ 11 w 22"/>
                  <a:gd name="T3" fmla="*/ 21 h 52"/>
                  <a:gd name="T4" fmla="*/ 13 w 22"/>
                  <a:gd name="T5" fmla="*/ 30 h 52"/>
                  <a:gd name="T6" fmla="*/ 16 w 22"/>
                  <a:gd name="T7" fmla="*/ 30 h 52"/>
                  <a:gd name="T8" fmla="*/ 18 w 22"/>
                  <a:gd name="T9" fmla="*/ 32 h 52"/>
                  <a:gd name="T10" fmla="*/ 21 w 22"/>
                  <a:gd name="T11" fmla="*/ 38 h 52"/>
                  <a:gd name="T12" fmla="*/ 22 w 22"/>
                  <a:gd name="T13" fmla="*/ 46 h 52"/>
                  <a:gd name="T14" fmla="*/ 18 w 22"/>
                  <a:gd name="T15" fmla="*/ 47 h 52"/>
                  <a:gd name="T16" fmla="*/ 16 w 22"/>
                  <a:gd name="T17" fmla="*/ 52 h 52"/>
                  <a:gd name="T18" fmla="*/ 12 w 22"/>
                  <a:gd name="T19" fmla="*/ 48 h 52"/>
                  <a:gd name="T20" fmla="*/ 11 w 22"/>
                  <a:gd name="T21" fmla="*/ 44 h 52"/>
                  <a:gd name="T22" fmla="*/ 13 w 22"/>
                  <a:gd name="T23" fmla="*/ 40 h 52"/>
                  <a:gd name="T24" fmla="*/ 12 w 22"/>
                  <a:gd name="T25" fmla="*/ 38 h 52"/>
                  <a:gd name="T26" fmla="*/ 10 w 22"/>
                  <a:gd name="T27" fmla="*/ 35 h 52"/>
                  <a:gd name="T28" fmla="*/ 9 w 22"/>
                  <a:gd name="T29" fmla="*/ 36 h 52"/>
                  <a:gd name="T30" fmla="*/ 4 w 22"/>
                  <a:gd name="T31" fmla="*/ 33 h 52"/>
                  <a:gd name="T32" fmla="*/ 0 w 22"/>
                  <a:gd name="T33" fmla="*/ 30 h 52"/>
                  <a:gd name="T34" fmla="*/ 2 w 22"/>
                  <a:gd name="T35" fmla="*/ 24 h 52"/>
                  <a:gd name="T36" fmla="*/ 5 w 22"/>
                  <a:gd name="T37" fmla="*/ 22 h 52"/>
                  <a:gd name="T38" fmla="*/ 4 w 22"/>
                  <a:gd name="T39" fmla="*/ 17 h 52"/>
                  <a:gd name="T40" fmla="*/ 5 w 22"/>
                  <a:gd name="T41" fmla="*/ 11 h 52"/>
                  <a:gd name="T42" fmla="*/ 6 w 22"/>
                  <a:gd name="T43" fmla="*/ 9 h 52"/>
                  <a:gd name="T44" fmla="*/ 4 w 22"/>
                  <a:gd name="T45" fmla="*/ 4 h 52"/>
                  <a:gd name="T46" fmla="*/ 1 w 22"/>
                  <a:gd name="T47" fmla="*/ 0 h 52"/>
                  <a:gd name="T48" fmla="*/ 7 w 22"/>
                  <a:gd name="T49" fmla="*/ 1 h 52"/>
                  <a:gd name="T50" fmla="*/ 9 w 22"/>
                  <a:gd name="T51" fmla="*/ 4 h 52"/>
                  <a:gd name="T52" fmla="*/ 11 w 22"/>
                  <a:gd name="T53" fmla="*/ 6 h 52"/>
                  <a:gd name="T54" fmla="*/ 13 w 22"/>
                  <a:gd name="T55" fmla="*/ 1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" h="52">
                    <a:moveTo>
                      <a:pt x="13" y="16"/>
                    </a:moveTo>
                    <a:lnTo>
                      <a:pt x="11" y="21"/>
                    </a:lnTo>
                    <a:lnTo>
                      <a:pt x="13" y="30"/>
                    </a:lnTo>
                    <a:lnTo>
                      <a:pt x="16" y="30"/>
                    </a:lnTo>
                    <a:lnTo>
                      <a:pt x="18" y="32"/>
                    </a:lnTo>
                    <a:lnTo>
                      <a:pt x="21" y="38"/>
                    </a:lnTo>
                    <a:lnTo>
                      <a:pt x="22" y="46"/>
                    </a:lnTo>
                    <a:lnTo>
                      <a:pt x="18" y="47"/>
                    </a:lnTo>
                    <a:lnTo>
                      <a:pt x="16" y="52"/>
                    </a:lnTo>
                    <a:lnTo>
                      <a:pt x="12" y="48"/>
                    </a:lnTo>
                    <a:lnTo>
                      <a:pt x="11" y="44"/>
                    </a:lnTo>
                    <a:lnTo>
                      <a:pt x="13" y="40"/>
                    </a:lnTo>
                    <a:lnTo>
                      <a:pt x="12" y="38"/>
                    </a:lnTo>
                    <a:lnTo>
                      <a:pt x="10" y="35"/>
                    </a:lnTo>
                    <a:lnTo>
                      <a:pt x="9" y="36"/>
                    </a:lnTo>
                    <a:lnTo>
                      <a:pt x="4" y="33"/>
                    </a:lnTo>
                    <a:lnTo>
                      <a:pt x="0" y="30"/>
                    </a:lnTo>
                    <a:lnTo>
                      <a:pt x="2" y="24"/>
                    </a:lnTo>
                    <a:lnTo>
                      <a:pt x="5" y="22"/>
                    </a:lnTo>
                    <a:lnTo>
                      <a:pt x="4" y="17"/>
                    </a:lnTo>
                    <a:lnTo>
                      <a:pt x="5" y="11"/>
                    </a:lnTo>
                    <a:lnTo>
                      <a:pt x="6" y="9"/>
                    </a:lnTo>
                    <a:lnTo>
                      <a:pt x="4" y="4"/>
                    </a:lnTo>
                    <a:lnTo>
                      <a:pt x="1" y="0"/>
                    </a:lnTo>
                    <a:lnTo>
                      <a:pt x="7" y="1"/>
                    </a:lnTo>
                    <a:lnTo>
                      <a:pt x="9" y="4"/>
                    </a:lnTo>
                    <a:lnTo>
                      <a:pt x="11" y="6"/>
                    </a:lnTo>
                    <a:lnTo>
                      <a:pt x="13" y="1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" name="Freeform 115"/>
              <p:cNvSpPr>
                <a:spLocks/>
              </p:cNvSpPr>
              <p:nvPr/>
            </p:nvSpPr>
            <p:spPr bwMode="auto">
              <a:xfrm>
                <a:off x="3260725" y="5876925"/>
                <a:ext cx="112713" cy="184150"/>
              </a:xfrm>
              <a:custGeom>
                <a:avLst/>
                <a:gdLst>
                  <a:gd name="T0" fmla="*/ 35 w 71"/>
                  <a:gd name="T1" fmla="*/ 9 h 116"/>
                  <a:gd name="T2" fmla="*/ 45 w 71"/>
                  <a:gd name="T3" fmla="*/ 9 h 116"/>
                  <a:gd name="T4" fmla="*/ 52 w 71"/>
                  <a:gd name="T5" fmla="*/ 8 h 116"/>
                  <a:gd name="T6" fmla="*/ 63 w 71"/>
                  <a:gd name="T7" fmla="*/ 5 h 116"/>
                  <a:gd name="T8" fmla="*/ 70 w 71"/>
                  <a:gd name="T9" fmla="*/ 4 h 116"/>
                  <a:gd name="T10" fmla="*/ 70 w 71"/>
                  <a:gd name="T11" fmla="*/ 16 h 116"/>
                  <a:gd name="T12" fmla="*/ 71 w 71"/>
                  <a:gd name="T13" fmla="*/ 31 h 116"/>
                  <a:gd name="T14" fmla="*/ 68 w 71"/>
                  <a:gd name="T15" fmla="*/ 40 h 116"/>
                  <a:gd name="T16" fmla="*/ 57 w 71"/>
                  <a:gd name="T17" fmla="*/ 47 h 116"/>
                  <a:gd name="T18" fmla="*/ 41 w 71"/>
                  <a:gd name="T19" fmla="*/ 58 h 116"/>
                  <a:gd name="T20" fmla="*/ 34 w 71"/>
                  <a:gd name="T21" fmla="*/ 64 h 116"/>
                  <a:gd name="T22" fmla="*/ 32 w 71"/>
                  <a:gd name="T23" fmla="*/ 72 h 116"/>
                  <a:gd name="T24" fmla="*/ 35 w 71"/>
                  <a:gd name="T25" fmla="*/ 81 h 116"/>
                  <a:gd name="T26" fmla="*/ 36 w 71"/>
                  <a:gd name="T27" fmla="*/ 83 h 116"/>
                  <a:gd name="T28" fmla="*/ 35 w 71"/>
                  <a:gd name="T29" fmla="*/ 93 h 116"/>
                  <a:gd name="T30" fmla="*/ 36 w 71"/>
                  <a:gd name="T31" fmla="*/ 97 h 116"/>
                  <a:gd name="T32" fmla="*/ 28 w 71"/>
                  <a:gd name="T33" fmla="*/ 102 h 116"/>
                  <a:gd name="T34" fmla="*/ 17 w 71"/>
                  <a:gd name="T35" fmla="*/ 109 h 116"/>
                  <a:gd name="T36" fmla="*/ 19 w 71"/>
                  <a:gd name="T37" fmla="*/ 113 h 116"/>
                  <a:gd name="T38" fmla="*/ 13 w 71"/>
                  <a:gd name="T39" fmla="*/ 116 h 116"/>
                  <a:gd name="T40" fmla="*/ 12 w 71"/>
                  <a:gd name="T41" fmla="*/ 110 h 116"/>
                  <a:gd name="T42" fmla="*/ 12 w 71"/>
                  <a:gd name="T43" fmla="*/ 99 h 116"/>
                  <a:gd name="T44" fmla="*/ 7 w 71"/>
                  <a:gd name="T45" fmla="*/ 84 h 116"/>
                  <a:gd name="T46" fmla="*/ 16 w 71"/>
                  <a:gd name="T47" fmla="*/ 70 h 116"/>
                  <a:gd name="T48" fmla="*/ 18 w 71"/>
                  <a:gd name="T49" fmla="*/ 66 h 116"/>
                  <a:gd name="T50" fmla="*/ 17 w 71"/>
                  <a:gd name="T51" fmla="*/ 58 h 116"/>
                  <a:gd name="T52" fmla="*/ 18 w 71"/>
                  <a:gd name="T53" fmla="*/ 45 h 116"/>
                  <a:gd name="T54" fmla="*/ 12 w 71"/>
                  <a:gd name="T55" fmla="*/ 41 h 116"/>
                  <a:gd name="T56" fmla="*/ 7 w 71"/>
                  <a:gd name="T57" fmla="*/ 39 h 116"/>
                  <a:gd name="T58" fmla="*/ 1 w 71"/>
                  <a:gd name="T59" fmla="*/ 37 h 116"/>
                  <a:gd name="T60" fmla="*/ 21 w 71"/>
                  <a:gd name="T61" fmla="*/ 26 h 116"/>
                  <a:gd name="T62" fmla="*/ 27 w 71"/>
                  <a:gd name="T63" fmla="*/ 28 h 116"/>
                  <a:gd name="T64" fmla="*/ 30 w 71"/>
                  <a:gd name="T65" fmla="*/ 33 h 116"/>
                  <a:gd name="T66" fmla="*/ 29 w 71"/>
                  <a:gd name="T67" fmla="*/ 41 h 116"/>
                  <a:gd name="T68" fmla="*/ 35 w 71"/>
                  <a:gd name="T69" fmla="*/ 40 h 116"/>
                  <a:gd name="T70" fmla="*/ 38 w 71"/>
                  <a:gd name="T71" fmla="*/ 31 h 116"/>
                  <a:gd name="T72" fmla="*/ 33 w 71"/>
                  <a:gd name="T73" fmla="*/ 23 h 116"/>
                  <a:gd name="T74" fmla="*/ 28 w 71"/>
                  <a:gd name="T75" fmla="*/ 1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" h="116">
                    <a:moveTo>
                      <a:pt x="30" y="9"/>
                    </a:moveTo>
                    <a:lnTo>
                      <a:pt x="35" y="9"/>
                    </a:lnTo>
                    <a:lnTo>
                      <a:pt x="44" y="10"/>
                    </a:lnTo>
                    <a:lnTo>
                      <a:pt x="45" y="9"/>
                    </a:lnTo>
                    <a:lnTo>
                      <a:pt x="50" y="9"/>
                    </a:lnTo>
                    <a:lnTo>
                      <a:pt x="52" y="8"/>
                    </a:lnTo>
                    <a:lnTo>
                      <a:pt x="56" y="8"/>
                    </a:lnTo>
                    <a:lnTo>
                      <a:pt x="63" y="5"/>
                    </a:lnTo>
                    <a:lnTo>
                      <a:pt x="69" y="0"/>
                    </a:lnTo>
                    <a:lnTo>
                      <a:pt x="70" y="4"/>
                    </a:lnTo>
                    <a:lnTo>
                      <a:pt x="69" y="10"/>
                    </a:lnTo>
                    <a:lnTo>
                      <a:pt x="70" y="16"/>
                    </a:lnTo>
                    <a:lnTo>
                      <a:pt x="70" y="27"/>
                    </a:lnTo>
                    <a:lnTo>
                      <a:pt x="71" y="31"/>
                    </a:lnTo>
                    <a:lnTo>
                      <a:pt x="70" y="35"/>
                    </a:lnTo>
                    <a:lnTo>
                      <a:pt x="68" y="40"/>
                    </a:lnTo>
                    <a:lnTo>
                      <a:pt x="63" y="45"/>
                    </a:lnTo>
                    <a:lnTo>
                      <a:pt x="57" y="47"/>
                    </a:lnTo>
                    <a:lnTo>
                      <a:pt x="50" y="51"/>
                    </a:lnTo>
                    <a:lnTo>
                      <a:pt x="41" y="58"/>
                    </a:lnTo>
                    <a:lnTo>
                      <a:pt x="39" y="60"/>
                    </a:lnTo>
                    <a:lnTo>
                      <a:pt x="34" y="64"/>
                    </a:lnTo>
                    <a:lnTo>
                      <a:pt x="32" y="66"/>
                    </a:lnTo>
                    <a:lnTo>
                      <a:pt x="32" y="72"/>
                    </a:lnTo>
                    <a:lnTo>
                      <a:pt x="34" y="76"/>
                    </a:lnTo>
                    <a:lnTo>
                      <a:pt x="35" y="81"/>
                    </a:lnTo>
                    <a:lnTo>
                      <a:pt x="35" y="83"/>
                    </a:lnTo>
                    <a:lnTo>
                      <a:pt x="36" y="83"/>
                    </a:lnTo>
                    <a:lnTo>
                      <a:pt x="36" y="90"/>
                    </a:lnTo>
                    <a:lnTo>
                      <a:pt x="35" y="93"/>
                    </a:lnTo>
                    <a:lnTo>
                      <a:pt x="38" y="95"/>
                    </a:lnTo>
                    <a:lnTo>
                      <a:pt x="36" y="97"/>
                    </a:lnTo>
                    <a:lnTo>
                      <a:pt x="33" y="99"/>
                    </a:lnTo>
                    <a:lnTo>
                      <a:pt x="28" y="102"/>
                    </a:lnTo>
                    <a:lnTo>
                      <a:pt x="19" y="107"/>
                    </a:lnTo>
                    <a:lnTo>
                      <a:pt x="17" y="109"/>
                    </a:lnTo>
                    <a:lnTo>
                      <a:pt x="17" y="113"/>
                    </a:lnTo>
                    <a:lnTo>
                      <a:pt x="19" y="113"/>
                    </a:lnTo>
                    <a:lnTo>
                      <a:pt x="18" y="116"/>
                    </a:lnTo>
                    <a:lnTo>
                      <a:pt x="13" y="116"/>
                    </a:lnTo>
                    <a:lnTo>
                      <a:pt x="13" y="114"/>
                    </a:lnTo>
                    <a:lnTo>
                      <a:pt x="12" y="110"/>
                    </a:lnTo>
                    <a:lnTo>
                      <a:pt x="11" y="108"/>
                    </a:lnTo>
                    <a:lnTo>
                      <a:pt x="12" y="99"/>
                    </a:lnTo>
                    <a:lnTo>
                      <a:pt x="11" y="93"/>
                    </a:lnTo>
                    <a:lnTo>
                      <a:pt x="7" y="84"/>
                    </a:lnTo>
                    <a:lnTo>
                      <a:pt x="15" y="75"/>
                    </a:lnTo>
                    <a:lnTo>
                      <a:pt x="16" y="70"/>
                    </a:lnTo>
                    <a:lnTo>
                      <a:pt x="17" y="69"/>
                    </a:lnTo>
                    <a:lnTo>
                      <a:pt x="18" y="66"/>
                    </a:lnTo>
                    <a:lnTo>
                      <a:pt x="17" y="63"/>
                    </a:lnTo>
                    <a:lnTo>
                      <a:pt x="17" y="58"/>
                    </a:lnTo>
                    <a:lnTo>
                      <a:pt x="18" y="54"/>
                    </a:lnTo>
                    <a:lnTo>
                      <a:pt x="18" y="45"/>
                    </a:lnTo>
                    <a:lnTo>
                      <a:pt x="15" y="43"/>
                    </a:lnTo>
                    <a:lnTo>
                      <a:pt x="12" y="41"/>
                    </a:lnTo>
                    <a:lnTo>
                      <a:pt x="11" y="40"/>
                    </a:lnTo>
                    <a:lnTo>
                      <a:pt x="7" y="39"/>
                    </a:lnTo>
                    <a:lnTo>
                      <a:pt x="1" y="39"/>
                    </a:lnTo>
                    <a:lnTo>
                      <a:pt x="1" y="37"/>
                    </a:lnTo>
                    <a:lnTo>
                      <a:pt x="0" y="32"/>
                    </a:lnTo>
                    <a:lnTo>
                      <a:pt x="21" y="26"/>
                    </a:lnTo>
                    <a:lnTo>
                      <a:pt x="26" y="29"/>
                    </a:lnTo>
                    <a:lnTo>
                      <a:pt x="27" y="28"/>
                    </a:lnTo>
                    <a:lnTo>
                      <a:pt x="29" y="31"/>
                    </a:lnTo>
                    <a:lnTo>
                      <a:pt x="30" y="33"/>
                    </a:lnTo>
                    <a:lnTo>
                      <a:pt x="28" y="37"/>
                    </a:lnTo>
                    <a:lnTo>
                      <a:pt x="29" y="41"/>
                    </a:lnTo>
                    <a:lnTo>
                      <a:pt x="33" y="45"/>
                    </a:lnTo>
                    <a:lnTo>
                      <a:pt x="35" y="40"/>
                    </a:lnTo>
                    <a:lnTo>
                      <a:pt x="39" y="39"/>
                    </a:lnTo>
                    <a:lnTo>
                      <a:pt x="38" y="31"/>
                    </a:lnTo>
                    <a:lnTo>
                      <a:pt x="35" y="25"/>
                    </a:lnTo>
                    <a:lnTo>
                      <a:pt x="33" y="23"/>
                    </a:lnTo>
                    <a:lnTo>
                      <a:pt x="30" y="23"/>
                    </a:lnTo>
                    <a:lnTo>
                      <a:pt x="28" y="14"/>
                    </a:lnTo>
                    <a:lnTo>
                      <a:pt x="30" y="9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" name="Freeform 116"/>
              <p:cNvSpPr>
                <a:spLocks/>
              </p:cNvSpPr>
              <p:nvPr/>
            </p:nvSpPr>
            <p:spPr bwMode="auto">
              <a:xfrm>
                <a:off x="3065463" y="5949950"/>
                <a:ext cx="141288" cy="139700"/>
              </a:xfrm>
              <a:custGeom>
                <a:avLst/>
                <a:gdLst>
                  <a:gd name="T0" fmla="*/ 31 w 89"/>
                  <a:gd name="T1" fmla="*/ 85 h 88"/>
                  <a:gd name="T2" fmla="*/ 27 w 89"/>
                  <a:gd name="T3" fmla="*/ 79 h 88"/>
                  <a:gd name="T4" fmla="*/ 23 w 89"/>
                  <a:gd name="T5" fmla="*/ 73 h 88"/>
                  <a:gd name="T6" fmla="*/ 22 w 89"/>
                  <a:gd name="T7" fmla="*/ 66 h 88"/>
                  <a:gd name="T8" fmla="*/ 20 w 89"/>
                  <a:gd name="T9" fmla="*/ 61 h 88"/>
                  <a:gd name="T10" fmla="*/ 18 w 89"/>
                  <a:gd name="T11" fmla="*/ 50 h 88"/>
                  <a:gd name="T12" fmla="*/ 18 w 89"/>
                  <a:gd name="T13" fmla="*/ 40 h 88"/>
                  <a:gd name="T14" fmla="*/ 17 w 89"/>
                  <a:gd name="T15" fmla="*/ 37 h 88"/>
                  <a:gd name="T16" fmla="*/ 14 w 89"/>
                  <a:gd name="T17" fmla="*/ 34 h 88"/>
                  <a:gd name="T18" fmla="*/ 11 w 89"/>
                  <a:gd name="T19" fmla="*/ 28 h 88"/>
                  <a:gd name="T20" fmla="*/ 7 w 89"/>
                  <a:gd name="T21" fmla="*/ 20 h 88"/>
                  <a:gd name="T22" fmla="*/ 6 w 89"/>
                  <a:gd name="T23" fmla="*/ 15 h 88"/>
                  <a:gd name="T24" fmla="*/ 0 w 89"/>
                  <a:gd name="T25" fmla="*/ 8 h 88"/>
                  <a:gd name="T26" fmla="*/ 0 w 89"/>
                  <a:gd name="T27" fmla="*/ 3 h 88"/>
                  <a:gd name="T28" fmla="*/ 4 w 89"/>
                  <a:gd name="T29" fmla="*/ 1 h 88"/>
                  <a:gd name="T30" fmla="*/ 7 w 89"/>
                  <a:gd name="T31" fmla="*/ 0 h 88"/>
                  <a:gd name="T32" fmla="*/ 12 w 89"/>
                  <a:gd name="T33" fmla="*/ 0 h 88"/>
                  <a:gd name="T34" fmla="*/ 16 w 89"/>
                  <a:gd name="T35" fmla="*/ 4 h 88"/>
                  <a:gd name="T36" fmla="*/ 17 w 89"/>
                  <a:gd name="T37" fmla="*/ 3 h 88"/>
                  <a:gd name="T38" fmla="*/ 43 w 89"/>
                  <a:gd name="T39" fmla="*/ 3 h 88"/>
                  <a:gd name="T40" fmla="*/ 48 w 89"/>
                  <a:gd name="T41" fmla="*/ 6 h 88"/>
                  <a:gd name="T42" fmla="*/ 65 w 89"/>
                  <a:gd name="T43" fmla="*/ 8 h 88"/>
                  <a:gd name="T44" fmla="*/ 77 w 89"/>
                  <a:gd name="T45" fmla="*/ 4 h 88"/>
                  <a:gd name="T46" fmla="*/ 82 w 89"/>
                  <a:gd name="T47" fmla="*/ 3 h 88"/>
                  <a:gd name="T48" fmla="*/ 87 w 89"/>
                  <a:gd name="T49" fmla="*/ 3 h 88"/>
                  <a:gd name="T50" fmla="*/ 89 w 89"/>
                  <a:gd name="T51" fmla="*/ 5 h 88"/>
                  <a:gd name="T52" fmla="*/ 89 w 89"/>
                  <a:gd name="T53" fmla="*/ 5 h 88"/>
                  <a:gd name="T54" fmla="*/ 86 w 89"/>
                  <a:gd name="T55" fmla="*/ 6 h 88"/>
                  <a:gd name="T56" fmla="*/ 83 w 89"/>
                  <a:gd name="T57" fmla="*/ 6 h 88"/>
                  <a:gd name="T58" fmla="*/ 80 w 89"/>
                  <a:gd name="T59" fmla="*/ 10 h 88"/>
                  <a:gd name="T60" fmla="*/ 77 w 89"/>
                  <a:gd name="T61" fmla="*/ 6 h 88"/>
                  <a:gd name="T62" fmla="*/ 66 w 89"/>
                  <a:gd name="T63" fmla="*/ 9 h 88"/>
                  <a:gd name="T64" fmla="*/ 62 w 89"/>
                  <a:gd name="T65" fmla="*/ 9 h 88"/>
                  <a:gd name="T66" fmla="*/ 62 w 89"/>
                  <a:gd name="T67" fmla="*/ 34 h 88"/>
                  <a:gd name="T68" fmla="*/ 54 w 89"/>
                  <a:gd name="T69" fmla="*/ 35 h 88"/>
                  <a:gd name="T70" fmla="*/ 54 w 89"/>
                  <a:gd name="T71" fmla="*/ 56 h 88"/>
                  <a:gd name="T72" fmla="*/ 54 w 89"/>
                  <a:gd name="T73" fmla="*/ 84 h 88"/>
                  <a:gd name="T74" fmla="*/ 48 w 89"/>
                  <a:gd name="T75" fmla="*/ 87 h 88"/>
                  <a:gd name="T76" fmla="*/ 45 w 89"/>
                  <a:gd name="T77" fmla="*/ 88 h 88"/>
                  <a:gd name="T78" fmla="*/ 41 w 89"/>
                  <a:gd name="T79" fmla="*/ 86 h 88"/>
                  <a:gd name="T80" fmla="*/ 37 w 89"/>
                  <a:gd name="T81" fmla="*/ 86 h 88"/>
                  <a:gd name="T82" fmla="*/ 37 w 89"/>
                  <a:gd name="T83" fmla="*/ 82 h 88"/>
                  <a:gd name="T84" fmla="*/ 34 w 89"/>
                  <a:gd name="T85" fmla="*/ 81 h 88"/>
                  <a:gd name="T86" fmla="*/ 31 w 89"/>
                  <a:gd name="T87" fmla="*/ 85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9" h="88">
                    <a:moveTo>
                      <a:pt x="31" y="85"/>
                    </a:moveTo>
                    <a:lnTo>
                      <a:pt x="27" y="79"/>
                    </a:lnTo>
                    <a:lnTo>
                      <a:pt x="23" y="73"/>
                    </a:lnTo>
                    <a:lnTo>
                      <a:pt x="22" y="66"/>
                    </a:lnTo>
                    <a:lnTo>
                      <a:pt x="20" y="61"/>
                    </a:lnTo>
                    <a:lnTo>
                      <a:pt x="18" y="50"/>
                    </a:lnTo>
                    <a:lnTo>
                      <a:pt x="18" y="40"/>
                    </a:lnTo>
                    <a:lnTo>
                      <a:pt x="17" y="37"/>
                    </a:lnTo>
                    <a:lnTo>
                      <a:pt x="14" y="34"/>
                    </a:lnTo>
                    <a:lnTo>
                      <a:pt x="11" y="28"/>
                    </a:lnTo>
                    <a:lnTo>
                      <a:pt x="7" y="20"/>
                    </a:lnTo>
                    <a:lnTo>
                      <a:pt x="6" y="15"/>
                    </a:lnTo>
                    <a:lnTo>
                      <a:pt x="0" y="8"/>
                    </a:lnTo>
                    <a:lnTo>
                      <a:pt x="0" y="3"/>
                    </a:lnTo>
                    <a:lnTo>
                      <a:pt x="4" y="1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7" y="3"/>
                    </a:lnTo>
                    <a:lnTo>
                      <a:pt x="43" y="3"/>
                    </a:lnTo>
                    <a:lnTo>
                      <a:pt x="48" y="6"/>
                    </a:lnTo>
                    <a:lnTo>
                      <a:pt x="65" y="8"/>
                    </a:lnTo>
                    <a:lnTo>
                      <a:pt x="77" y="4"/>
                    </a:lnTo>
                    <a:lnTo>
                      <a:pt x="82" y="3"/>
                    </a:lnTo>
                    <a:lnTo>
                      <a:pt x="87" y="3"/>
                    </a:lnTo>
                    <a:lnTo>
                      <a:pt x="89" y="5"/>
                    </a:lnTo>
                    <a:lnTo>
                      <a:pt x="89" y="5"/>
                    </a:lnTo>
                    <a:lnTo>
                      <a:pt x="86" y="6"/>
                    </a:lnTo>
                    <a:lnTo>
                      <a:pt x="83" y="6"/>
                    </a:lnTo>
                    <a:lnTo>
                      <a:pt x="80" y="10"/>
                    </a:lnTo>
                    <a:lnTo>
                      <a:pt x="77" y="6"/>
                    </a:lnTo>
                    <a:lnTo>
                      <a:pt x="66" y="9"/>
                    </a:lnTo>
                    <a:lnTo>
                      <a:pt x="62" y="9"/>
                    </a:lnTo>
                    <a:lnTo>
                      <a:pt x="62" y="34"/>
                    </a:lnTo>
                    <a:lnTo>
                      <a:pt x="54" y="35"/>
                    </a:lnTo>
                    <a:lnTo>
                      <a:pt x="54" y="56"/>
                    </a:lnTo>
                    <a:lnTo>
                      <a:pt x="54" y="84"/>
                    </a:lnTo>
                    <a:lnTo>
                      <a:pt x="48" y="87"/>
                    </a:lnTo>
                    <a:lnTo>
                      <a:pt x="45" y="88"/>
                    </a:lnTo>
                    <a:lnTo>
                      <a:pt x="41" y="86"/>
                    </a:lnTo>
                    <a:lnTo>
                      <a:pt x="37" y="86"/>
                    </a:lnTo>
                    <a:lnTo>
                      <a:pt x="37" y="82"/>
                    </a:lnTo>
                    <a:lnTo>
                      <a:pt x="34" y="81"/>
                    </a:lnTo>
                    <a:lnTo>
                      <a:pt x="31" y="8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" name="Freeform 118"/>
              <p:cNvSpPr>
                <a:spLocks/>
              </p:cNvSpPr>
              <p:nvPr/>
            </p:nvSpPr>
            <p:spPr bwMode="auto">
              <a:xfrm>
                <a:off x="2944813" y="5513388"/>
                <a:ext cx="165100" cy="130175"/>
              </a:xfrm>
              <a:custGeom>
                <a:avLst/>
                <a:gdLst>
                  <a:gd name="T0" fmla="*/ 12 w 104"/>
                  <a:gd name="T1" fmla="*/ 81 h 82"/>
                  <a:gd name="T2" fmla="*/ 12 w 104"/>
                  <a:gd name="T3" fmla="*/ 76 h 82"/>
                  <a:gd name="T4" fmla="*/ 5 w 104"/>
                  <a:gd name="T5" fmla="*/ 75 h 82"/>
                  <a:gd name="T6" fmla="*/ 3 w 104"/>
                  <a:gd name="T7" fmla="*/ 71 h 82"/>
                  <a:gd name="T8" fmla="*/ 0 w 104"/>
                  <a:gd name="T9" fmla="*/ 66 h 82"/>
                  <a:gd name="T10" fmla="*/ 0 w 104"/>
                  <a:gd name="T11" fmla="*/ 64 h 82"/>
                  <a:gd name="T12" fmla="*/ 0 w 104"/>
                  <a:gd name="T13" fmla="*/ 60 h 82"/>
                  <a:gd name="T14" fmla="*/ 5 w 104"/>
                  <a:gd name="T15" fmla="*/ 60 h 82"/>
                  <a:gd name="T16" fmla="*/ 7 w 104"/>
                  <a:gd name="T17" fmla="*/ 58 h 82"/>
                  <a:gd name="T18" fmla="*/ 16 w 104"/>
                  <a:gd name="T19" fmla="*/ 57 h 82"/>
                  <a:gd name="T20" fmla="*/ 22 w 104"/>
                  <a:gd name="T21" fmla="*/ 55 h 82"/>
                  <a:gd name="T22" fmla="*/ 23 w 104"/>
                  <a:gd name="T23" fmla="*/ 52 h 82"/>
                  <a:gd name="T24" fmla="*/ 26 w 104"/>
                  <a:gd name="T25" fmla="*/ 47 h 82"/>
                  <a:gd name="T26" fmla="*/ 26 w 104"/>
                  <a:gd name="T27" fmla="*/ 30 h 82"/>
                  <a:gd name="T28" fmla="*/ 35 w 104"/>
                  <a:gd name="T29" fmla="*/ 28 h 82"/>
                  <a:gd name="T30" fmla="*/ 55 w 104"/>
                  <a:gd name="T31" fmla="*/ 13 h 82"/>
                  <a:gd name="T32" fmla="*/ 78 w 104"/>
                  <a:gd name="T33" fmla="*/ 0 h 82"/>
                  <a:gd name="T34" fmla="*/ 88 w 104"/>
                  <a:gd name="T35" fmla="*/ 2 h 82"/>
                  <a:gd name="T36" fmla="*/ 92 w 104"/>
                  <a:gd name="T37" fmla="*/ 7 h 82"/>
                  <a:gd name="T38" fmla="*/ 96 w 104"/>
                  <a:gd name="T39" fmla="*/ 3 h 82"/>
                  <a:gd name="T40" fmla="*/ 99 w 104"/>
                  <a:gd name="T41" fmla="*/ 15 h 82"/>
                  <a:gd name="T42" fmla="*/ 101 w 104"/>
                  <a:gd name="T43" fmla="*/ 17 h 82"/>
                  <a:gd name="T44" fmla="*/ 101 w 104"/>
                  <a:gd name="T45" fmla="*/ 19 h 82"/>
                  <a:gd name="T46" fmla="*/ 104 w 104"/>
                  <a:gd name="T47" fmla="*/ 21 h 82"/>
                  <a:gd name="T48" fmla="*/ 103 w 104"/>
                  <a:gd name="T49" fmla="*/ 25 h 82"/>
                  <a:gd name="T50" fmla="*/ 100 w 104"/>
                  <a:gd name="T51" fmla="*/ 40 h 82"/>
                  <a:gd name="T52" fmla="*/ 100 w 104"/>
                  <a:gd name="T53" fmla="*/ 48 h 82"/>
                  <a:gd name="T54" fmla="*/ 92 w 104"/>
                  <a:gd name="T55" fmla="*/ 54 h 82"/>
                  <a:gd name="T56" fmla="*/ 88 w 104"/>
                  <a:gd name="T57" fmla="*/ 64 h 82"/>
                  <a:gd name="T58" fmla="*/ 90 w 104"/>
                  <a:gd name="T59" fmla="*/ 66 h 82"/>
                  <a:gd name="T60" fmla="*/ 90 w 104"/>
                  <a:gd name="T61" fmla="*/ 71 h 82"/>
                  <a:gd name="T62" fmla="*/ 95 w 104"/>
                  <a:gd name="T63" fmla="*/ 71 h 82"/>
                  <a:gd name="T64" fmla="*/ 94 w 104"/>
                  <a:gd name="T65" fmla="*/ 75 h 82"/>
                  <a:gd name="T66" fmla="*/ 93 w 104"/>
                  <a:gd name="T67" fmla="*/ 75 h 82"/>
                  <a:gd name="T68" fmla="*/ 93 w 104"/>
                  <a:gd name="T69" fmla="*/ 77 h 82"/>
                  <a:gd name="T70" fmla="*/ 92 w 104"/>
                  <a:gd name="T71" fmla="*/ 77 h 82"/>
                  <a:gd name="T72" fmla="*/ 87 w 104"/>
                  <a:gd name="T73" fmla="*/ 70 h 82"/>
                  <a:gd name="T74" fmla="*/ 86 w 104"/>
                  <a:gd name="T75" fmla="*/ 69 h 82"/>
                  <a:gd name="T76" fmla="*/ 80 w 104"/>
                  <a:gd name="T77" fmla="*/ 73 h 82"/>
                  <a:gd name="T78" fmla="*/ 75 w 104"/>
                  <a:gd name="T79" fmla="*/ 71 h 82"/>
                  <a:gd name="T80" fmla="*/ 71 w 104"/>
                  <a:gd name="T81" fmla="*/ 71 h 82"/>
                  <a:gd name="T82" fmla="*/ 69 w 104"/>
                  <a:gd name="T83" fmla="*/ 71 h 82"/>
                  <a:gd name="T84" fmla="*/ 65 w 104"/>
                  <a:gd name="T85" fmla="*/ 71 h 82"/>
                  <a:gd name="T86" fmla="*/ 61 w 104"/>
                  <a:gd name="T87" fmla="*/ 75 h 82"/>
                  <a:gd name="T88" fmla="*/ 58 w 104"/>
                  <a:gd name="T89" fmla="*/ 75 h 82"/>
                  <a:gd name="T90" fmla="*/ 49 w 104"/>
                  <a:gd name="T91" fmla="*/ 71 h 82"/>
                  <a:gd name="T92" fmla="*/ 47 w 104"/>
                  <a:gd name="T93" fmla="*/ 72 h 82"/>
                  <a:gd name="T94" fmla="*/ 43 w 104"/>
                  <a:gd name="T95" fmla="*/ 72 h 82"/>
                  <a:gd name="T96" fmla="*/ 41 w 104"/>
                  <a:gd name="T97" fmla="*/ 70 h 82"/>
                  <a:gd name="T98" fmla="*/ 34 w 104"/>
                  <a:gd name="T99" fmla="*/ 67 h 82"/>
                  <a:gd name="T100" fmla="*/ 26 w 104"/>
                  <a:gd name="T101" fmla="*/ 69 h 82"/>
                  <a:gd name="T102" fmla="*/ 25 w 104"/>
                  <a:gd name="T103" fmla="*/ 70 h 82"/>
                  <a:gd name="T104" fmla="*/ 24 w 104"/>
                  <a:gd name="T105" fmla="*/ 73 h 82"/>
                  <a:gd name="T106" fmla="*/ 22 w 104"/>
                  <a:gd name="T107" fmla="*/ 76 h 82"/>
                  <a:gd name="T108" fmla="*/ 22 w 104"/>
                  <a:gd name="T109" fmla="*/ 82 h 82"/>
                  <a:gd name="T110" fmla="*/ 17 w 104"/>
                  <a:gd name="T111" fmla="*/ 78 h 82"/>
                  <a:gd name="T112" fmla="*/ 14 w 104"/>
                  <a:gd name="T113" fmla="*/ 78 h 82"/>
                  <a:gd name="T114" fmla="*/ 12 w 104"/>
                  <a:gd name="T115" fmla="*/ 8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4" h="82">
                    <a:moveTo>
                      <a:pt x="12" y="81"/>
                    </a:moveTo>
                    <a:lnTo>
                      <a:pt x="12" y="76"/>
                    </a:lnTo>
                    <a:lnTo>
                      <a:pt x="5" y="75"/>
                    </a:lnTo>
                    <a:lnTo>
                      <a:pt x="3" y="71"/>
                    </a:lnTo>
                    <a:lnTo>
                      <a:pt x="0" y="66"/>
                    </a:lnTo>
                    <a:lnTo>
                      <a:pt x="0" y="64"/>
                    </a:lnTo>
                    <a:lnTo>
                      <a:pt x="0" y="60"/>
                    </a:lnTo>
                    <a:lnTo>
                      <a:pt x="5" y="60"/>
                    </a:lnTo>
                    <a:lnTo>
                      <a:pt x="7" y="58"/>
                    </a:lnTo>
                    <a:lnTo>
                      <a:pt x="16" y="57"/>
                    </a:lnTo>
                    <a:lnTo>
                      <a:pt x="22" y="55"/>
                    </a:lnTo>
                    <a:lnTo>
                      <a:pt x="23" y="52"/>
                    </a:lnTo>
                    <a:lnTo>
                      <a:pt x="26" y="47"/>
                    </a:lnTo>
                    <a:lnTo>
                      <a:pt x="26" y="30"/>
                    </a:lnTo>
                    <a:lnTo>
                      <a:pt x="35" y="28"/>
                    </a:lnTo>
                    <a:lnTo>
                      <a:pt x="55" y="13"/>
                    </a:lnTo>
                    <a:lnTo>
                      <a:pt x="78" y="0"/>
                    </a:lnTo>
                    <a:lnTo>
                      <a:pt x="88" y="2"/>
                    </a:lnTo>
                    <a:lnTo>
                      <a:pt x="92" y="7"/>
                    </a:lnTo>
                    <a:lnTo>
                      <a:pt x="96" y="3"/>
                    </a:lnTo>
                    <a:lnTo>
                      <a:pt x="99" y="15"/>
                    </a:lnTo>
                    <a:lnTo>
                      <a:pt x="101" y="17"/>
                    </a:lnTo>
                    <a:lnTo>
                      <a:pt x="101" y="19"/>
                    </a:lnTo>
                    <a:lnTo>
                      <a:pt x="104" y="21"/>
                    </a:lnTo>
                    <a:lnTo>
                      <a:pt x="103" y="25"/>
                    </a:lnTo>
                    <a:lnTo>
                      <a:pt x="100" y="40"/>
                    </a:lnTo>
                    <a:lnTo>
                      <a:pt x="100" y="48"/>
                    </a:lnTo>
                    <a:lnTo>
                      <a:pt x="92" y="54"/>
                    </a:lnTo>
                    <a:lnTo>
                      <a:pt x="88" y="64"/>
                    </a:lnTo>
                    <a:lnTo>
                      <a:pt x="90" y="66"/>
                    </a:lnTo>
                    <a:lnTo>
                      <a:pt x="90" y="71"/>
                    </a:lnTo>
                    <a:lnTo>
                      <a:pt x="95" y="71"/>
                    </a:lnTo>
                    <a:lnTo>
                      <a:pt x="94" y="75"/>
                    </a:lnTo>
                    <a:lnTo>
                      <a:pt x="93" y="75"/>
                    </a:lnTo>
                    <a:lnTo>
                      <a:pt x="93" y="77"/>
                    </a:lnTo>
                    <a:lnTo>
                      <a:pt x="92" y="77"/>
                    </a:lnTo>
                    <a:lnTo>
                      <a:pt x="87" y="70"/>
                    </a:lnTo>
                    <a:lnTo>
                      <a:pt x="86" y="69"/>
                    </a:lnTo>
                    <a:lnTo>
                      <a:pt x="80" y="73"/>
                    </a:lnTo>
                    <a:lnTo>
                      <a:pt x="75" y="71"/>
                    </a:lnTo>
                    <a:lnTo>
                      <a:pt x="71" y="71"/>
                    </a:lnTo>
                    <a:lnTo>
                      <a:pt x="69" y="71"/>
                    </a:lnTo>
                    <a:lnTo>
                      <a:pt x="65" y="71"/>
                    </a:lnTo>
                    <a:lnTo>
                      <a:pt x="61" y="75"/>
                    </a:lnTo>
                    <a:lnTo>
                      <a:pt x="58" y="75"/>
                    </a:lnTo>
                    <a:lnTo>
                      <a:pt x="49" y="71"/>
                    </a:lnTo>
                    <a:lnTo>
                      <a:pt x="47" y="72"/>
                    </a:lnTo>
                    <a:lnTo>
                      <a:pt x="43" y="72"/>
                    </a:lnTo>
                    <a:lnTo>
                      <a:pt x="41" y="70"/>
                    </a:lnTo>
                    <a:lnTo>
                      <a:pt x="34" y="67"/>
                    </a:lnTo>
                    <a:lnTo>
                      <a:pt x="26" y="69"/>
                    </a:lnTo>
                    <a:lnTo>
                      <a:pt x="25" y="70"/>
                    </a:lnTo>
                    <a:lnTo>
                      <a:pt x="24" y="73"/>
                    </a:lnTo>
                    <a:lnTo>
                      <a:pt x="22" y="76"/>
                    </a:lnTo>
                    <a:lnTo>
                      <a:pt x="22" y="82"/>
                    </a:lnTo>
                    <a:lnTo>
                      <a:pt x="17" y="78"/>
                    </a:lnTo>
                    <a:lnTo>
                      <a:pt x="14" y="78"/>
                    </a:lnTo>
                    <a:lnTo>
                      <a:pt x="12" y="8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" name="Freeform 119"/>
              <p:cNvSpPr>
                <a:spLocks/>
              </p:cNvSpPr>
              <p:nvPr/>
            </p:nvSpPr>
            <p:spPr bwMode="auto">
              <a:xfrm>
                <a:off x="2970213" y="5619750"/>
                <a:ext cx="125413" cy="104775"/>
              </a:xfrm>
              <a:custGeom>
                <a:avLst/>
                <a:gdLst>
                  <a:gd name="T0" fmla="*/ 38 w 79"/>
                  <a:gd name="T1" fmla="*/ 62 h 66"/>
                  <a:gd name="T2" fmla="*/ 31 w 79"/>
                  <a:gd name="T3" fmla="*/ 64 h 66"/>
                  <a:gd name="T4" fmla="*/ 29 w 79"/>
                  <a:gd name="T5" fmla="*/ 63 h 66"/>
                  <a:gd name="T6" fmla="*/ 26 w 79"/>
                  <a:gd name="T7" fmla="*/ 66 h 66"/>
                  <a:gd name="T8" fmla="*/ 21 w 79"/>
                  <a:gd name="T9" fmla="*/ 66 h 66"/>
                  <a:gd name="T10" fmla="*/ 18 w 79"/>
                  <a:gd name="T11" fmla="*/ 61 h 66"/>
                  <a:gd name="T12" fmla="*/ 15 w 79"/>
                  <a:gd name="T13" fmla="*/ 56 h 66"/>
                  <a:gd name="T14" fmla="*/ 10 w 79"/>
                  <a:gd name="T15" fmla="*/ 51 h 66"/>
                  <a:gd name="T16" fmla="*/ 6 w 79"/>
                  <a:gd name="T17" fmla="*/ 52 h 66"/>
                  <a:gd name="T18" fmla="*/ 0 w 79"/>
                  <a:gd name="T19" fmla="*/ 52 h 66"/>
                  <a:gd name="T20" fmla="*/ 0 w 79"/>
                  <a:gd name="T21" fmla="*/ 41 h 66"/>
                  <a:gd name="T22" fmla="*/ 0 w 79"/>
                  <a:gd name="T23" fmla="*/ 37 h 66"/>
                  <a:gd name="T24" fmla="*/ 1 w 79"/>
                  <a:gd name="T25" fmla="*/ 32 h 66"/>
                  <a:gd name="T26" fmla="*/ 3 w 79"/>
                  <a:gd name="T27" fmla="*/ 31 h 66"/>
                  <a:gd name="T28" fmla="*/ 7 w 79"/>
                  <a:gd name="T29" fmla="*/ 26 h 66"/>
                  <a:gd name="T30" fmla="*/ 6 w 79"/>
                  <a:gd name="T31" fmla="*/ 25 h 66"/>
                  <a:gd name="T32" fmla="*/ 7 w 79"/>
                  <a:gd name="T33" fmla="*/ 22 h 66"/>
                  <a:gd name="T34" fmla="*/ 6 w 79"/>
                  <a:gd name="T35" fmla="*/ 17 h 66"/>
                  <a:gd name="T36" fmla="*/ 6 w 79"/>
                  <a:gd name="T37" fmla="*/ 15 h 66"/>
                  <a:gd name="T38" fmla="*/ 6 w 79"/>
                  <a:gd name="T39" fmla="*/ 9 h 66"/>
                  <a:gd name="T40" fmla="*/ 8 w 79"/>
                  <a:gd name="T41" fmla="*/ 6 h 66"/>
                  <a:gd name="T42" fmla="*/ 9 w 79"/>
                  <a:gd name="T43" fmla="*/ 3 h 66"/>
                  <a:gd name="T44" fmla="*/ 10 w 79"/>
                  <a:gd name="T45" fmla="*/ 2 h 66"/>
                  <a:gd name="T46" fmla="*/ 18 w 79"/>
                  <a:gd name="T47" fmla="*/ 0 h 66"/>
                  <a:gd name="T48" fmla="*/ 25 w 79"/>
                  <a:gd name="T49" fmla="*/ 3 h 66"/>
                  <a:gd name="T50" fmla="*/ 27 w 79"/>
                  <a:gd name="T51" fmla="*/ 5 h 66"/>
                  <a:gd name="T52" fmla="*/ 31 w 79"/>
                  <a:gd name="T53" fmla="*/ 5 h 66"/>
                  <a:gd name="T54" fmla="*/ 33 w 79"/>
                  <a:gd name="T55" fmla="*/ 4 h 66"/>
                  <a:gd name="T56" fmla="*/ 42 w 79"/>
                  <a:gd name="T57" fmla="*/ 8 h 66"/>
                  <a:gd name="T58" fmla="*/ 45 w 79"/>
                  <a:gd name="T59" fmla="*/ 8 h 66"/>
                  <a:gd name="T60" fmla="*/ 49 w 79"/>
                  <a:gd name="T61" fmla="*/ 4 h 66"/>
                  <a:gd name="T62" fmla="*/ 53 w 79"/>
                  <a:gd name="T63" fmla="*/ 4 h 66"/>
                  <a:gd name="T64" fmla="*/ 55 w 79"/>
                  <a:gd name="T65" fmla="*/ 4 h 66"/>
                  <a:gd name="T66" fmla="*/ 59 w 79"/>
                  <a:gd name="T67" fmla="*/ 4 h 66"/>
                  <a:gd name="T68" fmla="*/ 64 w 79"/>
                  <a:gd name="T69" fmla="*/ 6 h 66"/>
                  <a:gd name="T70" fmla="*/ 70 w 79"/>
                  <a:gd name="T71" fmla="*/ 2 h 66"/>
                  <a:gd name="T72" fmla="*/ 71 w 79"/>
                  <a:gd name="T73" fmla="*/ 3 h 66"/>
                  <a:gd name="T74" fmla="*/ 76 w 79"/>
                  <a:gd name="T75" fmla="*/ 10 h 66"/>
                  <a:gd name="T76" fmla="*/ 77 w 79"/>
                  <a:gd name="T77" fmla="*/ 10 h 66"/>
                  <a:gd name="T78" fmla="*/ 79 w 79"/>
                  <a:gd name="T79" fmla="*/ 12 h 66"/>
                  <a:gd name="T80" fmla="*/ 78 w 79"/>
                  <a:gd name="T81" fmla="*/ 14 h 66"/>
                  <a:gd name="T82" fmla="*/ 78 w 79"/>
                  <a:gd name="T83" fmla="*/ 16 h 66"/>
                  <a:gd name="T84" fmla="*/ 72 w 79"/>
                  <a:gd name="T85" fmla="*/ 21 h 66"/>
                  <a:gd name="T86" fmla="*/ 71 w 79"/>
                  <a:gd name="T87" fmla="*/ 26 h 66"/>
                  <a:gd name="T88" fmla="*/ 70 w 79"/>
                  <a:gd name="T89" fmla="*/ 29 h 66"/>
                  <a:gd name="T90" fmla="*/ 68 w 79"/>
                  <a:gd name="T91" fmla="*/ 31 h 66"/>
                  <a:gd name="T92" fmla="*/ 67 w 79"/>
                  <a:gd name="T93" fmla="*/ 35 h 66"/>
                  <a:gd name="T94" fmla="*/ 64 w 79"/>
                  <a:gd name="T95" fmla="*/ 38 h 66"/>
                  <a:gd name="T96" fmla="*/ 62 w 79"/>
                  <a:gd name="T97" fmla="*/ 41 h 66"/>
                  <a:gd name="T98" fmla="*/ 61 w 79"/>
                  <a:gd name="T99" fmla="*/ 44 h 66"/>
                  <a:gd name="T100" fmla="*/ 60 w 79"/>
                  <a:gd name="T101" fmla="*/ 46 h 66"/>
                  <a:gd name="T102" fmla="*/ 55 w 79"/>
                  <a:gd name="T103" fmla="*/ 49 h 66"/>
                  <a:gd name="T104" fmla="*/ 52 w 79"/>
                  <a:gd name="T105" fmla="*/ 46 h 66"/>
                  <a:gd name="T106" fmla="*/ 49 w 79"/>
                  <a:gd name="T107" fmla="*/ 46 h 66"/>
                  <a:gd name="T108" fmla="*/ 45 w 79"/>
                  <a:gd name="T109" fmla="*/ 50 h 66"/>
                  <a:gd name="T110" fmla="*/ 43 w 79"/>
                  <a:gd name="T111" fmla="*/ 50 h 66"/>
                  <a:gd name="T112" fmla="*/ 41 w 79"/>
                  <a:gd name="T113" fmla="*/ 57 h 66"/>
                  <a:gd name="T114" fmla="*/ 38 w 79"/>
                  <a:gd name="T115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9" h="66">
                    <a:moveTo>
                      <a:pt x="38" y="62"/>
                    </a:moveTo>
                    <a:lnTo>
                      <a:pt x="31" y="64"/>
                    </a:lnTo>
                    <a:lnTo>
                      <a:pt x="29" y="63"/>
                    </a:lnTo>
                    <a:lnTo>
                      <a:pt x="26" y="66"/>
                    </a:lnTo>
                    <a:lnTo>
                      <a:pt x="21" y="66"/>
                    </a:lnTo>
                    <a:lnTo>
                      <a:pt x="18" y="61"/>
                    </a:lnTo>
                    <a:lnTo>
                      <a:pt x="15" y="56"/>
                    </a:lnTo>
                    <a:lnTo>
                      <a:pt x="10" y="51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1" y="32"/>
                    </a:lnTo>
                    <a:lnTo>
                      <a:pt x="3" y="31"/>
                    </a:lnTo>
                    <a:lnTo>
                      <a:pt x="7" y="26"/>
                    </a:lnTo>
                    <a:lnTo>
                      <a:pt x="6" y="25"/>
                    </a:lnTo>
                    <a:lnTo>
                      <a:pt x="7" y="22"/>
                    </a:lnTo>
                    <a:lnTo>
                      <a:pt x="6" y="17"/>
                    </a:lnTo>
                    <a:lnTo>
                      <a:pt x="6" y="15"/>
                    </a:lnTo>
                    <a:lnTo>
                      <a:pt x="6" y="9"/>
                    </a:lnTo>
                    <a:lnTo>
                      <a:pt x="8" y="6"/>
                    </a:lnTo>
                    <a:lnTo>
                      <a:pt x="9" y="3"/>
                    </a:lnTo>
                    <a:lnTo>
                      <a:pt x="10" y="2"/>
                    </a:lnTo>
                    <a:lnTo>
                      <a:pt x="18" y="0"/>
                    </a:lnTo>
                    <a:lnTo>
                      <a:pt x="25" y="3"/>
                    </a:lnTo>
                    <a:lnTo>
                      <a:pt x="27" y="5"/>
                    </a:lnTo>
                    <a:lnTo>
                      <a:pt x="31" y="5"/>
                    </a:lnTo>
                    <a:lnTo>
                      <a:pt x="33" y="4"/>
                    </a:lnTo>
                    <a:lnTo>
                      <a:pt x="42" y="8"/>
                    </a:lnTo>
                    <a:lnTo>
                      <a:pt x="45" y="8"/>
                    </a:lnTo>
                    <a:lnTo>
                      <a:pt x="49" y="4"/>
                    </a:lnTo>
                    <a:lnTo>
                      <a:pt x="53" y="4"/>
                    </a:lnTo>
                    <a:lnTo>
                      <a:pt x="55" y="4"/>
                    </a:lnTo>
                    <a:lnTo>
                      <a:pt x="59" y="4"/>
                    </a:lnTo>
                    <a:lnTo>
                      <a:pt x="64" y="6"/>
                    </a:lnTo>
                    <a:lnTo>
                      <a:pt x="70" y="2"/>
                    </a:lnTo>
                    <a:lnTo>
                      <a:pt x="71" y="3"/>
                    </a:lnTo>
                    <a:lnTo>
                      <a:pt x="76" y="10"/>
                    </a:lnTo>
                    <a:lnTo>
                      <a:pt x="77" y="10"/>
                    </a:lnTo>
                    <a:lnTo>
                      <a:pt x="79" y="12"/>
                    </a:lnTo>
                    <a:lnTo>
                      <a:pt x="78" y="14"/>
                    </a:lnTo>
                    <a:lnTo>
                      <a:pt x="78" y="16"/>
                    </a:lnTo>
                    <a:lnTo>
                      <a:pt x="72" y="21"/>
                    </a:lnTo>
                    <a:lnTo>
                      <a:pt x="71" y="26"/>
                    </a:lnTo>
                    <a:lnTo>
                      <a:pt x="70" y="29"/>
                    </a:lnTo>
                    <a:lnTo>
                      <a:pt x="68" y="31"/>
                    </a:lnTo>
                    <a:lnTo>
                      <a:pt x="67" y="35"/>
                    </a:lnTo>
                    <a:lnTo>
                      <a:pt x="64" y="38"/>
                    </a:lnTo>
                    <a:lnTo>
                      <a:pt x="62" y="41"/>
                    </a:lnTo>
                    <a:lnTo>
                      <a:pt x="61" y="44"/>
                    </a:lnTo>
                    <a:lnTo>
                      <a:pt x="60" y="46"/>
                    </a:lnTo>
                    <a:lnTo>
                      <a:pt x="55" y="49"/>
                    </a:lnTo>
                    <a:lnTo>
                      <a:pt x="52" y="46"/>
                    </a:lnTo>
                    <a:lnTo>
                      <a:pt x="49" y="46"/>
                    </a:lnTo>
                    <a:lnTo>
                      <a:pt x="45" y="50"/>
                    </a:lnTo>
                    <a:lnTo>
                      <a:pt x="43" y="50"/>
                    </a:lnTo>
                    <a:lnTo>
                      <a:pt x="41" y="57"/>
                    </a:lnTo>
                    <a:lnTo>
                      <a:pt x="38" y="6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" name="Freeform 133"/>
              <p:cNvSpPr>
                <a:spLocks/>
              </p:cNvSpPr>
              <p:nvPr/>
            </p:nvSpPr>
            <p:spPr bwMode="auto">
              <a:xfrm>
                <a:off x="3313113" y="5403850"/>
                <a:ext cx="4763" cy="15875"/>
              </a:xfrm>
              <a:custGeom>
                <a:avLst/>
                <a:gdLst>
                  <a:gd name="T0" fmla="*/ 3 w 3"/>
                  <a:gd name="T1" fmla="*/ 1 h 10"/>
                  <a:gd name="T2" fmla="*/ 3 w 3"/>
                  <a:gd name="T3" fmla="*/ 6 h 10"/>
                  <a:gd name="T4" fmla="*/ 2 w 3"/>
                  <a:gd name="T5" fmla="*/ 8 h 10"/>
                  <a:gd name="T6" fmla="*/ 0 w 3"/>
                  <a:gd name="T7" fmla="*/ 10 h 10"/>
                  <a:gd name="T8" fmla="*/ 0 w 3"/>
                  <a:gd name="T9" fmla="*/ 7 h 10"/>
                  <a:gd name="T10" fmla="*/ 2 w 3"/>
                  <a:gd name="T11" fmla="*/ 6 h 10"/>
                  <a:gd name="T12" fmla="*/ 0 w 3"/>
                  <a:gd name="T13" fmla="*/ 5 h 10"/>
                  <a:gd name="T14" fmla="*/ 1 w 3"/>
                  <a:gd name="T15" fmla="*/ 0 h 10"/>
                  <a:gd name="T16" fmla="*/ 3 w 3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0">
                    <a:moveTo>
                      <a:pt x="3" y="1"/>
                    </a:moveTo>
                    <a:lnTo>
                      <a:pt x="3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6"/>
                    </a:lnTo>
                    <a:lnTo>
                      <a:pt x="0" y="5"/>
                    </a:lnTo>
                    <a:lnTo>
                      <a:pt x="1" y="0"/>
                    </a:lnTo>
                    <a:lnTo>
                      <a:pt x="3" y="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" name="Freeform 136"/>
              <p:cNvSpPr>
                <a:spLocks/>
              </p:cNvSpPr>
              <p:nvPr/>
            </p:nvSpPr>
            <p:spPr bwMode="auto">
              <a:xfrm>
                <a:off x="3481388" y="5481638"/>
                <a:ext cx="7938" cy="17463"/>
              </a:xfrm>
              <a:custGeom>
                <a:avLst/>
                <a:gdLst>
                  <a:gd name="T0" fmla="*/ 0 w 5"/>
                  <a:gd name="T1" fmla="*/ 10 h 11"/>
                  <a:gd name="T2" fmla="*/ 0 w 5"/>
                  <a:gd name="T3" fmla="*/ 5 h 11"/>
                  <a:gd name="T4" fmla="*/ 1 w 5"/>
                  <a:gd name="T5" fmla="*/ 0 h 11"/>
                  <a:gd name="T6" fmla="*/ 4 w 5"/>
                  <a:gd name="T7" fmla="*/ 0 h 11"/>
                  <a:gd name="T8" fmla="*/ 5 w 5"/>
                  <a:gd name="T9" fmla="*/ 3 h 11"/>
                  <a:gd name="T10" fmla="*/ 5 w 5"/>
                  <a:gd name="T11" fmla="*/ 6 h 11"/>
                  <a:gd name="T12" fmla="*/ 4 w 5"/>
                  <a:gd name="T13" fmla="*/ 11 h 11"/>
                  <a:gd name="T14" fmla="*/ 2 w 5"/>
                  <a:gd name="T15" fmla="*/ 11 h 11"/>
                  <a:gd name="T16" fmla="*/ 0 w 5"/>
                  <a:gd name="T17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1">
                    <a:moveTo>
                      <a:pt x="0" y="10"/>
                    </a:moveTo>
                    <a:lnTo>
                      <a:pt x="0" y="5"/>
                    </a:lnTo>
                    <a:lnTo>
                      <a:pt x="1" y="0"/>
                    </a:lnTo>
                    <a:lnTo>
                      <a:pt x="4" y="0"/>
                    </a:lnTo>
                    <a:lnTo>
                      <a:pt x="5" y="3"/>
                    </a:lnTo>
                    <a:lnTo>
                      <a:pt x="5" y="6"/>
                    </a:lnTo>
                    <a:lnTo>
                      <a:pt x="4" y="11"/>
                    </a:lnTo>
                    <a:lnTo>
                      <a:pt x="2" y="11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" name="Freeform 141"/>
              <p:cNvSpPr>
                <a:spLocks/>
              </p:cNvSpPr>
              <p:nvPr/>
            </p:nvSpPr>
            <p:spPr bwMode="auto">
              <a:xfrm>
                <a:off x="3249613" y="5780088"/>
                <a:ext cx="19050" cy="19050"/>
              </a:xfrm>
              <a:custGeom>
                <a:avLst/>
                <a:gdLst>
                  <a:gd name="T0" fmla="*/ 10 w 12"/>
                  <a:gd name="T1" fmla="*/ 0 h 12"/>
                  <a:gd name="T2" fmla="*/ 12 w 12"/>
                  <a:gd name="T3" fmla="*/ 3 h 12"/>
                  <a:gd name="T4" fmla="*/ 12 w 12"/>
                  <a:gd name="T5" fmla="*/ 8 h 12"/>
                  <a:gd name="T6" fmla="*/ 10 w 12"/>
                  <a:gd name="T7" fmla="*/ 8 h 12"/>
                  <a:gd name="T8" fmla="*/ 6 w 12"/>
                  <a:gd name="T9" fmla="*/ 8 h 12"/>
                  <a:gd name="T10" fmla="*/ 4 w 12"/>
                  <a:gd name="T11" fmla="*/ 12 h 12"/>
                  <a:gd name="T12" fmla="*/ 0 w 12"/>
                  <a:gd name="T13" fmla="*/ 12 h 12"/>
                  <a:gd name="T14" fmla="*/ 1 w 12"/>
                  <a:gd name="T15" fmla="*/ 8 h 12"/>
                  <a:gd name="T16" fmla="*/ 1 w 12"/>
                  <a:gd name="T17" fmla="*/ 7 h 12"/>
                  <a:gd name="T18" fmla="*/ 2 w 12"/>
                  <a:gd name="T19" fmla="*/ 3 h 12"/>
                  <a:gd name="T20" fmla="*/ 4 w 12"/>
                  <a:gd name="T21" fmla="*/ 1 h 12"/>
                  <a:gd name="T22" fmla="*/ 6 w 12"/>
                  <a:gd name="T23" fmla="*/ 2 h 12"/>
                  <a:gd name="T24" fmla="*/ 10 w 12"/>
                  <a:gd name="T2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2">
                    <a:moveTo>
                      <a:pt x="10" y="0"/>
                    </a:moveTo>
                    <a:lnTo>
                      <a:pt x="12" y="3"/>
                    </a:lnTo>
                    <a:lnTo>
                      <a:pt x="12" y="8"/>
                    </a:lnTo>
                    <a:lnTo>
                      <a:pt x="10" y="8"/>
                    </a:lnTo>
                    <a:lnTo>
                      <a:pt x="6" y="8"/>
                    </a:lnTo>
                    <a:lnTo>
                      <a:pt x="4" y="12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1" y="7"/>
                    </a:lnTo>
                    <a:lnTo>
                      <a:pt x="2" y="3"/>
                    </a:lnTo>
                    <a:lnTo>
                      <a:pt x="4" y="1"/>
                    </a:lnTo>
                    <a:lnTo>
                      <a:pt x="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" name="Freeform 142"/>
              <p:cNvSpPr>
                <a:spLocks/>
              </p:cNvSpPr>
              <p:nvPr/>
            </p:nvSpPr>
            <p:spPr bwMode="auto">
              <a:xfrm>
                <a:off x="3308350" y="5407025"/>
                <a:ext cx="225425" cy="185738"/>
              </a:xfrm>
              <a:custGeom>
                <a:avLst/>
                <a:gdLst>
                  <a:gd name="T0" fmla="*/ 55 w 142"/>
                  <a:gd name="T1" fmla="*/ 114 h 117"/>
                  <a:gd name="T2" fmla="*/ 52 w 142"/>
                  <a:gd name="T3" fmla="*/ 109 h 117"/>
                  <a:gd name="T4" fmla="*/ 45 w 142"/>
                  <a:gd name="T5" fmla="*/ 101 h 117"/>
                  <a:gd name="T6" fmla="*/ 38 w 142"/>
                  <a:gd name="T7" fmla="*/ 90 h 117"/>
                  <a:gd name="T8" fmla="*/ 31 w 142"/>
                  <a:gd name="T9" fmla="*/ 82 h 117"/>
                  <a:gd name="T10" fmla="*/ 31 w 142"/>
                  <a:gd name="T11" fmla="*/ 73 h 117"/>
                  <a:gd name="T12" fmla="*/ 23 w 142"/>
                  <a:gd name="T13" fmla="*/ 62 h 117"/>
                  <a:gd name="T14" fmla="*/ 17 w 142"/>
                  <a:gd name="T15" fmla="*/ 56 h 117"/>
                  <a:gd name="T16" fmla="*/ 16 w 142"/>
                  <a:gd name="T17" fmla="*/ 51 h 117"/>
                  <a:gd name="T18" fmla="*/ 11 w 142"/>
                  <a:gd name="T19" fmla="*/ 44 h 117"/>
                  <a:gd name="T20" fmla="*/ 4 w 142"/>
                  <a:gd name="T21" fmla="*/ 33 h 117"/>
                  <a:gd name="T22" fmla="*/ 2 w 142"/>
                  <a:gd name="T23" fmla="*/ 28 h 117"/>
                  <a:gd name="T24" fmla="*/ 3 w 142"/>
                  <a:gd name="T25" fmla="*/ 23 h 117"/>
                  <a:gd name="T26" fmla="*/ 14 w 142"/>
                  <a:gd name="T27" fmla="*/ 22 h 117"/>
                  <a:gd name="T28" fmla="*/ 20 w 142"/>
                  <a:gd name="T29" fmla="*/ 17 h 117"/>
                  <a:gd name="T30" fmla="*/ 23 w 142"/>
                  <a:gd name="T31" fmla="*/ 14 h 117"/>
                  <a:gd name="T32" fmla="*/ 29 w 142"/>
                  <a:gd name="T33" fmla="*/ 1 h 117"/>
                  <a:gd name="T34" fmla="*/ 39 w 142"/>
                  <a:gd name="T35" fmla="*/ 3 h 117"/>
                  <a:gd name="T36" fmla="*/ 68 w 142"/>
                  <a:gd name="T37" fmla="*/ 24 h 117"/>
                  <a:gd name="T38" fmla="*/ 86 w 142"/>
                  <a:gd name="T39" fmla="*/ 26 h 117"/>
                  <a:gd name="T40" fmla="*/ 93 w 142"/>
                  <a:gd name="T41" fmla="*/ 29 h 117"/>
                  <a:gd name="T42" fmla="*/ 99 w 142"/>
                  <a:gd name="T43" fmla="*/ 37 h 117"/>
                  <a:gd name="T44" fmla="*/ 104 w 142"/>
                  <a:gd name="T45" fmla="*/ 43 h 117"/>
                  <a:gd name="T46" fmla="*/ 104 w 142"/>
                  <a:gd name="T47" fmla="*/ 49 h 117"/>
                  <a:gd name="T48" fmla="*/ 107 w 142"/>
                  <a:gd name="T49" fmla="*/ 53 h 117"/>
                  <a:gd name="T50" fmla="*/ 109 w 142"/>
                  <a:gd name="T51" fmla="*/ 57 h 117"/>
                  <a:gd name="T52" fmla="*/ 113 w 142"/>
                  <a:gd name="T53" fmla="*/ 58 h 117"/>
                  <a:gd name="T54" fmla="*/ 115 w 142"/>
                  <a:gd name="T55" fmla="*/ 63 h 117"/>
                  <a:gd name="T56" fmla="*/ 137 w 142"/>
                  <a:gd name="T57" fmla="*/ 74 h 117"/>
                  <a:gd name="T58" fmla="*/ 142 w 142"/>
                  <a:gd name="T59" fmla="*/ 78 h 117"/>
                  <a:gd name="T60" fmla="*/ 117 w 142"/>
                  <a:gd name="T61" fmla="*/ 98 h 117"/>
                  <a:gd name="T62" fmla="*/ 91 w 142"/>
                  <a:gd name="T63" fmla="*/ 104 h 117"/>
                  <a:gd name="T64" fmla="*/ 84 w 142"/>
                  <a:gd name="T65" fmla="*/ 113 h 117"/>
                  <a:gd name="T66" fmla="*/ 79 w 142"/>
                  <a:gd name="T67" fmla="*/ 111 h 117"/>
                  <a:gd name="T68" fmla="*/ 72 w 142"/>
                  <a:gd name="T69" fmla="*/ 109 h 117"/>
                  <a:gd name="T70" fmla="*/ 62 w 142"/>
                  <a:gd name="T71" fmla="*/ 110 h 117"/>
                  <a:gd name="T72" fmla="*/ 57 w 142"/>
                  <a:gd name="T73" fmla="*/ 111 h 117"/>
                  <a:gd name="T74" fmla="*/ 55 w 142"/>
                  <a:gd name="T75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2" h="117">
                    <a:moveTo>
                      <a:pt x="55" y="117"/>
                    </a:moveTo>
                    <a:lnTo>
                      <a:pt x="55" y="114"/>
                    </a:lnTo>
                    <a:lnTo>
                      <a:pt x="52" y="111"/>
                    </a:lnTo>
                    <a:lnTo>
                      <a:pt x="52" y="109"/>
                    </a:lnTo>
                    <a:lnTo>
                      <a:pt x="49" y="107"/>
                    </a:lnTo>
                    <a:lnTo>
                      <a:pt x="45" y="101"/>
                    </a:lnTo>
                    <a:lnTo>
                      <a:pt x="43" y="95"/>
                    </a:lnTo>
                    <a:lnTo>
                      <a:pt x="38" y="90"/>
                    </a:lnTo>
                    <a:lnTo>
                      <a:pt x="35" y="88"/>
                    </a:lnTo>
                    <a:lnTo>
                      <a:pt x="31" y="82"/>
                    </a:lnTo>
                    <a:lnTo>
                      <a:pt x="31" y="78"/>
                    </a:lnTo>
                    <a:lnTo>
                      <a:pt x="31" y="73"/>
                    </a:lnTo>
                    <a:lnTo>
                      <a:pt x="27" y="66"/>
                    </a:lnTo>
                    <a:lnTo>
                      <a:pt x="23" y="62"/>
                    </a:lnTo>
                    <a:lnTo>
                      <a:pt x="20" y="61"/>
                    </a:lnTo>
                    <a:lnTo>
                      <a:pt x="17" y="56"/>
                    </a:lnTo>
                    <a:lnTo>
                      <a:pt x="18" y="55"/>
                    </a:lnTo>
                    <a:lnTo>
                      <a:pt x="16" y="51"/>
                    </a:lnTo>
                    <a:lnTo>
                      <a:pt x="14" y="50"/>
                    </a:lnTo>
                    <a:lnTo>
                      <a:pt x="11" y="44"/>
                    </a:lnTo>
                    <a:lnTo>
                      <a:pt x="8" y="38"/>
                    </a:lnTo>
                    <a:lnTo>
                      <a:pt x="4" y="33"/>
                    </a:lnTo>
                    <a:lnTo>
                      <a:pt x="0" y="33"/>
                    </a:lnTo>
                    <a:lnTo>
                      <a:pt x="2" y="28"/>
                    </a:lnTo>
                    <a:lnTo>
                      <a:pt x="2" y="26"/>
                    </a:lnTo>
                    <a:lnTo>
                      <a:pt x="3" y="23"/>
                    </a:lnTo>
                    <a:lnTo>
                      <a:pt x="10" y="24"/>
                    </a:lnTo>
                    <a:lnTo>
                      <a:pt x="14" y="22"/>
                    </a:lnTo>
                    <a:lnTo>
                      <a:pt x="15" y="18"/>
                    </a:lnTo>
                    <a:lnTo>
                      <a:pt x="20" y="17"/>
                    </a:lnTo>
                    <a:lnTo>
                      <a:pt x="21" y="15"/>
                    </a:lnTo>
                    <a:lnTo>
                      <a:pt x="23" y="14"/>
                    </a:lnTo>
                    <a:lnTo>
                      <a:pt x="16" y="6"/>
                    </a:lnTo>
                    <a:lnTo>
                      <a:pt x="29" y="1"/>
                    </a:lnTo>
                    <a:lnTo>
                      <a:pt x="32" y="0"/>
                    </a:lnTo>
                    <a:lnTo>
                      <a:pt x="39" y="3"/>
                    </a:lnTo>
                    <a:lnTo>
                      <a:pt x="50" y="9"/>
                    </a:lnTo>
                    <a:lnTo>
                      <a:pt x="68" y="24"/>
                    </a:lnTo>
                    <a:lnTo>
                      <a:pt x="80" y="24"/>
                    </a:lnTo>
                    <a:lnTo>
                      <a:pt x="86" y="26"/>
                    </a:lnTo>
                    <a:lnTo>
                      <a:pt x="88" y="29"/>
                    </a:lnTo>
                    <a:lnTo>
                      <a:pt x="93" y="29"/>
                    </a:lnTo>
                    <a:lnTo>
                      <a:pt x="96" y="35"/>
                    </a:lnTo>
                    <a:lnTo>
                      <a:pt x="99" y="37"/>
                    </a:lnTo>
                    <a:lnTo>
                      <a:pt x="101" y="40"/>
                    </a:lnTo>
                    <a:lnTo>
                      <a:pt x="104" y="43"/>
                    </a:lnTo>
                    <a:lnTo>
                      <a:pt x="105" y="46"/>
                    </a:lnTo>
                    <a:lnTo>
                      <a:pt x="104" y="49"/>
                    </a:lnTo>
                    <a:lnTo>
                      <a:pt x="105" y="51"/>
                    </a:lnTo>
                    <a:lnTo>
                      <a:pt x="107" y="53"/>
                    </a:lnTo>
                    <a:lnTo>
                      <a:pt x="108" y="56"/>
                    </a:lnTo>
                    <a:lnTo>
                      <a:pt x="109" y="57"/>
                    </a:lnTo>
                    <a:lnTo>
                      <a:pt x="111" y="58"/>
                    </a:lnTo>
                    <a:lnTo>
                      <a:pt x="113" y="58"/>
                    </a:lnTo>
                    <a:lnTo>
                      <a:pt x="114" y="61"/>
                    </a:lnTo>
                    <a:lnTo>
                      <a:pt x="115" y="63"/>
                    </a:lnTo>
                    <a:lnTo>
                      <a:pt x="117" y="70"/>
                    </a:lnTo>
                    <a:lnTo>
                      <a:pt x="137" y="74"/>
                    </a:lnTo>
                    <a:lnTo>
                      <a:pt x="138" y="72"/>
                    </a:lnTo>
                    <a:lnTo>
                      <a:pt x="142" y="78"/>
                    </a:lnTo>
                    <a:lnTo>
                      <a:pt x="137" y="91"/>
                    </a:lnTo>
                    <a:lnTo>
                      <a:pt x="117" y="98"/>
                    </a:lnTo>
                    <a:lnTo>
                      <a:pt x="98" y="102"/>
                    </a:lnTo>
                    <a:lnTo>
                      <a:pt x="91" y="104"/>
                    </a:lnTo>
                    <a:lnTo>
                      <a:pt x="86" y="111"/>
                    </a:lnTo>
                    <a:lnTo>
                      <a:pt x="84" y="113"/>
                    </a:lnTo>
                    <a:lnTo>
                      <a:pt x="81" y="110"/>
                    </a:lnTo>
                    <a:lnTo>
                      <a:pt x="79" y="111"/>
                    </a:lnTo>
                    <a:lnTo>
                      <a:pt x="73" y="110"/>
                    </a:lnTo>
                    <a:lnTo>
                      <a:pt x="72" y="109"/>
                    </a:lnTo>
                    <a:lnTo>
                      <a:pt x="64" y="110"/>
                    </a:lnTo>
                    <a:lnTo>
                      <a:pt x="62" y="110"/>
                    </a:lnTo>
                    <a:lnTo>
                      <a:pt x="60" y="109"/>
                    </a:lnTo>
                    <a:lnTo>
                      <a:pt x="57" y="111"/>
                    </a:lnTo>
                    <a:lnTo>
                      <a:pt x="58" y="115"/>
                    </a:lnTo>
                    <a:lnTo>
                      <a:pt x="55" y="11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" name="Freeform 144"/>
              <p:cNvSpPr>
                <a:spLocks/>
              </p:cNvSpPr>
              <p:nvPr/>
            </p:nvSpPr>
            <p:spPr bwMode="auto">
              <a:xfrm>
                <a:off x="3175000" y="5530850"/>
                <a:ext cx="174625" cy="144463"/>
              </a:xfrm>
              <a:custGeom>
                <a:avLst/>
                <a:gdLst>
                  <a:gd name="T0" fmla="*/ 80 w 110"/>
                  <a:gd name="T1" fmla="*/ 87 h 91"/>
                  <a:gd name="T2" fmla="*/ 78 w 110"/>
                  <a:gd name="T3" fmla="*/ 81 h 91"/>
                  <a:gd name="T4" fmla="*/ 75 w 110"/>
                  <a:gd name="T5" fmla="*/ 73 h 91"/>
                  <a:gd name="T6" fmla="*/ 72 w 110"/>
                  <a:gd name="T7" fmla="*/ 67 h 91"/>
                  <a:gd name="T8" fmla="*/ 67 w 110"/>
                  <a:gd name="T9" fmla="*/ 70 h 91"/>
                  <a:gd name="T10" fmla="*/ 70 w 110"/>
                  <a:gd name="T11" fmla="*/ 76 h 91"/>
                  <a:gd name="T12" fmla="*/ 63 w 110"/>
                  <a:gd name="T13" fmla="*/ 84 h 91"/>
                  <a:gd name="T14" fmla="*/ 53 w 110"/>
                  <a:gd name="T15" fmla="*/ 81 h 91"/>
                  <a:gd name="T16" fmla="*/ 51 w 110"/>
                  <a:gd name="T17" fmla="*/ 84 h 91"/>
                  <a:gd name="T18" fmla="*/ 47 w 110"/>
                  <a:gd name="T19" fmla="*/ 87 h 91"/>
                  <a:gd name="T20" fmla="*/ 38 w 110"/>
                  <a:gd name="T21" fmla="*/ 85 h 91"/>
                  <a:gd name="T22" fmla="*/ 31 w 110"/>
                  <a:gd name="T23" fmla="*/ 87 h 91"/>
                  <a:gd name="T24" fmla="*/ 26 w 110"/>
                  <a:gd name="T25" fmla="*/ 82 h 91"/>
                  <a:gd name="T26" fmla="*/ 20 w 110"/>
                  <a:gd name="T27" fmla="*/ 81 h 91"/>
                  <a:gd name="T28" fmla="*/ 17 w 110"/>
                  <a:gd name="T29" fmla="*/ 90 h 91"/>
                  <a:gd name="T30" fmla="*/ 13 w 110"/>
                  <a:gd name="T31" fmla="*/ 91 h 91"/>
                  <a:gd name="T32" fmla="*/ 9 w 110"/>
                  <a:gd name="T33" fmla="*/ 89 h 91"/>
                  <a:gd name="T34" fmla="*/ 11 w 110"/>
                  <a:gd name="T35" fmla="*/ 84 h 91"/>
                  <a:gd name="T36" fmla="*/ 7 w 110"/>
                  <a:gd name="T37" fmla="*/ 78 h 91"/>
                  <a:gd name="T38" fmla="*/ 6 w 110"/>
                  <a:gd name="T39" fmla="*/ 73 h 91"/>
                  <a:gd name="T40" fmla="*/ 3 w 110"/>
                  <a:gd name="T41" fmla="*/ 67 h 91"/>
                  <a:gd name="T42" fmla="*/ 0 w 110"/>
                  <a:gd name="T43" fmla="*/ 65 h 91"/>
                  <a:gd name="T44" fmla="*/ 2 w 110"/>
                  <a:gd name="T45" fmla="*/ 60 h 91"/>
                  <a:gd name="T46" fmla="*/ 3 w 110"/>
                  <a:gd name="T47" fmla="*/ 55 h 91"/>
                  <a:gd name="T48" fmla="*/ 3 w 110"/>
                  <a:gd name="T49" fmla="*/ 49 h 91"/>
                  <a:gd name="T50" fmla="*/ 13 w 110"/>
                  <a:gd name="T51" fmla="*/ 44 h 91"/>
                  <a:gd name="T52" fmla="*/ 12 w 110"/>
                  <a:gd name="T53" fmla="*/ 13 h 91"/>
                  <a:gd name="T54" fmla="*/ 20 w 110"/>
                  <a:gd name="T55" fmla="*/ 0 h 91"/>
                  <a:gd name="T56" fmla="*/ 73 w 110"/>
                  <a:gd name="T57" fmla="*/ 0 h 91"/>
                  <a:gd name="T58" fmla="*/ 101 w 110"/>
                  <a:gd name="T59" fmla="*/ 6 h 91"/>
                  <a:gd name="T60" fmla="*/ 101 w 110"/>
                  <a:gd name="T61" fmla="*/ 15 h 91"/>
                  <a:gd name="T62" fmla="*/ 106 w 110"/>
                  <a:gd name="T63" fmla="*/ 25 h 91"/>
                  <a:gd name="T64" fmla="*/ 106 w 110"/>
                  <a:gd name="T65" fmla="*/ 31 h 91"/>
                  <a:gd name="T66" fmla="*/ 100 w 110"/>
                  <a:gd name="T67" fmla="*/ 35 h 91"/>
                  <a:gd name="T68" fmla="*/ 96 w 110"/>
                  <a:gd name="T69" fmla="*/ 49 h 91"/>
                  <a:gd name="T70" fmla="*/ 95 w 110"/>
                  <a:gd name="T71" fmla="*/ 59 h 91"/>
                  <a:gd name="T72" fmla="*/ 89 w 110"/>
                  <a:gd name="T73" fmla="*/ 68 h 91"/>
                  <a:gd name="T74" fmla="*/ 86 w 110"/>
                  <a:gd name="T75" fmla="*/ 77 h 91"/>
                  <a:gd name="T76" fmla="*/ 80 w 110"/>
                  <a:gd name="T77" fmla="*/ 8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10" h="91">
                    <a:moveTo>
                      <a:pt x="80" y="87"/>
                    </a:moveTo>
                    <a:lnTo>
                      <a:pt x="80" y="87"/>
                    </a:lnTo>
                    <a:lnTo>
                      <a:pt x="80" y="83"/>
                    </a:lnTo>
                    <a:lnTo>
                      <a:pt x="78" y="81"/>
                    </a:lnTo>
                    <a:lnTo>
                      <a:pt x="75" y="78"/>
                    </a:lnTo>
                    <a:lnTo>
                      <a:pt x="75" y="73"/>
                    </a:lnTo>
                    <a:lnTo>
                      <a:pt x="75" y="67"/>
                    </a:lnTo>
                    <a:lnTo>
                      <a:pt x="72" y="67"/>
                    </a:lnTo>
                    <a:lnTo>
                      <a:pt x="71" y="68"/>
                    </a:lnTo>
                    <a:lnTo>
                      <a:pt x="67" y="70"/>
                    </a:lnTo>
                    <a:lnTo>
                      <a:pt x="69" y="71"/>
                    </a:lnTo>
                    <a:lnTo>
                      <a:pt x="70" y="76"/>
                    </a:lnTo>
                    <a:lnTo>
                      <a:pt x="66" y="79"/>
                    </a:lnTo>
                    <a:lnTo>
                      <a:pt x="63" y="84"/>
                    </a:lnTo>
                    <a:lnTo>
                      <a:pt x="59" y="84"/>
                    </a:lnTo>
                    <a:lnTo>
                      <a:pt x="53" y="81"/>
                    </a:lnTo>
                    <a:lnTo>
                      <a:pt x="51" y="82"/>
                    </a:lnTo>
                    <a:lnTo>
                      <a:pt x="51" y="84"/>
                    </a:lnTo>
                    <a:lnTo>
                      <a:pt x="47" y="85"/>
                    </a:lnTo>
                    <a:lnTo>
                      <a:pt x="47" y="87"/>
                    </a:lnTo>
                    <a:lnTo>
                      <a:pt x="40" y="87"/>
                    </a:lnTo>
                    <a:lnTo>
                      <a:pt x="38" y="85"/>
                    </a:lnTo>
                    <a:lnTo>
                      <a:pt x="34" y="85"/>
                    </a:lnTo>
                    <a:lnTo>
                      <a:pt x="31" y="87"/>
                    </a:lnTo>
                    <a:lnTo>
                      <a:pt x="30" y="85"/>
                    </a:lnTo>
                    <a:lnTo>
                      <a:pt x="26" y="82"/>
                    </a:lnTo>
                    <a:lnTo>
                      <a:pt x="25" y="79"/>
                    </a:lnTo>
                    <a:lnTo>
                      <a:pt x="20" y="81"/>
                    </a:lnTo>
                    <a:lnTo>
                      <a:pt x="19" y="84"/>
                    </a:lnTo>
                    <a:lnTo>
                      <a:pt x="17" y="90"/>
                    </a:lnTo>
                    <a:lnTo>
                      <a:pt x="14" y="91"/>
                    </a:lnTo>
                    <a:lnTo>
                      <a:pt x="13" y="91"/>
                    </a:lnTo>
                    <a:lnTo>
                      <a:pt x="12" y="91"/>
                    </a:lnTo>
                    <a:lnTo>
                      <a:pt x="9" y="89"/>
                    </a:lnTo>
                    <a:lnTo>
                      <a:pt x="9" y="88"/>
                    </a:lnTo>
                    <a:lnTo>
                      <a:pt x="11" y="84"/>
                    </a:lnTo>
                    <a:lnTo>
                      <a:pt x="11" y="82"/>
                    </a:lnTo>
                    <a:lnTo>
                      <a:pt x="7" y="78"/>
                    </a:lnTo>
                    <a:lnTo>
                      <a:pt x="6" y="75"/>
                    </a:lnTo>
                    <a:lnTo>
                      <a:pt x="6" y="73"/>
                    </a:lnTo>
                    <a:lnTo>
                      <a:pt x="3" y="71"/>
                    </a:lnTo>
                    <a:lnTo>
                      <a:pt x="3" y="67"/>
                    </a:lnTo>
                    <a:lnTo>
                      <a:pt x="2" y="65"/>
                    </a:lnTo>
                    <a:lnTo>
                      <a:pt x="0" y="65"/>
                    </a:lnTo>
                    <a:lnTo>
                      <a:pt x="0" y="62"/>
                    </a:lnTo>
                    <a:lnTo>
                      <a:pt x="2" y="60"/>
                    </a:lnTo>
                    <a:lnTo>
                      <a:pt x="1" y="56"/>
                    </a:lnTo>
                    <a:lnTo>
                      <a:pt x="3" y="55"/>
                    </a:lnTo>
                    <a:lnTo>
                      <a:pt x="2" y="53"/>
                    </a:lnTo>
                    <a:lnTo>
                      <a:pt x="3" y="49"/>
                    </a:lnTo>
                    <a:lnTo>
                      <a:pt x="7" y="44"/>
                    </a:lnTo>
                    <a:lnTo>
                      <a:pt x="13" y="44"/>
                    </a:lnTo>
                    <a:lnTo>
                      <a:pt x="12" y="17"/>
                    </a:lnTo>
                    <a:lnTo>
                      <a:pt x="12" y="13"/>
                    </a:lnTo>
                    <a:lnTo>
                      <a:pt x="20" y="13"/>
                    </a:lnTo>
                    <a:lnTo>
                      <a:pt x="20" y="0"/>
                    </a:lnTo>
                    <a:lnTo>
                      <a:pt x="47" y="0"/>
                    </a:lnTo>
                    <a:lnTo>
                      <a:pt x="73" y="0"/>
                    </a:lnTo>
                    <a:lnTo>
                      <a:pt x="100" y="0"/>
                    </a:lnTo>
                    <a:lnTo>
                      <a:pt x="101" y="6"/>
                    </a:lnTo>
                    <a:lnTo>
                      <a:pt x="100" y="8"/>
                    </a:lnTo>
                    <a:lnTo>
                      <a:pt x="101" y="15"/>
                    </a:lnTo>
                    <a:lnTo>
                      <a:pt x="104" y="24"/>
                    </a:lnTo>
                    <a:lnTo>
                      <a:pt x="106" y="25"/>
                    </a:lnTo>
                    <a:lnTo>
                      <a:pt x="110" y="27"/>
                    </a:lnTo>
                    <a:lnTo>
                      <a:pt x="106" y="31"/>
                    </a:lnTo>
                    <a:lnTo>
                      <a:pt x="101" y="32"/>
                    </a:lnTo>
                    <a:lnTo>
                      <a:pt x="100" y="35"/>
                    </a:lnTo>
                    <a:lnTo>
                      <a:pt x="99" y="39"/>
                    </a:lnTo>
                    <a:lnTo>
                      <a:pt x="96" y="49"/>
                    </a:lnTo>
                    <a:lnTo>
                      <a:pt x="96" y="53"/>
                    </a:lnTo>
                    <a:lnTo>
                      <a:pt x="95" y="59"/>
                    </a:lnTo>
                    <a:lnTo>
                      <a:pt x="93" y="65"/>
                    </a:lnTo>
                    <a:lnTo>
                      <a:pt x="89" y="68"/>
                    </a:lnTo>
                    <a:lnTo>
                      <a:pt x="86" y="73"/>
                    </a:lnTo>
                    <a:lnTo>
                      <a:pt x="86" y="77"/>
                    </a:lnTo>
                    <a:lnTo>
                      <a:pt x="82" y="78"/>
                    </a:lnTo>
                    <a:lnTo>
                      <a:pt x="80" y="85"/>
                    </a:lnTo>
                    <a:lnTo>
                      <a:pt x="80" y="8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Freeform 149"/>
              <p:cNvSpPr>
                <a:spLocks/>
              </p:cNvSpPr>
              <p:nvPr/>
            </p:nvSpPr>
            <p:spPr bwMode="auto">
              <a:xfrm>
                <a:off x="2798763" y="5661025"/>
                <a:ext cx="33338" cy="36513"/>
              </a:xfrm>
              <a:custGeom>
                <a:avLst/>
                <a:gdLst>
                  <a:gd name="T0" fmla="*/ 12 w 21"/>
                  <a:gd name="T1" fmla="*/ 23 h 23"/>
                  <a:gd name="T2" fmla="*/ 11 w 21"/>
                  <a:gd name="T3" fmla="*/ 22 h 23"/>
                  <a:gd name="T4" fmla="*/ 6 w 21"/>
                  <a:gd name="T5" fmla="*/ 19 h 23"/>
                  <a:gd name="T6" fmla="*/ 3 w 21"/>
                  <a:gd name="T7" fmla="*/ 15 h 23"/>
                  <a:gd name="T8" fmla="*/ 1 w 21"/>
                  <a:gd name="T9" fmla="*/ 13 h 23"/>
                  <a:gd name="T10" fmla="*/ 0 w 21"/>
                  <a:gd name="T11" fmla="*/ 8 h 23"/>
                  <a:gd name="T12" fmla="*/ 4 w 21"/>
                  <a:gd name="T13" fmla="*/ 5 h 23"/>
                  <a:gd name="T14" fmla="*/ 5 w 21"/>
                  <a:gd name="T15" fmla="*/ 3 h 23"/>
                  <a:gd name="T16" fmla="*/ 6 w 21"/>
                  <a:gd name="T17" fmla="*/ 2 h 23"/>
                  <a:gd name="T18" fmla="*/ 9 w 21"/>
                  <a:gd name="T19" fmla="*/ 1 h 23"/>
                  <a:gd name="T20" fmla="*/ 10 w 21"/>
                  <a:gd name="T21" fmla="*/ 0 h 23"/>
                  <a:gd name="T22" fmla="*/ 15 w 21"/>
                  <a:gd name="T23" fmla="*/ 0 h 23"/>
                  <a:gd name="T24" fmla="*/ 17 w 21"/>
                  <a:gd name="T25" fmla="*/ 2 h 23"/>
                  <a:gd name="T26" fmla="*/ 18 w 21"/>
                  <a:gd name="T27" fmla="*/ 6 h 23"/>
                  <a:gd name="T28" fmla="*/ 18 w 21"/>
                  <a:gd name="T29" fmla="*/ 7 h 23"/>
                  <a:gd name="T30" fmla="*/ 19 w 21"/>
                  <a:gd name="T31" fmla="*/ 9 h 23"/>
                  <a:gd name="T32" fmla="*/ 19 w 21"/>
                  <a:gd name="T33" fmla="*/ 12 h 23"/>
                  <a:gd name="T34" fmla="*/ 21 w 21"/>
                  <a:gd name="T35" fmla="*/ 12 h 23"/>
                  <a:gd name="T36" fmla="*/ 18 w 21"/>
                  <a:gd name="T37" fmla="*/ 14 h 23"/>
                  <a:gd name="T38" fmla="*/ 15 w 21"/>
                  <a:gd name="T39" fmla="*/ 18 h 23"/>
                  <a:gd name="T40" fmla="*/ 15 w 21"/>
                  <a:gd name="T41" fmla="*/ 20 h 23"/>
                  <a:gd name="T42" fmla="*/ 12 w 21"/>
                  <a:gd name="T4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3">
                    <a:moveTo>
                      <a:pt x="12" y="23"/>
                    </a:moveTo>
                    <a:lnTo>
                      <a:pt x="11" y="22"/>
                    </a:lnTo>
                    <a:lnTo>
                      <a:pt x="6" y="19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0" y="8"/>
                    </a:lnTo>
                    <a:lnTo>
                      <a:pt x="4" y="5"/>
                    </a:lnTo>
                    <a:lnTo>
                      <a:pt x="5" y="3"/>
                    </a:lnTo>
                    <a:lnTo>
                      <a:pt x="6" y="2"/>
                    </a:lnTo>
                    <a:lnTo>
                      <a:pt x="9" y="1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17" y="2"/>
                    </a:lnTo>
                    <a:lnTo>
                      <a:pt x="18" y="6"/>
                    </a:lnTo>
                    <a:lnTo>
                      <a:pt x="18" y="7"/>
                    </a:lnTo>
                    <a:lnTo>
                      <a:pt x="19" y="9"/>
                    </a:lnTo>
                    <a:lnTo>
                      <a:pt x="19" y="12"/>
                    </a:lnTo>
                    <a:lnTo>
                      <a:pt x="21" y="12"/>
                    </a:lnTo>
                    <a:lnTo>
                      <a:pt x="18" y="14"/>
                    </a:lnTo>
                    <a:lnTo>
                      <a:pt x="15" y="18"/>
                    </a:lnTo>
                    <a:lnTo>
                      <a:pt x="15" y="20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Freeform 150"/>
              <p:cNvSpPr>
                <a:spLocks/>
              </p:cNvSpPr>
              <p:nvPr/>
            </p:nvSpPr>
            <p:spPr bwMode="auto">
              <a:xfrm>
                <a:off x="2752725" y="5589588"/>
                <a:ext cx="65088" cy="47625"/>
              </a:xfrm>
              <a:custGeom>
                <a:avLst/>
                <a:gdLst>
                  <a:gd name="T0" fmla="*/ 6 w 41"/>
                  <a:gd name="T1" fmla="*/ 21 h 30"/>
                  <a:gd name="T2" fmla="*/ 4 w 41"/>
                  <a:gd name="T3" fmla="*/ 16 h 30"/>
                  <a:gd name="T4" fmla="*/ 0 w 41"/>
                  <a:gd name="T5" fmla="*/ 13 h 30"/>
                  <a:gd name="T6" fmla="*/ 4 w 41"/>
                  <a:gd name="T7" fmla="*/ 12 h 30"/>
                  <a:gd name="T8" fmla="*/ 6 w 41"/>
                  <a:gd name="T9" fmla="*/ 7 h 30"/>
                  <a:gd name="T10" fmla="*/ 9 w 41"/>
                  <a:gd name="T11" fmla="*/ 4 h 30"/>
                  <a:gd name="T12" fmla="*/ 10 w 41"/>
                  <a:gd name="T13" fmla="*/ 1 h 30"/>
                  <a:gd name="T14" fmla="*/ 13 w 41"/>
                  <a:gd name="T15" fmla="*/ 2 h 30"/>
                  <a:gd name="T16" fmla="*/ 17 w 41"/>
                  <a:gd name="T17" fmla="*/ 0 h 30"/>
                  <a:gd name="T18" fmla="*/ 21 w 41"/>
                  <a:gd name="T19" fmla="*/ 0 h 30"/>
                  <a:gd name="T20" fmla="*/ 24 w 41"/>
                  <a:gd name="T21" fmla="*/ 2 h 30"/>
                  <a:gd name="T22" fmla="*/ 28 w 41"/>
                  <a:gd name="T23" fmla="*/ 4 h 30"/>
                  <a:gd name="T24" fmla="*/ 33 w 41"/>
                  <a:gd name="T25" fmla="*/ 10 h 30"/>
                  <a:gd name="T26" fmla="*/ 36 w 41"/>
                  <a:gd name="T27" fmla="*/ 15 h 30"/>
                  <a:gd name="T28" fmla="*/ 38 w 41"/>
                  <a:gd name="T29" fmla="*/ 18 h 30"/>
                  <a:gd name="T30" fmla="*/ 39 w 41"/>
                  <a:gd name="T31" fmla="*/ 22 h 30"/>
                  <a:gd name="T32" fmla="*/ 41 w 41"/>
                  <a:gd name="T33" fmla="*/ 24 h 30"/>
                  <a:gd name="T34" fmla="*/ 41 w 41"/>
                  <a:gd name="T35" fmla="*/ 27 h 30"/>
                  <a:gd name="T36" fmla="*/ 41 w 41"/>
                  <a:gd name="T37" fmla="*/ 29 h 30"/>
                  <a:gd name="T38" fmla="*/ 40 w 41"/>
                  <a:gd name="T39" fmla="*/ 29 h 30"/>
                  <a:gd name="T40" fmla="*/ 36 w 41"/>
                  <a:gd name="T41" fmla="*/ 29 h 30"/>
                  <a:gd name="T42" fmla="*/ 36 w 41"/>
                  <a:gd name="T43" fmla="*/ 29 h 30"/>
                  <a:gd name="T44" fmla="*/ 35 w 41"/>
                  <a:gd name="T45" fmla="*/ 30 h 30"/>
                  <a:gd name="T46" fmla="*/ 30 w 41"/>
                  <a:gd name="T47" fmla="*/ 28 h 30"/>
                  <a:gd name="T48" fmla="*/ 27 w 41"/>
                  <a:gd name="T49" fmla="*/ 28 h 30"/>
                  <a:gd name="T50" fmla="*/ 15 w 41"/>
                  <a:gd name="T51" fmla="*/ 28 h 30"/>
                  <a:gd name="T52" fmla="*/ 12 w 41"/>
                  <a:gd name="T53" fmla="*/ 29 h 30"/>
                  <a:gd name="T54" fmla="*/ 10 w 41"/>
                  <a:gd name="T55" fmla="*/ 28 h 30"/>
                  <a:gd name="T56" fmla="*/ 6 w 41"/>
                  <a:gd name="T57" fmla="*/ 29 h 30"/>
                  <a:gd name="T58" fmla="*/ 5 w 41"/>
                  <a:gd name="T59" fmla="*/ 24 h 30"/>
                  <a:gd name="T60" fmla="*/ 12 w 41"/>
                  <a:gd name="T61" fmla="*/ 24 h 30"/>
                  <a:gd name="T62" fmla="*/ 13 w 41"/>
                  <a:gd name="T63" fmla="*/ 23 h 30"/>
                  <a:gd name="T64" fmla="*/ 15 w 41"/>
                  <a:gd name="T65" fmla="*/ 23 h 30"/>
                  <a:gd name="T66" fmla="*/ 17 w 41"/>
                  <a:gd name="T67" fmla="*/ 22 h 30"/>
                  <a:gd name="T68" fmla="*/ 19 w 41"/>
                  <a:gd name="T69" fmla="*/ 23 h 30"/>
                  <a:gd name="T70" fmla="*/ 23 w 41"/>
                  <a:gd name="T71" fmla="*/ 23 h 30"/>
                  <a:gd name="T72" fmla="*/ 25 w 41"/>
                  <a:gd name="T73" fmla="*/ 22 h 30"/>
                  <a:gd name="T74" fmla="*/ 24 w 41"/>
                  <a:gd name="T75" fmla="*/ 19 h 30"/>
                  <a:gd name="T76" fmla="*/ 22 w 41"/>
                  <a:gd name="T77" fmla="*/ 21 h 30"/>
                  <a:gd name="T78" fmla="*/ 19 w 41"/>
                  <a:gd name="T79" fmla="*/ 21 h 30"/>
                  <a:gd name="T80" fmla="*/ 17 w 41"/>
                  <a:gd name="T81" fmla="*/ 19 h 30"/>
                  <a:gd name="T82" fmla="*/ 15 w 41"/>
                  <a:gd name="T83" fmla="*/ 19 h 30"/>
                  <a:gd name="T84" fmla="*/ 13 w 41"/>
                  <a:gd name="T85" fmla="*/ 21 h 30"/>
                  <a:gd name="T86" fmla="*/ 6 w 41"/>
                  <a:gd name="T87" fmla="*/ 2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1" h="30">
                    <a:moveTo>
                      <a:pt x="6" y="21"/>
                    </a:moveTo>
                    <a:lnTo>
                      <a:pt x="4" y="16"/>
                    </a:lnTo>
                    <a:lnTo>
                      <a:pt x="0" y="13"/>
                    </a:lnTo>
                    <a:lnTo>
                      <a:pt x="4" y="12"/>
                    </a:lnTo>
                    <a:lnTo>
                      <a:pt x="6" y="7"/>
                    </a:lnTo>
                    <a:lnTo>
                      <a:pt x="9" y="4"/>
                    </a:lnTo>
                    <a:lnTo>
                      <a:pt x="10" y="1"/>
                    </a:lnTo>
                    <a:lnTo>
                      <a:pt x="13" y="2"/>
                    </a:lnTo>
                    <a:lnTo>
                      <a:pt x="17" y="0"/>
                    </a:lnTo>
                    <a:lnTo>
                      <a:pt x="21" y="0"/>
                    </a:lnTo>
                    <a:lnTo>
                      <a:pt x="24" y="2"/>
                    </a:lnTo>
                    <a:lnTo>
                      <a:pt x="28" y="4"/>
                    </a:lnTo>
                    <a:lnTo>
                      <a:pt x="33" y="10"/>
                    </a:lnTo>
                    <a:lnTo>
                      <a:pt x="36" y="15"/>
                    </a:lnTo>
                    <a:lnTo>
                      <a:pt x="38" y="18"/>
                    </a:lnTo>
                    <a:lnTo>
                      <a:pt x="39" y="22"/>
                    </a:lnTo>
                    <a:lnTo>
                      <a:pt x="41" y="24"/>
                    </a:lnTo>
                    <a:lnTo>
                      <a:pt x="41" y="27"/>
                    </a:lnTo>
                    <a:lnTo>
                      <a:pt x="41" y="29"/>
                    </a:lnTo>
                    <a:lnTo>
                      <a:pt x="40" y="29"/>
                    </a:lnTo>
                    <a:lnTo>
                      <a:pt x="36" y="29"/>
                    </a:lnTo>
                    <a:lnTo>
                      <a:pt x="36" y="29"/>
                    </a:lnTo>
                    <a:lnTo>
                      <a:pt x="35" y="30"/>
                    </a:lnTo>
                    <a:lnTo>
                      <a:pt x="30" y="28"/>
                    </a:lnTo>
                    <a:lnTo>
                      <a:pt x="27" y="28"/>
                    </a:lnTo>
                    <a:lnTo>
                      <a:pt x="15" y="28"/>
                    </a:lnTo>
                    <a:lnTo>
                      <a:pt x="12" y="29"/>
                    </a:lnTo>
                    <a:lnTo>
                      <a:pt x="10" y="28"/>
                    </a:lnTo>
                    <a:lnTo>
                      <a:pt x="6" y="29"/>
                    </a:lnTo>
                    <a:lnTo>
                      <a:pt x="5" y="24"/>
                    </a:lnTo>
                    <a:lnTo>
                      <a:pt x="12" y="24"/>
                    </a:lnTo>
                    <a:lnTo>
                      <a:pt x="13" y="23"/>
                    </a:lnTo>
                    <a:lnTo>
                      <a:pt x="15" y="23"/>
                    </a:lnTo>
                    <a:lnTo>
                      <a:pt x="17" y="22"/>
                    </a:lnTo>
                    <a:lnTo>
                      <a:pt x="19" y="23"/>
                    </a:lnTo>
                    <a:lnTo>
                      <a:pt x="23" y="23"/>
                    </a:lnTo>
                    <a:lnTo>
                      <a:pt x="25" y="22"/>
                    </a:lnTo>
                    <a:lnTo>
                      <a:pt x="24" y="19"/>
                    </a:lnTo>
                    <a:lnTo>
                      <a:pt x="22" y="21"/>
                    </a:lnTo>
                    <a:lnTo>
                      <a:pt x="19" y="21"/>
                    </a:lnTo>
                    <a:lnTo>
                      <a:pt x="17" y="19"/>
                    </a:lnTo>
                    <a:lnTo>
                      <a:pt x="15" y="19"/>
                    </a:lnTo>
                    <a:lnTo>
                      <a:pt x="13" y="21"/>
                    </a:lnTo>
                    <a:lnTo>
                      <a:pt x="6" y="2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" name="Freeform 151"/>
              <p:cNvSpPr>
                <a:spLocks/>
              </p:cNvSpPr>
              <p:nvPr/>
            </p:nvSpPr>
            <p:spPr bwMode="auto">
              <a:xfrm>
                <a:off x="3376613" y="5638800"/>
                <a:ext cx="107950" cy="146050"/>
              </a:xfrm>
              <a:custGeom>
                <a:avLst/>
                <a:gdLst>
                  <a:gd name="T0" fmla="*/ 68 w 68"/>
                  <a:gd name="T1" fmla="*/ 3 h 92"/>
                  <a:gd name="T2" fmla="*/ 68 w 68"/>
                  <a:gd name="T3" fmla="*/ 0 h 92"/>
                  <a:gd name="T4" fmla="*/ 66 w 68"/>
                  <a:gd name="T5" fmla="*/ 0 h 92"/>
                  <a:gd name="T6" fmla="*/ 62 w 68"/>
                  <a:gd name="T7" fmla="*/ 3 h 92"/>
                  <a:gd name="T8" fmla="*/ 59 w 68"/>
                  <a:gd name="T9" fmla="*/ 4 h 92"/>
                  <a:gd name="T10" fmla="*/ 55 w 68"/>
                  <a:gd name="T11" fmla="*/ 5 h 92"/>
                  <a:gd name="T12" fmla="*/ 54 w 68"/>
                  <a:gd name="T13" fmla="*/ 5 h 92"/>
                  <a:gd name="T14" fmla="*/ 50 w 68"/>
                  <a:gd name="T15" fmla="*/ 5 h 92"/>
                  <a:gd name="T16" fmla="*/ 48 w 68"/>
                  <a:gd name="T17" fmla="*/ 7 h 92"/>
                  <a:gd name="T18" fmla="*/ 44 w 68"/>
                  <a:gd name="T19" fmla="*/ 7 h 92"/>
                  <a:gd name="T20" fmla="*/ 38 w 68"/>
                  <a:gd name="T21" fmla="*/ 9 h 92"/>
                  <a:gd name="T22" fmla="*/ 31 w 68"/>
                  <a:gd name="T23" fmla="*/ 10 h 92"/>
                  <a:gd name="T24" fmla="*/ 25 w 68"/>
                  <a:gd name="T25" fmla="*/ 11 h 92"/>
                  <a:gd name="T26" fmla="*/ 21 w 68"/>
                  <a:gd name="T27" fmla="*/ 11 h 92"/>
                  <a:gd name="T28" fmla="*/ 18 w 68"/>
                  <a:gd name="T29" fmla="*/ 9 h 92"/>
                  <a:gd name="T30" fmla="*/ 17 w 68"/>
                  <a:gd name="T31" fmla="*/ 5 h 92"/>
                  <a:gd name="T32" fmla="*/ 14 w 68"/>
                  <a:gd name="T33" fmla="*/ 4 h 92"/>
                  <a:gd name="T34" fmla="*/ 12 w 68"/>
                  <a:gd name="T35" fmla="*/ 8 h 92"/>
                  <a:gd name="T36" fmla="*/ 10 w 68"/>
                  <a:gd name="T37" fmla="*/ 10 h 92"/>
                  <a:gd name="T38" fmla="*/ 13 w 68"/>
                  <a:gd name="T39" fmla="*/ 15 h 92"/>
                  <a:gd name="T40" fmla="*/ 15 w 68"/>
                  <a:gd name="T41" fmla="*/ 17 h 92"/>
                  <a:gd name="T42" fmla="*/ 18 w 68"/>
                  <a:gd name="T43" fmla="*/ 20 h 92"/>
                  <a:gd name="T44" fmla="*/ 41 w 68"/>
                  <a:gd name="T45" fmla="*/ 28 h 92"/>
                  <a:gd name="T46" fmla="*/ 45 w 68"/>
                  <a:gd name="T47" fmla="*/ 28 h 92"/>
                  <a:gd name="T48" fmla="*/ 27 w 68"/>
                  <a:gd name="T49" fmla="*/ 48 h 92"/>
                  <a:gd name="T50" fmla="*/ 18 w 68"/>
                  <a:gd name="T51" fmla="*/ 49 h 92"/>
                  <a:gd name="T52" fmla="*/ 12 w 68"/>
                  <a:gd name="T53" fmla="*/ 54 h 92"/>
                  <a:gd name="T54" fmla="*/ 8 w 68"/>
                  <a:gd name="T55" fmla="*/ 54 h 92"/>
                  <a:gd name="T56" fmla="*/ 6 w 68"/>
                  <a:gd name="T57" fmla="*/ 55 h 92"/>
                  <a:gd name="T58" fmla="*/ 0 w 68"/>
                  <a:gd name="T59" fmla="*/ 63 h 92"/>
                  <a:gd name="T60" fmla="*/ 1 w 68"/>
                  <a:gd name="T61" fmla="*/ 87 h 92"/>
                  <a:gd name="T62" fmla="*/ 4 w 68"/>
                  <a:gd name="T63" fmla="*/ 92 h 92"/>
                  <a:gd name="T64" fmla="*/ 6 w 68"/>
                  <a:gd name="T65" fmla="*/ 91 h 92"/>
                  <a:gd name="T66" fmla="*/ 7 w 68"/>
                  <a:gd name="T67" fmla="*/ 87 h 92"/>
                  <a:gd name="T68" fmla="*/ 14 w 68"/>
                  <a:gd name="T69" fmla="*/ 79 h 92"/>
                  <a:gd name="T70" fmla="*/ 21 w 68"/>
                  <a:gd name="T71" fmla="*/ 74 h 92"/>
                  <a:gd name="T72" fmla="*/ 31 w 68"/>
                  <a:gd name="T73" fmla="*/ 68 h 92"/>
                  <a:gd name="T74" fmla="*/ 37 w 68"/>
                  <a:gd name="T75" fmla="*/ 62 h 92"/>
                  <a:gd name="T76" fmla="*/ 45 w 68"/>
                  <a:gd name="T77" fmla="*/ 54 h 92"/>
                  <a:gd name="T78" fmla="*/ 52 w 68"/>
                  <a:gd name="T79" fmla="*/ 46 h 92"/>
                  <a:gd name="T80" fmla="*/ 56 w 68"/>
                  <a:gd name="T81" fmla="*/ 36 h 92"/>
                  <a:gd name="T82" fmla="*/ 61 w 68"/>
                  <a:gd name="T83" fmla="*/ 27 h 92"/>
                  <a:gd name="T84" fmla="*/ 65 w 68"/>
                  <a:gd name="T85" fmla="*/ 20 h 92"/>
                  <a:gd name="T86" fmla="*/ 66 w 68"/>
                  <a:gd name="T87" fmla="*/ 13 h 92"/>
                  <a:gd name="T88" fmla="*/ 67 w 68"/>
                  <a:gd name="T89" fmla="*/ 10 h 92"/>
                  <a:gd name="T90" fmla="*/ 67 w 68"/>
                  <a:gd name="T91" fmla="*/ 7 h 92"/>
                  <a:gd name="T92" fmla="*/ 68 w 68"/>
                  <a:gd name="T93" fmla="*/ 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8" h="92">
                    <a:moveTo>
                      <a:pt x="68" y="3"/>
                    </a:moveTo>
                    <a:lnTo>
                      <a:pt x="68" y="0"/>
                    </a:lnTo>
                    <a:lnTo>
                      <a:pt x="66" y="0"/>
                    </a:lnTo>
                    <a:lnTo>
                      <a:pt x="62" y="3"/>
                    </a:lnTo>
                    <a:lnTo>
                      <a:pt x="59" y="4"/>
                    </a:lnTo>
                    <a:lnTo>
                      <a:pt x="55" y="5"/>
                    </a:lnTo>
                    <a:lnTo>
                      <a:pt x="54" y="5"/>
                    </a:lnTo>
                    <a:lnTo>
                      <a:pt x="50" y="5"/>
                    </a:lnTo>
                    <a:lnTo>
                      <a:pt x="48" y="7"/>
                    </a:lnTo>
                    <a:lnTo>
                      <a:pt x="44" y="7"/>
                    </a:lnTo>
                    <a:lnTo>
                      <a:pt x="38" y="9"/>
                    </a:lnTo>
                    <a:lnTo>
                      <a:pt x="31" y="10"/>
                    </a:lnTo>
                    <a:lnTo>
                      <a:pt x="25" y="11"/>
                    </a:lnTo>
                    <a:lnTo>
                      <a:pt x="21" y="11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4" y="4"/>
                    </a:lnTo>
                    <a:lnTo>
                      <a:pt x="12" y="8"/>
                    </a:lnTo>
                    <a:lnTo>
                      <a:pt x="10" y="10"/>
                    </a:lnTo>
                    <a:lnTo>
                      <a:pt x="13" y="15"/>
                    </a:lnTo>
                    <a:lnTo>
                      <a:pt x="15" y="17"/>
                    </a:lnTo>
                    <a:lnTo>
                      <a:pt x="18" y="20"/>
                    </a:lnTo>
                    <a:lnTo>
                      <a:pt x="41" y="28"/>
                    </a:lnTo>
                    <a:lnTo>
                      <a:pt x="45" y="28"/>
                    </a:lnTo>
                    <a:lnTo>
                      <a:pt x="27" y="48"/>
                    </a:lnTo>
                    <a:lnTo>
                      <a:pt x="18" y="49"/>
                    </a:lnTo>
                    <a:lnTo>
                      <a:pt x="12" y="54"/>
                    </a:lnTo>
                    <a:lnTo>
                      <a:pt x="8" y="54"/>
                    </a:lnTo>
                    <a:lnTo>
                      <a:pt x="6" y="55"/>
                    </a:lnTo>
                    <a:lnTo>
                      <a:pt x="0" y="63"/>
                    </a:lnTo>
                    <a:lnTo>
                      <a:pt x="1" y="87"/>
                    </a:lnTo>
                    <a:lnTo>
                      <a:pt x="4" y="92"/>
                    </a:lnTo>
                    <a:lnTo>
                      <a:pt x="6" y="91"/>
                    </a:lnTo>
                    <a:lnTo>
                      <a:pt x="7" y="87"/>
                    </a:lnTo>
                    <a:lnTo>
                      <a:pt x="14" y="79"/>
                    </a:lnTo>
                    <a:lnTo>
                      <a:pt x="21" y="74"/>
                    </a:lnTo>
                    <a:lnTo>
                      <a:pt x="31" y="68"/>
                    </a:lnTo>
                    <a:lnTo>
                      <a:pt x="37" y="62"/>
                    </a:lnTo>
                    <a:lnTo>
                      <a:pt x="45" y="54"/>
                    </a:lnTo>
                    <a:lnTo>
                      <a:pt x="52" y="46"/>
                    </a:lnTo>
                    <a:lnTo>
                      <a:pt x="56" y="36"/>
                    </a:lnTo>
                    <a:lnTo>
                      <a:pt x="61" y="27"/>
                    </a:lnTo>
                    <a:lnTo>
                      <a:pt x="65" y="20"/>
                    </a:lnTo>
                    <a:lnTo>
                      <a:pt x="66" y="13"/>
                    </a:lnTo>
                    <a:lnTo>
                      <a:pt x="67" y="10"/>
                    </a:lnTo>
                    <a:lnTo>
                      <a:pt x="67" y="7"/>
                    </a:lnTo>
                    <a:lnTo>
                      <a:pt x="68" y="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" name="Freeform 153"/>
              <p:cNvSpPr>
                <a:spLocks/>
              </p:cNvSpPr>
              <p:nvPr/>
            </p:nvSpPr>
            <p:spPr bwMode="auto">
              <a:xfrm>
                <a:off x="3195638" y="5637213"/>
                <a:ext cx="120650" cy="93663"/>
              </a:xfrm>
              <a:custGeom>
                <a:avLst/>
                <a:gdLst>
                  <a:gd name="T0" fmla="*/ 67 w 76"/>
                  <a:gd name="T1" fmla="*/ 20 h 59"/>
                  <a:gd name="T2" fmla="*/ 68 w 76"/>
                  <a:gd name="T3" fmla="*/ 24 h 59"/>
                  <a:gd name="T4" fmla="*/ 67 w 76"/>
                  <a:gd name="T5" fmla="*/ 27 h 59"/>
                  <a:gd name="T6" fmla="*/ 63 w 76"/>
                  <a:gd name="T7" fmla="*/ 27 h 59"/>
                  <a:gd name="T8" fmla="*/ 60 w 76"/>
                  <a:gd name="T9" fmla="*/ 30 h 59"/>
                  <a:gd name="T10" fmla="*/ 64 w 76"/>
                  <a:gd name="T11" fmla="*/ 30 h 59"/>
                  <a:gd name="T12" fmla="*/ 68 w 76"/>
                  <a:gd name="T13" fmla="*/ 34 h 59"/>
                  <a:gd name="T14" fmla="*/ 69 w 76"/>
                  <a:gd name="T15" fmla="*/ 37 h 59"/>
                  <a:gd name="T16" fmla="*/ 73 w 76"/>
                  <a:gd name="T17" fmla="*/ 39 h 59"/>
                  <a:gd name="T18" fmla="*/ 76 w 76"/>
                  <a:gd name="T19" fmla="*/ 46 h 59"/>
                  <a:gd name="T20" fmla="*/ 71 w 76"/>
                  <a:gd name="T21" fmla="*/ 50 h 59"/>
                  <a:gd name="T22" fmla="*/ 68 w 76"/>
                  <a:gd name="T23" fmla="*/ 55 h 59"/>
                  <a:gd name="T24" fmla="*/ 63 w 76"/>
                  <a:gd name="T25" fmla="*/ 57 h 59"/>
                  <a:gd name="T26" fmla="*/ 58 w 76"/>
                  <a:gd name="T27" fmla="*/ 57 h 59"/>
                  <a:gd name="T28" fmla="*/ 53 w 76"/>
                  <a:gd name="T29" fmla="*/ 58 h 59"/>
                  <a:gd name="T30" fmla="*/ 48 w 76"/>
                  <a:gd name="T31" fmla="*/ 57 h 59"/>
                  <a:gd name="T32" fmla="*/ 46 w 76"/>
                  <a:gd name="T33" fmla="*/ 59 h 59"/>
                  <a:gd name="T34" fmla="*/ 40 w 76"/>
                  <a:gd name="T35" fmla="*/ 55 h 59"/>
                  <a:gd name="T36" fmla="*/ 39 w 76"/>
                  <a:gd name="T37" fmla="*/ 52 h 59"/>
                  <a:gd name="T38" fmla="*/ 35 w 76"/>
                  <a:gd name="T39" fmla="*/ 53 h 59"/>
                  <a:gd name="T40" fmla="*/ 31 w 76"/>
                  <a:gd name="T41" fmla="*/ 52 h 59"/>
                  <a:gd name="T42" fmla="*/ 30 w 76"/>
                  <a:gd name="T43" fmla="*/ 53 h 59"/>
                  <a:gd name="T44" fmla="*/ 27 w 76"/>
                  <a:gd name="T45" fmla="*/ 53 h 59"/>
                  <a:gd name="T46" fmla="*/ 23 w 76"/>
                  <a:gd name="T47" fmla="*/ 47 h 59"/>
                  <a:gd name="T48" fmla="*/ 22 w 76"/>
                  <a:gd name="T49" fmla="*/ 45 h 59"/>
                  <a:gd name="T50" fmla="*/ 17 w 76"/>
                  <a:gd name="T51" fmla="*/ 43 h 59"/>
                  <a:gd name="T52" fmla="*/ 15 w 76"/>
                  <a:gd name="T53" fmla="*/ 39 h 59"/>
                  <a:gd name="T54" fmla="*/ 12 w 76"/>
                  <a:gd name="T55" fmla="*/ 37 h 59"/>
                  <a:gd name="T56" fmla="*/ 7 w 76"/>
                  <a:gd name="T57" fmla="*/ 33 h 59"/>
                  <a:gd name="T58" fmla="*/ 7 w 76"/>
                  <a:gd name="T59" fmla="*/ 30 h 59"/>
                  <a:gd name="T60" fmla="*/ 4 w 76"/>
                  <a:gd name="T61" fmla="*/ 28 h 59"/>
                  <a:gd name="T62" fmla="*/ 0 w 76"/>
                  <a:gd name="T63" fmla="*/ 24 h 59"/>
                  <a:gd name="T64" fmla="*/ 1 w 76"/>
                  <a:gd name="T65" fmla="*/ 24 h 59"/>
                  <a:gd name="T66" fmla="*/ 4 w 76"/>
                  <a:gd name="T67" fmla="*/ 23 h 59"/>
                  <a:gd name="T68" fmla="*/ 6 w 76"/>
                  <a:gd name="T69" fmla="*/ 17 h 59"/>
                  <a:gd name="T70" fmla="*/ 7 w 76"/>
                  <a:gd name="T71" fmla="*/ 14 h 59"/>
                  <a:gd name="T72" fmla="*/ 12 w 76"/>
                  <a:gd name="T73" fmla="*/ 12 h 59"/>
                  <a:gd name="T74" fmla="*/ 13 w 76"/>
                  <a:gd name="T75" fmla="*/ 15 h 59"/>
                  <a:gd name="T76" fmla="*/ 17 w 76"/>
                  <a:gd name="T77" fmla="*/ 18 h 59"/>
                  <a:gd name="T78" fmla="*/ 18 w 76"/>
                  <a:gd name="T79" fmla="*/ 20 h 59"/>
                  <a:gd name="T80" fmla="*/ 21 w 76"/>
                  <a:gd name="T81" fmla="*/ 18 h 59"/>
                  <a:gd name="T82" fmla="*/ 25 w 76"/>
                  <a:gd name="T83" fmla="*/ 18 h 59"/>
                  <a:gd name="T84" fmla="*/ 27 w 76"/>
                  <a:gd name="T85" fmla="*/ 20 h 59"/>
                  <a:gd name="T86" fmla="*/ 34 w 76"/>
                  <a:gd name="T87" fmla="*/ 20 h 59"/>
                  <a:gd name="T88" fmla="*/ 34 w 76"/>
                  <a:gd name="T89" fmla="*/ 18 h 59"/>
                  <a:gd name="T90" fmla="*/ 38 w 76"/>
                  <a:gd name="T91" fmla="*/ 17 h 59"/>
                  <a:gd name="T92" fmla="*/ 38 w 76"/>
                  <a:gd name="T93" fmla="*/ 15 h 59"/>
                  <a:gd name="T94" fmla="*/ 40 w 76"/>
                  <a:gd name="T95" fmla="*/ 14 h 59"/>
                  <a:gd name="T96" fmla="*/ 46 w 76"/>
                  <a:gd name="T97" fmla="*/ 17 h 59"/>
                  <a:gd name="T98" fmla="*/ 50 w 76"/>
                  <a:gd name="T99" fmla="*/ 17 h 59"/>
                  <a:gd name="T100" fmla="*/ 53 w 76"/>
                  <a:gd name="T101" fmla="*/ 12 h 59"/>
                  <a:gd name="T102" fmla="*/ 57 w 76"/>
                  <a:gd name="T103" fmla="*/ 9 h 59"/>
                  <a:gd name="T104" fmla="*/ 56 w 76"/>
                  <a:gd name="T105" fmla="*/ 4 h 59"/>
                  <a:gd name="T106" fmla="*/ 54 w 76"/>
                  <a:gd name="T107" fmla="*/ 3 h 59"/>
                  <a:gd name="T108" fmla="*/ 58 w 76"/>
                  <a:gd name="T109" fmla="*/ 1 h 59"/>
                  <a:gd name="T110" fmla="*/ 59 w 76"/>
                  <a:gd name="T111" fmla="*/ 0 h 59"/>
                  <a:gd name="T112" fmla="*/ 62 w 76"/>
                  <a:gd name="T113" fmla="*/ 0 h 59"/>
                  <a:gd name="T114" fmla="*/ 62 w 76"/>
                  <a:gd name="T115" fmla="*/ 6 h 59"/>
                  <a:gd name="T116" fmla="*/ 62 w 76"/>
                  <a:gd name="T117" fmla="*/ 11 h 59"/>
                  <a:gd name="T118" fmla="*/ 65 w 76"/>
                  <a:gd name="T119" fmla="*/ 14 h 59"/>
                  <a:gd name="T120" fmla="*/ 67 w 76"/>
                  <a:gd name="T121" fmla="*/ 16 h 59"/>
                  <a:gd name="T122" fmla="*/ 67 w 76"/>
                  <a:gd name="T123" fmla="*/ 20 h 59"/>
                  <a:gd name="T124" fmla="*/ 67 w 76"/>
                  <a:gd name="T125" fmla="*/ 2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6" h="59">
                    <a:moveTo>
                      <a:pt x="67" y="20"/>
                    </a:moveTo>
                    <a:lnTo>
                      <a:pt x="68" y="24"/>
                    </a:lnTo>
                    <a:lnTo>
                      <a:pt x="67" y="27"/>
                    </a:lnTo>
                    <a:lnTo>
                      <a:pt x="63" y="27"/>
                    </a:lnTo>
                    <a:lnTo>
                      <a:pt x="60" y="30"/>
                    </a:lnTo>
                    <a:lnTo>
                      <a:pt x="64" y="30"/>
                    </a:lnTo>
                    <a:lnTo>
                      <a:pt x="68" y="34"/>
                    </a:lnTo>
                    <a:lnTo>
                      <a:pt x="69" y="37"/>
                    </a:lnTo>
                    <a:lnTo>
                      <a:pt x="73" y="39"/>
                    </a:lnTo>
                    <a:lnTo>
                      <a:pt x="76" y="46"/>
                    </a:lnTo>
                    <a:lnTo>
                      <a:pt x="71" y="50"/>
                    </a:lnTo>
                    <a:lnTo>
                      <a:pt x="68" y="55"/>
                    </a:lnTo>
                    <a:lnTo>
                      <a:pt x="63" y="57"/>
                    </a:lnTo>
                    <a:lnTo>
                      <a:pt x="58" y="57"/>
                    </a:lnTo>
                    <a:lnTo>
                      <a:pt x="53" y="58"/>
                    </a:lnTo>
                    <a:lnTo>
                      <a:pt x="48" y="57"/>
                    </a:lnTo>
                    <a:lnTo>
                      <a:pt x="46" y="59"/>
                    </a:lnTo>
                    <a:lnTo>
                      <a:pt x="40" y="55"/>
                    </a:lnTo>
                    <a:lnTo>
                      <a:pt x="39" y="52"/>
                    </a:lnTo>
                    <a:lnTo>
                      <a:pt x="35" y="53"/>
                    </a:lnTo>
                    <a:lnTo>
                      <a:pt x="31" y="52"/>
                    </a:lnTo>
                    <a:lnTo>
                      <a:pt x="30" y="53"/>
                    </a:lnTo>
                    <a:lnTo>
                      <a:pt x="27" y="53"/>
                    </a:lnTo>
                    <a:lnTo>
                      <a:pt x="23" y="47"/>
                    </a:lnTo>
                    <a:lnTo>
                      <a:pt x="22" y="45"/>
                    </a:lnTo>
                    <a:lnTo>
                      <a:pt x="17" y="43"/>
                    </a:lnTo>
                    <a:lnTo>
                      <a:pt x="15" y="39"/>
                    </a:lnTo>
                    <a:lnTo>
                      <a:pt x="12" y="37"/>
                    </a:lnTo>
                    <a:lnTo>
                      <a:pt x="7" y="33"/>
                    </a:lnTo>
                    <a:lnTo>
                      <a:pt x="7" y="30"/>
                    </a:lnTo>
                    <a:lnTo>
                      <a:pt x="4" y="28"/>
                    </a:lnTo>
                    <a:lnTo>
                      <a:pt x="0" y="24"/>
                    </a:lnTo>
                    <a:lnTo>
                      <a:pt x="1" y="24"/>
                    </a:lnTo>
                    <a:lnTo>
                      <a:pt x="4" y="23"/>
                    </a:lnTo>
                    <a:lnTo>
                      <a:pt x="6" y="17"/>
                    </a:lnTo>
                    <a:lnTo>
                      <a:pt x="7" y="14"/>
                    </a:lnTo>
                    <a:lnTo>
                      <a:pt x="12" y="12"/>
                    </a:lnTo>
                    <a:lnTo>
                      <a:pt x="13" y="15"/>
                    </a:lnTo>
                    <a:lnTo>
                      <a:pt x="17" y="18"/>
                    </a:lnTo>
                    <a:lnTo>
                      <a:pt x="18" y="20"/>
                    </a:lnTo>
                    <a:lnTo>
                      <a:pt x="21" y="18"/>
                    </a:lnTo>
                    <a:lnTo>
                      <a:pt x="25" y="18"/>
                    </a:lnTo>
                    <a:lnTo>
                      <a:pt x="27" y="20"/>
                    </a:lnTo>
                    <a:lnTo>
                      <a:pt x="34" y="20"/>
                    </a:lnTo>
                    <a:lnTo>
                      <a:pt x="34" y="18"/>
                    </a:lnTo>
                    <a:lnTo>
                      <a:pt x="38" y="17"/>
                    </a:lnTo>
                    <a:lnTo>
                      <a:pt x="38" y="15"/>
                    </a:lnTo>
                    <a:lnTo>
                      <a:pt x="40" y="14"/>
                    </a:lnTo>
                    <a:lnTo>
                      <a:pt x="46" y="17"/>
                    </a:lnTo>
                    <a:lnTo>
                      <a:pt x="50" y="17"/>
                    </a:lnTo>
                    <a:lnTo>
                      <a:pt x="53" y="12"/>
                    </a:lnTo>
                    <a:lnTo>
                      <a:pt x="57" y="9"/>
                    </a:lnTo>
                    <a:lnTo>
                      <a:pt x="56" y="4"/>
                    </a:lnTo>
                    <a:lnTo>
                      <a:pt x="54" y="3"/>
                    </a:lnTo>
                    <a:lnTo>
                      <a:pt x="58" y="1"/>
                    </a:lnTo>
                    <a:lnTo>
                      <a:pt x="59" y="0"/>
                    </a:lnTo>
                    <a:lnTo>
                      <a:pt x="62" y="0"/>
                    </a:lnTo>
                    <a:lnTo>
                      <a:pt x="62" y="6"/>
                    </a:lnTo>
                    <a:lnTo>
                      <a:pt x="62" y="11"/>
                    </a:lnTo>
                    <a:lnTo>
                      <a:pt x="65" y="14"/>
                    </a:lnTo>
                    <a:lnTo>
                      <a:pt x="67" y="16"/>
                    </a:lnTo>
                    <a:lnTo>
                      <a:pt x="67" y="20"/>
                    </a:lnTo>
                    <a:lnTo>
                      <a:pt x="67" y="2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Freeform 155"/>
              <p:cNvSpPr>
                <a:spLocks/>
              </p:cNvSpPr>
              <p:nvPr/>
            </p:nvSpPr>
            <p:spPr bwMode="auto">
              <a:xfrm>
                <a:off x="3321050" y="5341938"/>
                <a:ext cx="69850" cy="65088"/>
              </a:xfrm>
              <a:custGeom>
                <a:avLst/>
                <a:gdLst>
                  <a:gd name="T0" fmla="*/ 20 w 44"/>
                  <a:gd name="T1" fmla="*/ 33 h 41"/>
                  <a:gd name="T2" fmla="*/ 7 w 44"/>
                  <a:gd name="T3" fmla="*/ 41 h 41"/>
                  <a:gd name="T4" fmla="*/ 0 w 44"/>
                  <a:gd name="T5" fmla="*/ 38 h 41"/>
                  <a:gd name="T6" fmla="*/ 0 w 44"/>
                  <a:gd name="T7" fmla="*/ 38 h 41"/>
                  <a:gd name="T8" fmla="*/ 1 w 44"/>
                  <a:gd name="T9" fmla="*/ 36 h 41"/>
                  <a:gd name="T10" fmla="*/ 1 w 44"/>
                  <a:gd name="T11" fmla="*/ 33 h 41"/>
                  <a:gd name="T12" fmla="*/ 2 w 44"/>
                  <a:gd name="T13" fmla="*/ 29 h 41"/>
                  <a:gd name="T14" fmla="*/ 6 w 44"/>
                  <a:gd name="T15" fmla="*/ 26 h 41"/>
                  <a:gd name="T16" fmla="*/ 4 w 44"/>
                  <a:gd name="T17" fmla="*/ 22 h 41"/>
                  <a:gd name="T18" fmla="*/ 2 w 44"/>
                  <a:gd name="T19" fmla="*/ 22 h 41"/>
                  <a:gd name="T20" fmla="*/ 1 w 44"/>
                  <a:gd name="T21" fmla="*/ 16 h 41"/>
                  <a:gd name="T22" fmla="*/ 3 w 44"/>
                  <a:gd name="T23" fmla="*/ 12 h 41"/>
                  <a:gd name="T24" fmla="*/ 4 w 44"/>
                  <a:gd name="T25" fmla="*/ 11 h 41"/>
                  <a:gd name="T26" fmla="*/ 7 w 44"/>
                  <a:gd name="T27" fmla="*/ 9 h 41"/>
                  <a:gd name="T28" fmla="*/ 7 w 44"/>
                  <a:gd name="T29" fmla="*/ 4 h 41"/>
                  <a:gd name="T30" fmla="*/ 9 w 44"/>
                  <a:gd name="T31" fmla="*/ 6 h 41"/>
                  <a:gd name="T32" fmla="*/ 16 w 44"/>
                  <a:gd name="T33" fmla="*/ 4 h 41"/>
                  <a:gd name="T34" fmla="*/ 20 w 44"/>
                  <a:gd name="T35" fmla="*/ 5 h 41"/>
                  <a:gd name="T36" fmla="*/ 25 w 44"/>
                  <a:gd name="T37" fmla="*/ 5 h 41"/>
                  <a:gd name="T38" fmla="*/ 33 w 44"/>
                  <a:gd name="T39" fmla="*/ 1 h 41"/>
                  <a:gd name="T40" fmla="*/ 37 w 44"/>
                  <a:gd name="T41" fmla="*/ 1 h 41"/>
                  <a:gd name="T42" fmla="*/ 44 w 44"/>
                  <a:gd name="T43" fmla="*/ 0 h 41"/>
                  <a:gd name="T44" fmla="*/ 41 w 44"/>
                  <a:gd name="T45" fmla="*/ 6 h 41"/>
                  <a:gd name="T46" fmla="*/ 37 w 44"/>
                  <a:gd name="T47" fmla="*/ 7 h 41"/>
                  <a:gd name="T48" fmla="*/ 38 w 44"/>
                  <a:gd name="T49" fmla="*/ 13 h 41"/>
                  <a:gd name="T50" fmla="*/ 36 w 44"/>
                  <a:gd name="T51" fmla="*/ 24 h 41"/>
                  <a:gd name="T52" fmla="*/ 20 w 44"/>
                  <a:gd name="T53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" h="41">
                    <a:moveTo>
                      <a:pt x="20" y="33"/>
                    </a:moveTo>
                    <a:lnTo>
                      <a:pt x="7" y="41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1" y="36"/>
                    </a:lnTo>
                    <a:lnTo>
                      <a:pt x="1" y="33"/>
                    </a:lnTo>
                    <a:lnTo>
                      <a:pt x="2" y="29"/>
                    </a:lnTo>
                    <a:lnTo>
                      <a:pt x="6" y="26"/>
                    </a:lnTo>
                    <a:lnTo>
                      <a:pt x="4" y="22"/>
                    </a:lnTo>
                    <a:lnTo>
                      <a:pt x="2" y="22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4" y="11"/>
                    </a:lnTo>
                    <a:lnTo>
                      <a:pt x="7" y="9"/>
                    </a:lnTo>
                    <a:lnTo>
                      <a:pt x="7" y="4"/>
                    </a:lnTo>
                    <a:lnTo>
                      <a:pt x="9" y="6"/>
                    </a:lnTo>
                    <a:lnTo>
                      <a:pt x="16" y="4"/>
                    </a:lnTo>
                    <a:lnTo>
                      <a:pt x="20" y="5"/>
                    </a:lnTo>
                    <a:lnTo>
                      <a:pt x="25" y="5"/>
                    </a:lnTo>
                    <a:lnTo>
                      <a:pt x="33" y="1"/>
                    </a:lnTo>
                    <a:lnTo>
                      <a:pt x="37" y="1"/>
                    </a:lnTo>
                    <a:lnTo>
                      <a:pt x="44" y="0"/>
                    </a:lnTo>
                    <a:lnTo>
                      <a:pt x="41" y="6"/>
                    </a:lnTo>
                    <a:lnTo>
                      <a:pt x="37" y="7"/>
                    </a:lnTo>
                    <a:lnTo>
                      <a:pt x="38" y="13"/>
                    </a:lnTo>
                    <a:lnTo>
                      <a:pt x="36" y="24"/>
                    </a:lnTo>
                    <a:lnTo>
                      <a:pt x="20" y="3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Freeform 156"/>
              <p:cNvSpPr>
                <a:spLocks/>
              </p:cNvSpPr>
              <p:nvPr/>
            </p:nvSpPr>
            <p:spPr bwMode="auto">
              <a:xfrm>
                <a:off x="3267075" y="6049963"/>
                <a:ext cx="14288" cy="19050"/>
              </a:xfrm>
              <a:custGeom>
                <a:avLst/>
                <a:gdLst>
                  <a:gd name="T0" fmla="*/ 9 w 9"/>
                  <a:gd name="T1" fmla="*/ 7 h 12"/>
                  <a:gd name="T2" fmla="*/ 8 w 9"/>
                  <a:gd name="T3" fmla="*/ 11 h 12"/>
                  <a:gd name="T4" fmla="*/ 5 w 9"/>
                  <a:gd name="T5" fmla="*/ 12 h 12"/>
                  <a:gd name="T6" fmla="*/ 0 w 9"/>
                  <a:gd name="T7" fmla="*/ 7 h 12"/>
                  <a:gd name="T8" fmla="*/ 0 w 9"/>
                  <a:gd name="T9" fmla="*/ 5 h 12"/>
                  <a:gd name="T10" fmla="*/ 2 w 9"/>
                  <a:gd name="T11" fmla="*/ 3 h 12"/>
                  <a:gd name="T12" fmla="*/ 2 w 9"/>
                  <a:gd name="T13" fmla="*/ 0 h 12"/>
                  <a:gd name="T14" fmla="*/ 5 w 9"/>
                  <a:gd name="T15" fmla="*/ 0 h 12"/>
                  <a:gd name="T16" fmla="*/ 8 w 9"/>
                  <a:gd name="T17" fmla="*/ 1 h 12"/>
                  <a:gd name="T18" fmla="*/ 9 w 9"/>
                  <a:gd name="T19" fmla="*/ 5 h 12"/>
                  <a:gd name="T20" fmla="*/ 9 w 9"/>
                  <a:gd name="T2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12">
                    <a:moveTo>
                      <a:pt x="9" y="7"/>
                    </a:moveTo>
                    <a:lnTo>
                      <a:pt x="8" y="11"/>
                    </a:lnTo>
                    <a:lnTo>
                      <a:pt x="5" y="12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8" y="1"/>
                    </a:lnTo>
                    <a:lnTo>
                      <a:pt x="9" y="5"/>
                    </a:lnTo>
                    <a:lnTo>
                      <a:pt x="9" y="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Freeform 157"/>
              <p:cNvSpPr>
                <a:spLocks/>
              </p:cNvSpPr>
              <p:nvPr/>
            </p:nvSpPr>
            <p:spPr bwMode="auto">
              <a:xfrm>
                <a:off x="3084513" y="5513388"/>
                <a:ext cx="111125" cy="176213"/>
              </a:xfrm>
              <a:custGeom>
                <a:avLst/>
                <a:gdLst>
                  <a:gd name="T0" fmla="*/ 6 w 70"/>
                  <a:gd name="T1" fmla="*/ 75 h 111"/>
                  <a:gd name="T2" fmla="*/ 7 w 70"/>
                  <a:gd name="T3" fmla="*/ 71 h 111"/>
                  <a:gd name="T4" fmla="*/ 2 w 70"/>
                  <a:gd name="T5" fmla="*/ 71 h 111"/>
                  <a:gd name="T6" fmla="*/ 2 w 70"/>
                  <a:gd name="T7" fmla="*/ 66 h 111"/>
                  <a:gd name="T8" fmla="*/ 0 w 70"/>
                  <a:gd name="T9" fmla="*/ 64 h 111"/>
                  <a:gd name="T10" fmla="*/ 4 w 70"/>
                  <a:gd name="T11" fmla="*/ 54 h 111"/>
                  <a:gd name="T12" fmla="*/ 12 w 70"/>
                  <a:gd name="T13" fmla="*/ 48 h 111"/>
                  <a:gd name="T14" fmla="*/ 12 w 70"/>
                  <a:gd name="T15" fmla="*/ 40 h 111"/>
                  <a:gd name="T16" fmla="*/ 15 w 70"/>
                  <a:gd name="T17" fmla="*/ 25 h 111"/>
                  <a:gd name="T18" fmla="*/ 16 w 70"/>
                  <a:gd name="T19" fmla="*/ 21 h 111"/>
                  <a:gd name="T20" fmla="*/ 13 w 70"/>
                  <a:gd name="T21" fmla="*/ 19 h 111"/>
                  <a:gd name="T22" fmla="*/ 13 w 70"/>
                  <a:gd name="T23" fmla="*/ 17 h 111"/>
                  <a:gd name="T24" fmla="*/ 11 w 70"/>
                  <a:gd name="T25" fmla="*/ 15 h 111"/>
                  <a:gd name="T26" fmla="*/ 8 w 70"/>
                  <a:gd name="T27" fmla="*/ 3 h 111"/>
                  <a:gd name="T28" fmla="*/ 16 w 70"/>
                  <a:gd name="T29" fmla="*/ 0 h 111"/>
                  <a:gd name="T30" fmla="*/ 42 w 70"/>
                  <a:gd name="T31" fmla="*/ 14 h 111"/>
                  <a:gd name="T32" fmla="*/ 69 w 70"/>
                  <a:gd name="T33" fmla="*/ 28 h 111"/>
                  <a:gd name="T34" fmla="*/ 70 w 70"/>
                  <a:gd name="T35" fmla="*/ 55 h 111"/>
                  <a:gd name="T36" fmla="*/ 64 w 70"/>
                  <a:gd name="T37" fmla="*/ 55 h 111"/>
                  <a:gd name="T38" fmla="*/ 60 w 70"/>
                  <a:gd name="T39" fmla="*/ 60 h 111"/>
                  <a:gd name="T40" fmla="*/ 59 w 70"/>
                  <a:gd name="T41" fmla="*/ 64 h 111"/>
                  <a:gd name="T42" fmla="*/ 60 w 70"/>
                  <a:gd name="T43" fmla="*/ 66 h 111"/>
                  <a:gd name="T44" fmla="*/ 58 w 70"/>
                  <a:gd name="T45" fmla="*/ 67 h 111"/>
                  <a:gd name="T46" fmla="*/ 59 w 70"/>
                  <a:gd name="T47" fmla="*/ 71 h 111"/>
                  <a:gd name="T48" fmla="*/ 57 w 70"/>
                  <a:gd name="T49" fmla="*/ 73 h 111"/>
                  <a:gd name="T50" fmla="*/ 57 w 70"/>
                  <a:gd name="T51" fmla="*/ 76 h 111"/>
                  <a:gd name="T52" fmla="*/ 59 w 70"/>
                  <a:gd name="T53" fmla="*/ 76 h 111"/>
                  <a:gd name="T54" fmla="*/ 60 w 70"/>
                  <a:gd name="T55" fmla="*/ 78 h 111"/>
                  <a:gd name="T56" fmla="*/ 60 w 70"/>
                  <a:gd name="T57" fmla="*/ 82 h 111"/>
                  <a:gd name="T58" fmla="*/ 63 w 70"/>
                  <a:gd name="T59" fmla="*/ 84 h 111"/>
                  <a:gd name="T60" fmla="*/ 63 w 70"/>
                  <a:gd name="T61" fmla="*/ 86 h 111"/>
                  <a:gd name="T62" fmla="*/ 58 w 70"/>
                  <a:gd name="T63" fmla="*/ 87 h 111"/>
                  <a:gd name="T64" fmla="*/ 56 w 70"/>
                  <a:gd name="T65" fmla="*/ 89 h 111"/>
                  <a:gd name="T66" fmla="*/ 51 w 70"/>
                  <a:gd name="T67" fmla="*/ 98 h 111"/>
                  <a:gd name="T68" fmla="*/ 44 w 70"/>
                  <a:gd name="T69" fmla="*/ 100 h 111"/>
                  <a:gd name="T70" fmla="*/ 37 w 70"/>
                  <a:gd name="T71" fmla="*/ 100 h 111"/>
                  <a:gd name="T72" fmla="*/ 35 w 70"/>
                  <a:gd name="T73" fmla="*/ 100 h 111"/>
                  <a:gd name="T74" fmla="*/ 36 w 70"/>
                  <a:gd name="T75" fmla="*/ 102 h 111"/>
                  <a:gd name="T76" fmla="*/ 33 w 70"/>
                  <a:gd name="T77" fmla="*/ 105 h 111"/>
                  <a:gd name="T78" fmla="*/ 30 w 70"/>
                  <a:gd name="T79" fmla="*/ 107 h 111"/>
                  <a:gd name="T80" fmla="*/ 22 w 70"/>
                  <a:gd name="T81" fmla="*/ 111 h 111"/>
                  <a:gd name="T82" fmla="*/ 19 w 70"/>
                  <a:gd name="T83" fmla="*/ 108 h 111"/>
                  <a:gd name="T84" fmla="*/ 18 w 70"/>
                  <a:gd name="T85" fmla="*/ 108 h 111"/>
                  <a:gd name="T86" fmla="*/ 17 w 70"/>
                  <a:gd name="T87" fmla="*/ 111 h 111"/>
                  <a:gd name="T88" fmla="*/ 12 w 70"/>
                  <a:gd name="T89" fmla="*/ 111 h 111"/>
                  <a:gd name="T90" fmla="*/ 13 w 70"/>
                  <a:gd name="T91" fmla="*/ 110 h 111"/>
                  <a:gd name="T92" fmla="*/ 11 w 70"/>
                  <a:gd name="T93" fmla="*/ 105 h 111"/>
                  <a:gd name="T94" fmla="*/ 10 w 70"/>
                  <a:gd name="T95" fmla="*/ 101 h 111"/>
                  <a:gd name="T96" fmla="*/ 7 w 70"/>
                  <a:gd name="T97" fmla="*/ 100 h 111"/>
                  <a:gd name="T98" fmla="*/ 2 w 70"/>
                  <a:gd name="T99" fmla="*/ 96 h 111"/>
                  <a:gd name="T100" fmla="*/ 5 w 70"/>
                  <a:gd name="T101" fmla="*/ 94 h 111"/>
                  <a:gd name="T102" fmla="*/ 7 w 70"/>
                  <a:gd name="T103" fmla="*/ 94 h 111"/>
                  <a:gd name="T104" fmla="*/ 10 w 70"/>
                  <a:gd name="T105" fmla="*/ 94 h 111"/>
                  <a:gd name="T106" fmla="*/ 13 w 70"/>
                  <a:gd name="T107" fmla="*/ 94 h 111"/>
                  <a:gd name="T108" fmla="*/ 10 w 70"/>
                  <a:gd name="T109" fmla="*/ 88 h 111"/>
                  <a:gd name="T110" fmla="*/ 10 w 70"/>
                  <a:gd name="T111" fmla="*/ 83 h 111"/>
                  <a:gd name="T112" fmla="*/ 10 w 70"/>
                  <a:gd name="T113" fmla="*/ 78 h 111"/>
                  <a:gd name="T114" fmla="*/ 6 w 70"/>
                  <a:gd name="T115" fmla="*/ 7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0" h="111">
                    <a:moveTo>
                      <a:pt x="6" y="75"/>
                    </a:moveTo>
                    <a:lnTo>
                      <a:pt x="7" y="71"/>
                    </a:lnTo>
                    <a:lnTo>
                      <a:pt x="2" y="71"/>
                    </a:lnTo>
                    <a:lnTo>
                      <a:pt x="2" y="66"/>
                    </a:lnTo>
                    <a:lnTo>
                      <a:pt x="0" y="64"/>
                    </a:lnTo>
                    <a:lnTo>
                      <a:pt x="4" y="54"/>
                    </a:lnTo>
                    <a:lnTo>
                      <a:pt x="12" y="48"/>
                    </a:lnTo>
                    <a:lnTo>
                      <a:pt x="12" y="40"/>
                    </a:lnTo>
                    <a:lnTo>
                      <a:pt x="15" y="25"/>
                    </a:lnTo>
                    <a:lnTo>
                      <a:pt x="16" y="21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1" y="15"/>
                    </a:lnTo>
                    <a:lnTo>
                      <a:pt x="8" y="3"/>
                    </a:lnTo>
                    <a:lnTo>
                      <a:pt x="16" y="0"/>
                    </a:lnTo>
                    <a:lnTo>
                      <a:pt x="42" y="14"/>
                    </a:lnTo>
                    <a:lnTo>
                      <a:pt x="69" y="28"/>
                    </a:lnTo>
                    <a:lnTo>
                      <a:pt x="70" y="55"/>
                    </a:lnTo>
                    <a:lnTo>
                      <a:pt x="64" y="55"/>
                    </a:lnTo>
                    <a:lnTo>
                      <a:pt x="60" y="60"/>
                    </a:lnTo>
                    <a:lnTo>
                      <a:pt x="59" y="64"/>
                    </a:lnTo>
                    <a:lnTo>
                      <a:pt x="60" y="66"/>
                    </a:lnTo>
                    <a:lnTo>
                      <a:pt x="58" y="67"/>
                    </a:lnTo>
                    <a:lnTo>
                      <a:pt x="59" y="71"/>
                    </a:lnTo>
                    <a:lnTo>
                      <a:pt x="57" y="73"/>
                    </a:lnTo>
                    <a:lnTo>
                      <a:pt x="57" y="76"/>
                    </a:lnTo>
                    <a:lnTo>
                      <a:pt x="59" y="76"/>
                    </a:lnTo>
                    <a:lnTo>
                      <a:pt x="60" y="78"/>
                    </a:lnTo>
                    <a:lnTo>
                      <a:pt x="60" y="82"/>
                    </a:lnTo>
                    <a:lnTo>
                      <a:pt x="63" y="84"/>
                    </a:lnTo>
                    <a:lnTo>
                      <a:pt x="63" y="86"/>
                    </a:lnTo>
                    <a:lnTo>
                      <a:pt x="58" y="87"/>
                    </a:lnTo>
                    <a:lnTo>
                      <a:pt x="56" y="89"/>
                    </a:lnTo>
                    <a:lnTo>
                      <a:pt x="51" y="98"/>
                    </a:lnTo>
                    <a:lnTo>
                      <a:pt x="44" y="100"/>
                    </a:lnTo>
                    <a:lnTo>
                      <a:pt x="37" y="100"/>
                    </a:lnTo>
                    <a:lnTo>
                      <a:pt x="35" y="100"/>
                    </a:lnTo>
                    <a:lnTo>
                      <a:pt x="36" y="102"/>
                    </a:lnTo>
                    <a:lnTo>
                      <a:pt x="33" y="105"/>
                    </a:lnTo>
                    <a:lnTo>
                      <a:pt x="30" y="107"/>
                    </a:lnTo>
                    <a:lnTo>
                      <a:pt x="22" y="111"/>
                    </a:lnTo>
                    <a:lnTo>
                      <a:pt x="19" y="108"/>
                    </a:lnTo>
                    <a:lnTo>
                      <a:pt x="18" y="108"/>
                    </a:lnTo>
                    <a:lnTo>
                      <a:pt x="17" y="111"/>
                    </a:lnTo>
                    <a:lnTo>
                      <a:pt x="12" y="111"/>
                    </a:lnTo>
                    <a:lnTo>
                      <a:pt x="13" y="110"/>
                    </a:lnTo>
                    <a:lnTo>
                      <a:pt x="11" y="105"/>
                    </a:lnTo>
                    <a:lnTo>
                      <a:pt x="10" y="101"/>
                    </a:lnTo>
                    <a:lnTo>
                      <a:pt x="7" y="100"/>
                    </a:lnTo>
                    <a:lnTo>
                      <a:pt x="2" y="96"/>
                    </a:lnTo>
                    <a:lnTo>
                      <a:pt x="5" y="94"/>
                    </a:lnTo>
                    <a:lnTo>
                      <a:pt x="7" y="94"/>
                    </a:lnTo>
                    <a:lnTo>
                      <a:pt x="10" y="94"/>
                    </a:lnTo>
                    <a:lnTo>
                      <a:pt x="13" y="94"/>
                    </a:lnTo>
                    <a:lnTo>
                      <a:pt x="10" y="88"/>
                    </a:lnTo>
                    <a:lnTo>
                      <a:pt x="10" y="83"/>
                    </a:lnTo>
                    <a:lnTo>
                      <a:pt x="10" y="78"/>
                    </a:lnTo>
                    <a:lnTo>
                      <a:pt x="6" y="7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" name="Freeform 159"/>
              <p:cNvSpPr>
                <a:spLocks/>
              </p:cNvSpPr>
              <p:nvPr/>
            </p:nvSpPr>
            <p:spPr bwMode="auto">
              <a:xfrm>
                <a:off x="2940050" y="5651500"/>
                <a:ext cx="20638" cy="53975"/>
              </a:xfrm>
              <a:custGeom>
                <a:avLst/>
                <a:gdLst>
                  <a:gd name="T0" fmla="*/ 13 w 13"/>
                  <a:gd name="T1" fmla="*/ 32 h 34"/>
                  <a:gd name="T2" fmla="*/ 8 w 13"/>
                  <a:gd name="T3" fmla="*/ 34 h 34"/>
                  <a:gd name="T4" fmla="*/ 6 w 13"/>
                  <a:gd name="T5" fmla="*/ 31 h 34"/>
                  <a:gd name="T6" fmla="*/ 4 w 13"/>
                  <a:gd name="T7" fmla="*/ 28 h 34"/>
                  <a:gd name="T8" fmla="*/ 4 w 13"/>
                  <a:gd name="T9" fmla="*/ 24 h 34"/>
                  <a:gd name="T10" fmla="*/ 5 w 13"/>
                  <a:gd name="T11" fmla="*/ 18 h 34"/>
                  <a:gd name="T12" fmla="*/ 4 w 13"/>
                  <a:gd name="T13" fmla="*/ 15 h 34"/>
                  <a:gd name="T14" fmla="*/ 3 w 13"/>
                  <a:gd name="T15" fmla="*/ 11 h 34"/>
                  <a:gd name="T16" fmla="*/ 3 w 13"/>
                  <a:gd name="T17" fmla="*/ 6 h 34"/>
                  <a:gd name="T18" fmla="*/ 0 w 13"/>
                  <a:gd name="T19" fmla="*/ 2 h 34"/>
                  <a:gd name="T20" fmla="*/ 0 w 13"/>
                  <a:gd name="T21" fmla="*/ 0 h 34"/>
                  <a:gd name="T22" fmla="*/ 6 w 13"/>
                  <a:gd name="T23" fmla="*/ 0 h 34"/>
                  <a:gd name="T24" fmla="*/ 5 w 13"/>
                  <a:gd name="T25" fmla="*/ 3 h 34"/>
                  <a:gd name="T26" fmla="*/ 8 w 13"/>
                  <a:gd name="T27" fmla="*/ 6 h 34"/>
                  <a:gd name="T28" fmla="*/ 10 w 13"/>
                  <a:gd name="T29" fmla="*/ 8 h 34"/>
                  <a:gd name="T30" fmla="*/ 10 w 13"/>
                  <a:gd name="T31" fmla="*/ 11 h 34"/>
                  <a:gd name="T32" fmla="*/ 11 w 13"/>
                  <a:gd name="T33" fmla="*/ 13 h 34"/>
                  <a:gd name="T34" fmla="*/ 11 w 13"/>
                  <a:gd name="T35" fmla="*/ 28 h 34"/>
                  <a:gd name="T36" fmla="*/ 13 w 13"/>
                  <a:gd name="T37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34">
                    <a:moveTo>
                      <a:pt x="13" y="32"/>
                    </a:moveTo>
                    <a:lnTo>
                      <a:pt x="8" y="34"/>
                    </a:lnTo>
                    <a:lnTo>
                      <a:pt x="6" y="31"/>
                    </a:lnTo>
                    <a:lnTo>
                      <a:pt x="4" y="28"/>
                    </a:lnTo>
                    <a:lnTo>
                      <a:pt x="4" y="24"/>
                    </a:lnTo>
                    <a:lnTo>
                      <a:pt x="5" y="18"/>
                    </a:lnTo>
                    <a:lnTo>
                      <a:pt x="4" y="15"/>
                    </a:lnTo>
                    <a:lnTo>
                      <a:pt x="3" y="11"/>
                    </a:lnTo>
                    <a:lnTo>
                      <a:pt x="3" y="6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5" y="3"/>
                    </a:lnTo>
                    <a:lnTo>
                      <a:pt x="8" y="6"/>
                    </a:lnTo>
                    <a:lnTo>
                      <a:pt x="10" y="8"/>
                    </a:lnTo>
                    <a:lnTo>
                      <a:pt x="10" y="11"/>
                    </a:lnTo>
                    <a:lnTo>
                      <a:pt x="11" y="13"/>
                    </a:lnTo>
                    <a:lnTo>
                      <a:pt x="11" y="28"/>
                    </a:lnTo>
                    <a:lnTo>
                      <a:pt x="13" y="3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" name="Freeform 164"/>
              <p:cNvSpPr>
                <a:spLocks/>
              </p:cNvSpPr>
              <p:nvPr/>
            </p:nvSpPr>
            <p:spPr bwMode="auto">
              <a:xfrm>
                <a:off x="3021013" y="5341938"/>
                <a:ext cx="42863" cy="88900"/>
              </a:xfrm>
              <a:custGeom>
                <a:avLst/>
                <a:gdLst>
                  <a:gd name="T0" fmla="*/ 13 w 27"/>
                  <a:gd name="T1" fmla="*/ 56 h 56"/>
                  <a:gd name="T2" fmla="*/ 10 w 27"/>
                  <a:gd name="T3" fmla="*/ 42 h 56"/>
                  <a:gd name="T4" fmla="*/ 6 w 27"/>
                  <a:gd name="T5" fmla="*/ 39 h 56"/>
                  <a:gd name="T6" fmla="*/ 6 w 27"/>
                  <a:gd name="T7" fmla="*/ 38 h 56"/>
                  <a:gd name="T8" fmla="*/ 0 w 27"/>
                  <a:gd name="T9" fmla="*/ 33 h 56"/>
                  <a:gd name="T10" fmla="*/ 0 w 27"/>
                  <a:gd name="T11" fmla="*/ 27 h 56"/>
                  <a:gd name="T12" fmla="*/ 4 w 27"/>
                  <a:gd name="T13" fmla="*/ 22 h 56"/>
                  <a:gd name="T14" fmla="*/ 5 w 27"/>
                  <a:gd name="T15" fmla="*/ 15 h 56"/>
                  <a:gd name="T16" fmla="*/ 5 w 27"/>
                  <a:gd name="T17" fmla="*/ 7 h 56"/>
                  <a:gd name="T18" fmla="*/ 6 w 27"/>
                  <a:gd name="T19" fmla="*/ 3 h 56"/>
                  <a:gd name="T20" fmla="*/ 13 w 27"/>
                  <a:gd name="T21" fmla="*/ 0 h 56"/>
                  <a:gd name="T22" fmla="*/ 18 w 27"/>
                  <a:gd name="T23" fmla="*/ 0 h 56"/>
                  <a:gd name="T24" fmla="*/ 17 w 27"/>
                  <a:gd name="T25" fmla="*/ 5 h 56"/>
                  <a:gd name="T26" fmla="*/ 23 w 27"/>
                  <a:gd name="T27" fmla="*/ 1 h 56"/>
                  <a:gd name="T28" fmla="*/ 24 w 27"/>
                  <a:gd name="T29" fmla="*/ 4 h 56"/>
                  <a:gd name="T30" fmla="*/ 21 w 27"/>
                  <a:gd name="T31" fmla="*/ 7 h 56"/>
                  <a:gd name="T32" fmla="*/ 21 w 27"/>
                  <a:gd name="T33" fmla="*/ 11 h 56"/>
                  <a:gd name="T34" fmla="*/ 23 w 27"/>
                  <a:gd name="T35" fmla="*/ 13 h 56"/>
                  <a:gd name="T36" fmla="*/ 22 w 27"/>
                  <a:gd name="T37" fmla="*/ 21 h 56"/>
                  <a:gd name="T38" fmla="*/ 17 w 27"/>
                  <a:gd name="T39" fmla="*/ 24 h 56"/>
                  <a:gd name="T40" fmla="*/ 18 w 27"/>
                  <a:gd name="T41" fmla="*/ 29 h 56"/>
                  <a:gd name="T42" fmla="*/ 22 w 27"/>
                  <a:gd name="T43" fmla="*/ 29 h 56"/>
                  <a:gd name="T44" fmla="*/ 24 w 27"/>
                  <a:gd name="T45" fmla="*/ 33 h 56"/>
                  <a:gd name="T46" fmla="*/ 27 w 27"/>
                  <a:gd name="T47" fmla="*/ 34 h 56"/>
                  <a:gd name="T48" fmla="*/ 26 w 27"/>
                  <a:gd name="T49" fmla="*/ 40 h 56"/>
                  <a:gd name="T50" fmla="*/ 23 w 27"/>
                  <a:gd name="T51" fmla="*/ 42 h 56"/>
                  <a:gd name="T52" fmla="*/ 21 w 27"/>
                  <a:gd name="T53" fmla="*/ 45 h 56"/>
                  <a:gd name="T54" fmla="*/ 16 w 27"/>
                  <a:gd name="T55" fmla="*/ 49 h 56"/>
                  <a:gd name="T56" fmla="*/ 17 w 27"/>
                  <a:gd name="T57" fmla="*/ 51 h 56"/>
                  <a:gd name="T58" fmla="*/ 16 w 27"/>
                  <a:gd name="T59" fmla="*/ 55 h 56"/>
                  <a:gd name="T60" fmla="*/ 13 w 27"/>
                  <a:gd name="T61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7" h="56">
                    <a:moveTo>
                      <a:pt x="13" y="56"/>
                    </a:moveTo>
                    <a:lnTo>
                      <a:pt x="10" y="42"/>
                    </a:lnTo>
                    <a:lnTo>
                      <a:pt x="6" y="39"/>
                    </a:lnTo>
                    <a:lnTo>
                      <a:pt x="6" y="38"/>
                    </a:lnTo>
                    <a:lnTo>
                      <a:pt x="0" y="33"/>
                    </a:lnTo>
                    <a:lnTo>
                      <a:pt x="0" y="27"/>
                    </a:lnTo>
                    <a:lnTo>
                      <a:pt x="4" y="22"/>
                    </a:lnTo>
                    <a:lnTo>
                      <a:pt x="5" y="15"/>
                    </a:lnTo>
                    <a:lnTo>
                      <a:pt x="5" y="7"/>
                    </a:lnTo>
                    <a:lnTo>
                      <a:pt x="6" y="3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17" y="5"/>
                    </a:lnTo>
                    <a:lnTo>
                      <a:pt x="23" y="1"/>
                    </a:lnTo>
                    <a:lnTo>
                      <a:pt x="24" y="4"/>
                    </a:lnTo>
                    <a:lnTo>
                      <a:pt x="21" y="7"/>
                    </a:lnTo>
                    <a:lnTo>
                      <a:pt x="21" y="11"/>
                    </a:lnTo>
                    <a:lnTo>
                      <a:pt x="23" y="13"/>
                    </a:lnTo>
                    <a:lnTo>
                      <a:pt x="22" y="21"/>
                    </a:lnTo>
                    <a:lnTo>
                      <a:pt x="17" y="24"/>
                    </a:lnTo>
                    <a:lnTo>
                      <a:pt x="18" y="29"/>
                    </a:lnTo>
                    <a:lnTo>
                      <a:pt x="22" y="29"/>
                    </a:lnTo>
                    <a:lnTo>
                      <a:pt x="24" y="33"/>
                    </a:lnTo>
                    <a:lnTo>
                      <a:pt x="27" y="34"/>
                    </a:lnTo>
                    <a:lnTo>
                      <a:pt x="26" y="40"/>
                    </a:lnTo>
                    <a:lnTo>
                      <a:pt x="23" y="42"/>
                    </a:lnTo>
                    <a:lnTo>
                      <a:pt x="21" y="45"/>
                    </a:lnTo>
                    <a:lnTo>
                      <a:pt x="16" y="49"/>
                    </a:lnTo>
                    <a:lnTo>
                      <a:pt x="17" y="51"/>
                    </a:lnTo>
                    <a:lnTo>
                      <a:pt x="16" y="55"/>
                    </a:lnTo>
                    <a:lnTo>
                      <a:pt x="13" y="5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" name="Freeform 168"/>
              <p:cNvSpPr>
                <a:spLocks/>
              </p:cNvSpPr>
              <p:nvPr/>
            </p:nvSpPr>
            <p:spPr bwMode="auto">
              <a:xfrm>
                <a:off x="3252788" y="5776913"/>
                <a:ext cx="117475" cy="115888"/>
              </a:xfrm>
              <a:custGeom>
                <a:avLst/>
                <a:gdLst>
                  <a:gd name="T0" fmla="*/ 31 w 74"/>
                  <a:gd name="T1" fmla="*/ 0 h 73"/>
                  <a:gd name="T2" fmla="*/ 32 w 74"/>
                  <a:gd name="T3" fmla="*/ 2 h 73"/>
                  <a:gd name="T4" fmla="*/ 56 w 74"/>
                  <a:gd name="T5" fmla="*/ 15 h 73"/>
                  <a:gd name="T6" fmla="*/ 57 w 74"/>
                  <a:gd name="T7" fmla="*/ 19 h 73"/>
                  <a:gd name="T8" fmla="*/ 67 w 74"/>
                  <a:gd name="T9" fmla="*/ 26 h 73"/>
                  <a:gd name="T10" fmla="*/ 63 w 74"/>
                  <a:gd name="T11" fmla="*/ 34 h 73"/>
                  <a:gd name="T12" fmla="*/ 63 w 74"/>
                  <a:gd name="T13" fmla="*/ 38 h 73"/>
                  <a:gd name="T14" fmla="*/ 68 w 74"/>
                  <a:gd name="T15" fmla="*/ 40 h 73"/>
                  <a:gd name="T16" fmla="*/ 68 w 74"/>
                  <a:gd name="T17" fmla="*/ 42 h 73"/>
                  <a:gd name="T18" fmla="*/ 67 w 74"/>
                  <a:gd name="T19" fmla="*/ 46 h 73"/>
                  <a:gd name="T20" fmla="*/ 67 w 74"/>
                  <a:gd name="T21" fmla="*/ 48 h 73"/>
                  <a:gd name="T22" fmla="*/ 67 w 74"/>
                  <a:gd name="T23" fmla="*/ 51 h 73"/>
                  <a:gd name="T24" fmla="*/ 68 w 74"/>
                  <a:gd name="T25" fmla="*/ 56 h 73"/>
                  <a:gd name="T26" fmla="*/ 72 w 74"/>
                  <a:gd name="T27" fmla="*/ 62 h 73"/>
                  <a:gd name="T28" fmla="*/ 74 w 74"/>
                  <a:gd name="T29" fmla="*/ 63 h 73"/>
                  <a:gd name="T30" fmla="*/ 68 w 74"/>
                  <a:gd name="T31" fmla="*/ 68 h 73"/>
                  <a:gd name="T32" fmla="*/ 61 w 74"/>
                  <a:gd name="T33" fmla="*/ 71 h 73"/>
                  <a:gd name="T34" fmla="*/ 57 w 74"/>
                  <a:gd name="T35" fmla="*/ 71 h 73"/>
                  <a:gd name="T36" fmla="*/ 55 w 74"/>
                  <a:gd name="T37" fmla="*/ 72 h 73"/>
                  <a:gd name="T38" fmla="*/ 50 w 74"/>
                  <a:gd name="T39" fmla="*/ 72 h 73"/>
                  <a:gd name="T40" fmla="*/ 49 w 74"/>
                  <a:gd name="T41" fmla="*/ 73 h 73"/>
                  <a:gd name="T42" fmla="*/ 40 w 74"/>
                  <a:gd name="T43" fmla="*/ 72 h 73"/>
                  <a:gd name="T44" fmla="*/ 35 w 74"/>
                  <a:gd name="T45" fmla="*/ 72 h 73"/>
                  <a:gd name="T46" fmla="*/ 33 w 74"/>
                  <a:gd name="T47" fmla="*/ 62 h 73"/>
                  <a:gd name="T48" fmla="*/ 31 w 74"/>
                  <a:gd name="T49" fmla="*/ 60 h 73"/>
                  <a:gd name="T50" fmla="*/ 29 w 74"/>
                  <a:gd name="T51" fmla="*/ 57 h 73"/>
                  <a:gd name="T52" fmla="*/ 23 w 74"/>
                  <a:gd name="T53" fmla="*/ 56 h 73"/>
                  <a:gd name="T54" fmla="*/ 20 w 74"/>
                  <a:gd name="T55" fmla="*/ 55 h 73"/>
                  <a:gd name="T56" fmla="*/ 15 w 74"/>
                  <a:gd name="T57" fmla="*/ 54 h 73"/>
                  <a:gd name="T58" fmla="*/ 12 w 74"/>
                  <a:gd name="T59" fmla="*/ 52 h 73"/>
                  <a:gd name="T60" fmla="*/ 10 w 74"/>
                  <a:gd name="T61" fmla="*/ 50 h 73"/>
                  <a:gd name="T62" fmla="*/ 6 w 74"/>
                  <a:gd name="T63" fmla="*/ 42 h 73"/>
                  <a:gd name="T64" fmla="*/ 2 w 74"/>
                  <a:gd name="T65" fmla="*/ 38 h 73"/>
                  <a:gd name="T66" fmla="*/ 0 w 74"/>
                  <a:gd name="T67" fmla="*/ 34 h 73"/>
                  <a:gd name="T68" fmla="*/ 2 w 74"/>
                  <a:gd name="T69" fmla="*/ 31 h 73"/>
                  <a:gd name="T70" fmla="*/ 0 w 74"/>
                  <a:gd name="T71" fmla="*/ 25 h 73"/>
                  <a:gd name="T72" fmla="*/ 3 w 74"/>
                  <a:gd name="T73" fmla="*/ 25 h 73"/>
                  <a:gd name="T74" fmla="*/ 5 w 74"/>
                  <a:gd name="T75" fmla="*/ 22 h 73"/>
                  <a:gd name="T76" fmla="*/ 8 w 74"/>
                  <a:gd name="T77" fmla="*/ 19 h 73"/>
                  <a:gd name="T78" fmla="*/ 10 w 74"/>
                  <a:gd name="T79" fmla="*/ 17 h 73"/>
                  <a:gd name="T80" fmla="*/ 10 w 74"/>
                  <a:gd name="T81" fmla="*/ 15 h 73"/>
                  <a:gd name="T82" fmla="*/ 8 w 74"/>
                  <a:gd name="T83" fmla="*/ 14 h 73"/>
                  <a:gd name="T84" fmla="*/ 8 w 74"/>
                  <a:gd name="T85" fmla="*/ 10 h 73"/>
                  <a:gd name="T86" fmla="*/ 10 w 74"/>
                  <a:gd name="T87" fmla="*/ 10 h 73"/>
                  <a:gd name="T88" fmla="*/ 10 w 74"/>
                  <a:gd name="T89" fmla="*/ 5 h 73"/>
                  <a:gd name="T90" fmla="*/ 8 w 74"/>
                  <a:gd name="T91" fmla="*/ 2 h 73"/>
                  <a:gd name="T92" fmla="*/ 10 w 74"/>
                  <a:gd name="T93" fmla="*/ 2 h 73"/>
                  <a:gd name="T94" fmla="*/ 17 w 74"/>
                  <a:gd name="T95" fmla="*/ 2 h 73"/>
                  <a:gd name="T96" fmla="*/ 31 w 74"/>
                  <a:gd name="T9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4" h="73">
                    <a:moveTo>
                      <a:pt x="31" y="0"/>
                    </a:moveTo>
                    <a:lnTo>
                      <a:pt x="32" y="2"/>
                    </a:lnTo>
                    <a:lnTo>
                      <a:pt x="56" y="15"/>
                    </a:lnTo>
                    <a:lnTo>
                      <a:pt x="57" y="19"/>
                    </a:lnTo>
                    <a:lnTo>
                      <a:pt x="67" y="26"/>
                    </a:lnTo>
                    <a:lnTo>
                      <a:pt x="63" y="34"/>
                    </a:lnTo>
                    <a:lnTo>
                      <a:pt x="63" y="38"/>
                    </a:lnTo>
                    <a:lnTo>
                      <a:pt x="68" y="40"/>
                    </a:lnTo>
                    <a:lnTo>
                      <a:pt x="68" y="42"/>
                    </a:lnTo>
                    <a:lnTo>
                      <a:pt x="67" y="46"/>
                    </a:lnTo>
                    <a:lnTo>
                      <a:pt x="67" y="48"/>
                    </a:lnTo>
                    <a:lnTo>
                      <a:pt x="67" y="51"/>
                    </a:lnTo>
                    <a:lnTo>
                      <a:pt x="68" y="56"/>
                    </a:lnTo>
                    <a:lnTo>
                      <a:pt x="72" y="62"/>
                    </a:lnTo>
                    <a:lnTo>
                      <a:pt x="74" y="63"/>
                    </a:lnTo>
                    <a:lnTo>
                      <a:pt x="68" y="68"/>
                    </a:lnTo>
                    <a:lnTo>
                      <a:pt x="61" y="71"/>
                    </a:lnTo>
                    <a:lnTo>
                      <a:pt x="57" y="71"/>
                    </a:lnTo>
                    <a:lnTo>
                      <a:pt x="55" y="72"/>
                    </a:lnTo>
                    <a:lnTo>
                      <a:pt x="50" y="72"/>
                    </a:lnTo>
                    <a:lnTo>
                      <a:pt x="49" y="73"/>
                    </a:lnTo>
                    <a:lnTo>
                      <a:pt x="40" y="72"/>
                    </a:lnTo>
                    <a:lnTo>
                      <a:pt x="35" y="72"/>
                    </a:lnTo>
                    <a:lnTo>
                      <a:pt x="33" y="62"/>
                    </a:lnTo>
                    <a:lnTo>
                      <a:pt x="31" y="60"/>
                    </a:lnTo>
                    <a:lnTo>
                      <a:pt x="29" y="57"/>
                    </a:lnTo>
                    <a:lnTo>
                      <a:pt x="23" y="56"/>
                    </a:lnTo>
                    <a:lnTo>
                      <a:pt x="20" y="55"/>
                    </a:lnTo>
                    <a:lnTo>
                      <a:pt x="15" y="54"/>
                    </a:lnTo>
                    <a:lnTo>
                      <a:pt x="12" y="52"/>
                    </a:lnTo>
                    <a:lnTo>
                      <a:pt x="10" y="50"/>
                    </a:lnTo>
                    <a:lnTo>
                      <a:pt x="6" y="42"/>
                    </a:lnTo>
                    <a:lnTo>
                      <a:pt x="2" y="38"/>
                    </a:lnTo>
                    <a:lnTo>
                      <a:pt x="0" y="34"/>
                    </a:lnTo>
                    <a:lnTo>
                      <a:pt x="2" y="31"/>
                    </a:lnTo>
                    <a:lnTo>
                      <a:pt x="0" y="25"/>
                    </a:lnTo>
                    <a:lnTo>
                      <a:pt x="3" y="25"/>
                    </a:lnTo>
                    <a:lnTo>
                      <a:pt x="5" y="22"/>
                    </a:lnTo>
                    <a:lnTo>
                      <a:pt x="8" y="19"/>
                    </a:lnTo>
                    <a:lnTo>
                      <a:pt x="10" y="17"/>
                    </a:lnTo>
                    <a:lnTo>
                      <a:pt x="10" y="15"/>
                    </a:lnTo>
                    <a:lnTo>
                      <a:pt x="8" y="14"/>
                    </a:lnTo>
                    <a:lnTo>
                      <a:pt x="8" y="10"/>
                    </a:lnTo>
                    <a:lnTo>
                      <a:pt x="10" y="10"/>
                    </a:lnTo>
                    <a:lnTo>
                      <a:pt x="10" y="5"/>
                    </a:lnTo>
                    <a:lnTo>
                      <a:pt x="8" y="2"/>
                    </a:lnTo>
                    <a:lnTo>
                      <a:pt x="10" y="2"/>
                    </a:lnTo>
                    <a:lnTo>
                      <a:pt x="17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" name="Freeform 170"/>
              <p:cNvSpPr>
                <a:spLocks/>
              </p:cNvSpPr>
              <p:nvPr/>
            </p:nvSpPr>
            <p:spPr bwMode="auto">
              <a:xfrm>
                <a:off x="3255963" y="5724525"/>
                <a:ext cx="57150" cy="58738"/>
              </a:xfrm>
              <a:custGeom>
                <a:avLst/>
                <a:gdLst>
                  <a:gd name="T0" fmla="*/ 15 w 36"/>
                  <a:gd name="T1" fmla="*/ 35 h 37"/>
                  <a:gd name="T2" fmla="*/ 8 w 36"/>
                  <a:gd name="T3" fmla="*/ 35 h 37"/>
                  <a:gd name="T4" fmla="*/ 6 w 36"/>
                  <a:gd name="T5" fmla="*/ 35 h 37"/>
                  <a:gd name="T6" fmla="*/ 2 w 36"/>
                  <a:gd name="T7" fmla="*/ 37 h 37"/>
                  <a:gd name="T8" fmla="*/ 0 w 36"/>
                  <a:gd name="T9" fmla="*/ 36 h 37"/>
                  <a:gd name="T10" fmla="*/ 0 w 36"/>
                  <a:gd name="T11" fmla="*/ 31 h 37"/>
                  <a:gd name="T12" fmla="*/ 1 w 36"/>
                  <a:gd name="T13" fmla="*/ 29 h 37"/>
                  <a:gd name="T14" fmla="*/ 2 w 36"/>
                  <a:gd name="T15" fmla="*/ 24 h 37"/>
                  <a:gd name="T16" fmla="*/ 3 w 36"/>
                  <a:gd name="T17" fmla="*/ 20 h 37"/>
                  <a:gd name="T18" fmla="*/ 6 w 36"/>
                  <a:gd name="T19" fmla="*/ 17 h 37"/>
                  <a:gd name="T20" fmla="*/ 8 w 36"/>
                  <a:gd name="T21" fmla="*/ 15 h 37"/>
                  <a:gd name="T22" fmla="*/ 10 w 36"/>
                  <a:gd name="T23" fmla="*/ 13 h 37"/>
                  <a:gd name="T24" fmla="*/ 8 w 36"/>
                  <a:gd name="T25" fmla="*/ 12 h 37"/>
                  <a:gd name="T26" fmla="*/ 8 w 36"/>
                  <a:gd name="T27" fmla="*/ 4 h 37"/>
                  <a:gd name="T28" fmla="*/ 10 w 36"/>
                  <a:gd name="T29" fmla="*/ 2 h 37"/>
                  <a:gd name="T30" fmla="*/ 15 w 36"/>
                  <a:gd name="T31" fmla="*/ 3 h 37"/>
                  <a:gd name="T32" fmla="*/ 20 w 36"/>
                  <a:gd name="T33" fmla="*/ 2 h 37"/>
                  <a:gd name="T34" fmla="*/ 25 w 36"/>
                  <a:gd name="T35" fmla="*/ 2 h 37"/>
                  <a:gd name="T36" fmla="*/ 30 w 36"/>
                  <a:gd name="T37" fmla="*/ 0 h 37"/>
                  <a:gd name="T38" fmla="*/ 32 w 36"/>
                  <a:gd name="T39" fmla="*/ 3 h 37"/>
                  <a:gd name="T40" fmla="*/ 33 w 36"/>
                  <a:gd name="T41" fmla="*/ 7 h 37"/>
                  <a:gd name="T42" fmla="*/ 36 w 36"/>
                  <a:gd name="T43" fmla="*/ 15 h 37"/>
                  <a:gd name="T44" fmla="*/ 33 w 36"/>
                  <a:gd name="T45" fmla="*/ 20 h 37"/>
                  <a:gd name="T46" fmla="*/ 31 w 36"/>
                  <a:gd name="T47" fmla="*/ 24 h 37"/>
                  <a:gd name="T48" fmla="*/ 29 w 36"/>
                  <a:gd name="T49" fmla="*/ 26 h 37"/>
                  <a:gd name="T50" fmla="*/ 29 w 36"/>
                  <a:gd name="T51" fmla="*/ 33 h 37"/>
                  <a:gd name="T52" fmla="*/ 15 w 36"/>
                  <a:gd name="T5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37">
                    <a:moveTo>
                      <a:pt x="15" y="35"/>
                    </a:moveTo>
                    <a:lnTo>
                      <a:pt x="8" y="35"/>
                    </a:lnTo>
                    <a:lnTo>
                      <a:pt x="6" y="35"/>
                    </a:lnTo>
                    <a:lnTo>
                      <a:pt x="2" y="37"/>
                    </a:lnTo>
                    <a:lnTo>
                      <a:pt x="0" y="36"/>
                    </a:lnTo>
                    <a:lnTo>
                      <a:pt x="0" y="31"/>
                    </a:lnTo>
                    <a:lnTo>
                      <a:pt x="1" y="29"/>
                    </a:lnTo>
                    <a:lnTo>
                      <a:pt x="2" y="24"/>
                    </a:lnTo>
                    <a:lnTo>
                      <a:pt x="3" y="20"/>
                    </a:lnTo>
                    <a:lnTo>
                      <a:pt x="6" y="17"/>
                    </a:lnTo>
                    <a:lnTo>
                      <a:pt x="8" y="15"/>
                    </a:lnTo>
                    <a:lnTo>
                      <a:pt x="10" y="13"/>
                    </a:lnTo>
                    <a:lnTo>
                      <a:pt x="8" y="12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5" y="3"/>
                    </a:lnTo>
                    <a:lnTo>
                      <a:pt x="20" y="2"/>
                    </a:lnTo>
                    <a:lnTo>
                      <a:pt x="25" y="2"/>
                    </a:lnTo>
                    <a:lnTo>
                      <a:pt x="30" y="0"/>
                    </a:lnTo>
                    <a:lnTo>
                      <a:pt x="32" y="3"/>
                    </a:lnTo>
                    <a:lnTo>
                      <a:pt x="33" y="7"/>
                    </a:lnTo>
                    <a:lnTo>
                      <a:pt x="36" y="15"/>
                    </a:lnTo>
                    <a:lnTo>
                      <a:pt x="33" y="20"/>
                    </a:lnTo>
                    <a:lnTo>
                      <a:pt x="31" y="24"/>
                    </a:lnTo>
                    <a:lnTo>
                      <a:pt x="29" y="26"/>
                    </a:lnTo>
                    <a:lnTo>
                      <a:pt x="29" y="33"/>
                    </a:lnTo>
                    <a:lnTo>
                      <a:pt x="15" y="3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5" name="Freeform 177"/>
              <p:cNvSpPr>
                <a:spLocks/>
              </p:cNvSpPr>
              <p:nvPr/>
            </p:nvSpPr>
            <p:spPr bwMode="auto">
              <a:xfrm>
                <a:off x="3392488" y="5562600"/>
                <a:ext cx="114300" cy="71438"/>
              </a:xfrm>
              <a:custGeom>
                <a:avLst/>
                <a:gdLst>
                  <a:gd name="T0" fmla="*/ 72 w 72"/>
                  <a:gd name="T1" fmla="*/ 17 h 45"/>
                  <a:gd name="T2" fmla="*/ 67 w 72"/>
                  <a:gd name="T3" fmla="*/ 18 h 45"/>
                  <a:gd name="T4" fmla="*/ 66 w 72"/>
                  <a:gd name="T5" fmla="*/ 22 h 45"/>
                  <a:gd name="T6" fmla="*/ 66 w 72"/>
                  <a:gd name="T7" fmla="*/ 24 h 45"/>
                  <a:gd name="T8" fmla="*/ 58 w 72"/>
                  <a:gd name="T9" fmla="*/ 27 h 45"/>
                  <a:gd name="T10" fmla="*/ 48 w 72"/>
                  <a:gd name="T11" fmla="*/ 30 h 45"/>
                  <a:gd name="T12" fmla="*/ 42 w 72"/>
                  <a:gd name="T13" fmla="*/ 35 h 45"/>
                  <a:gd name="T14" fmla="*/ 39 w 72"/>
                  <a:gd name="T15" fmla="*/ 35 h 45"/>
                  <a:gd name="T16" fmla="*/ 37 w 72"/>
                  <a:gd name="T17" fmla="*/ 35 h 45"/>
                  <a:gd name="T18" fmla="*/ 33 w 72"/>
                  <a:gd name="T19" fmla="*/ 38 h 45"/>
                  <a:gd name="T20" fmla="*/ 28 w 72"/>
                  <a:gd name="T21" fmla="*/ 40 h 45"/>
                  <a:gd name="T22" fmla="*/ 23 w 72"/>
                  <a:gd name="T23" fmla="*/ 40 h 45"/>
                  <a:gd name="T24" fmla="*/ 21 w 72"/>
                  <a:gd name="T25" fmla="*/ 40 h 45"/>
                  <a:gd name="T26" fmla="*/ 20 w 72"/>
                  <a:gd name="T27" fmla="*/ 42 h 45"/>
                  <a:gd name="T28" fmla="*/ 19 w 72"/>
                  <a:gd name="T29" fmla="*/ 42 h 45"/>
                  <a:gd name="T30" fmla="*/ 17 w 72"/>
                  <a:gd name="T31" fmla="*/ 44 h 45"/>
                  <a:gd name="T32" fmla="*/ 14 w 72"/>
                  <a:gd name="T33" fmla="*/ 44 h 45"/>
                  <a:gd name="T34" fmla="*/ 11 w 72"/>
                  <a:gd name="T35" fmla="*/ 45 h 45"/>
                  <a:gd name="T36" fmla="*/ 7 w 72"/>
                  <a:gd name="T37" fmla="*/ 45 h 45"/>
                  <a:gd name="T38" fmla="*/ 5 w 72"/>
                  <a:gd name="T39" fmla="*/ 41 h 45"/>
                  <a:gd name="T40" fmla="*/ 5 w 72"/>
                  <a:gd name="T41" fmla="*/ 36 h 45"/>
                  <a:gd name="T42" fmla="*/ 4 w 72"/>
                  <a:gd name="T43" fmla="*/ 35 h 45"/>
                  <a:gd name="T44" fmla="*/ 3 w 72"/>
                  <a:gd name="T45" fmla="*/ 30 h 45"/>
                  <a:gd name="T46" fmla="*/ 0 w 72"/>
                  <a:gd name="T47" fmla="*/ 27 h 45"/>
                  <a:gd name="T48" fmla="*/ 3 w 72"/>
                  <a:gd name="T49" fmla="*/ 27 h 45"/>
                  <a:gd name="T50" fmla="*/ 2 w 72"/>
                  <a:gd name="T51" fmla="*/ 23 h 45"/>
                  <a:gd name="T52" fmla="*/ 3 w 72"/>
                  <a:gd name="T53" fmla="*/ 22 h 45"/>
                  <a:gd name="T54" fmla="*/ 2 w 72"/>
                  <a:gd name="T55" fmla="*/ 19 h 45"/>
                  <a:gd name="T56" fmla="*/ 5 w 72"/>
                  <a:gd name="T57" fmla="*/ 17 h 45"/>
                  <a:gd name="T58" fmla="*/ 4 w 72"/>
                  <a:gd name="T59" fmla="*/ 13 h 45"/>
                  <a:gd name="T60" fmla="*/ 7 w 72"/>
                  <a:gd name="T61" fmla="*/ 11 h 45"/>
                  <a:gd name="T62" fmla="*/ 9 w 72"/>
                  <a:gd name="T63" fmla="*/ 12 h 45"/>
                  <a:gd name="T64" fmla="*/ 11 w 72"/>
                  <a:gd name="T65" fmla="*/ 12 h 45"/>
                  <a:gd name="T66" fmla="*/ 19 w 72"/>
                  <a:gd name="T67" fmla="*/ 11 h 45"/>
                  <a:gd name="T68" fmla="*/ 20 w 72"/>
                  <a:gd name="T69" fmla="*/ 12 h 45"/>
                  <a:gd name="T70" fmla="*/ 26 w 72"/>
                  <a:gd name="T71" fmla="*/ 13 h 45"/>
                  <a:gd name="T72" fmla="*/ 28 w 72"/>
                  <a:gd name="T73" fmla="*/ 12 h 45"/>
                  <a:gd name="T74" fmla="*/ 31 w 72"/>
                  <a:gd name="T75" fmla="*/ 15 h 45"/>
                  <a:gd name="T76" fmla="*/ 33 w 72"/>
                  <a:gd name="T77" fmla="*/ 13 h 45"/>
                  <a:gd name="T78" fmla="*/ 38 w 72"/>
                  <a:gd name="T79" fmla="*/ 6 h 45"/>
                  <a:gd name="T80" fmla="*/ 45 w 72"/>
                  <a:gd name="T81" fmla="*/ 4 h 45"/>
                  <a:gd name="T82" fmla="*/ 64 w 72"/>
                  <a:gd name="T83" fmla="*/ 0 h 45"/>
                  <a:gd name="T84" fmla="*/ 69 w 72"/>
                  <a:gd name="T85" fmla="*/ 12 h 45"/>
                  <a:gd name="T86" fmla="*/ 72 w 72"/>
                  <a:gd name="T87" fmla="*/ 1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" h="45">
                    <a:moveTo>
                      <a:pt x="72" y="17"/>
                    </a:moveTo>
                    <a:lnTo>
                      <a:pt x="67" y="18"/>
                    </a:lnTo>
                    <a:lnTo>
                      <a:pt x="66" y="22"/>
                    </a:lnTo>
                    <a:lnTo>
                      <a:pt x="66" y="24"/>
                    </a:lnTo>
                    <a:lnTo>
                      <a:pt x="58" y="27"/>
                    </a:lnTo>
                    <a:lnTo>
                      <a:pt x="48" y="30"/>
                    </a:lnTo>
                    <a:lnTo>
                      <a:pt x="42" y="35"/>
                    </a:lnTo>
                    <a:lnTo>
                      <a:pt x="39" y="35"/>
                    </a:lnTo>
                    <a:lnTo>
                      <a:pt x="37" y="35"/>
                    </a:lnTo>
                    <a:lnTo>
                      <a:pt x="33" y="38"/>
                    </a:lnTo>
                    <a:lnTo>
                      <a:pt x="28" y="40"/>
                    </a:lnTo>
                    <a:lnTo>
                      <a:pt x="23" y="40"/>
                    </a:lnTo>
                    <a:lnTo>
                      <a:pt x="21" y="40"/>
                    </a:lnTo>
                    <a:lnTo>
                      <a:pt x="20" y="42"/>
                    </a:lnTo>
                    <a:lnTo>
                      <a:pt x="19" y="42"/>
                    </a:lnTo>
                    <a:lnTo>
                      <a:pt x="17" y="44"/>
                    </a:lnTo>
                    <a:lnTo>
                      <a:pt x="14" y="44"/>
                    </a:lnTo>
                    <a:lnTo>
                      <a:pt x="11" y="45"/>
                    </a:lnTo>
                    <a:lnTo>
                      <a:pt x="7" y="45"/>
                    </a:lnTo>
                    <a:lnTo>
                      <a:pt x="5" y="41"/>
                    </a:lnTo>
                    <a:lnTo>
                      <a:pt x="5" y="36"/>
                    </a:lnTo>
                    <a:lnTo>
                      <a:pt x="4" y="35"/>
                    </a:lnTo>
                    <a:lnTo>
                      <a:pt x="3" y="30"/>
                    </a:lnTo>
                    <a:lnTo>
                      <a:pt x="0" y="27"/>
                    </a:lnTo>
                    <a:lnTo>
                      <a:pt x="3" y="27"/>
                    </a:lnTo>
                    <a:lnTo>
                      <a:pt x="2" y="23"/>
                    </a:lnTo>
                    <a:lnTo>
                      <a:pt x="3" y="22"/>
                    </a:lnTo>
                    <a:lnTo>
                      <a:pt x="2" y="19"/>
                    </a:lnTo>
                    <a:lnTo>
                      <a:pt x="5" y="17"/>
                    </a:lnTo>
                    <a:lnTo>
                      <a:pt x="4" y="13"/>
                    </a:lnTo>
                    <a:lnTo>
                      <a:pt x="7" y="11"/>
                    </a:lnTo>
                    <a:lnTo>
                      <a:pt x="9" y="12"/>
                    </a:lnTo>
                    <a:lnTo>
                      <a:pt x="11" y="12"/>
                    </a:lnTo>
                    <a:lnTo>
                      <a:pt x="19" y="11"/>
                    </a:lnTo>
                    <a:lnTo>
                      <a:pt x="20" y="12"/>
                    </a:lnTo>
                    <a:lnTo>
                      <a:pt x="26" y="13"/>
                    </a:lnTo>
                    <a:lnTo>
                      <a:pt x="28" y="12"/>
                    </a:lnTo>
                    <a:lnTo>
                      <a:pt x="31" y="15"/>
                    </a:lnTo>
                    <a:lnTo>
                      <a:pt x="33" y="13"/>
                    </a:lnTo>
                    <a:lnTo>
                      <a:pt x="38" y="6"/>
                    </a:lnTo>
                    <a:lnTo>
                      <a:pt x="45" y="4"/>
                    </a:lnTo>
                    <a:lnTo>
                      <a:pt x="64" y="0"/>
                    </a:lnTo>
                    <a:lnTo>
                      <a:pt x="69" y="12"/>
                    </a:lnTo>
                    <a:lnTo>
                      <a:pt x="72" y="1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6" name="Freeform 178"/>
              <p:cNvSpPr>
                <a:spLocks noEditPoints="1"/>
              </p:cNvSpPr>
              <p:nvPr/>
            </p:nvSpPr>
            <p:spPr bwMode="auto">
              <a:xfrm>
                <a:off x="3114675" y="6008688"/>
                <a:ext cx="174625" cy="152400"/>
              </a:xfrm>
              <a:custGeom>
                <a:avLst/>
                <a:gdLst>
                  <a:gd name="T0" fmla="*/ 101 w 110"/>
                  <a:gd name="T1" fmla="*/ 54 h 96"/>
                  <a:gd name="T2" fmla="*/ 96 w 110"/>
                  <a:gd name="T3" fmla="*/ 61 h 96"/>
                  <a:gd name="T4" fmla="*/ 85 w 110"/>
                  <a:gd name="T5" fmla="*/ 76 h 96"/>
                  <a:gd name="T6" fmla="*/ 74 w 110"/>
                  <a:gd name="T7" fmla="*/ 84 h 96"/>
                  <a:gd name="T8" fmla="*/ 64 w 110"/>
                  <a:gd name="T9" fmla="*/ 88 h 96"/>
                  <a:gd name="T10" fmla="*/ 60 w 110"/>
                  <a:gd name="T11" fmla="*/ 88 h 96"/>
                  <a:gd name="T12" fmla="*/ 49 w 110"/>
                  <a:gd name="T13" fmla="*/ 88 h 96"/>
                  <a:gd name="T14" fmla="*/ 41 w 110"/>
                  <a:gd name="T15" fmla="*/ 89 h 96"/>
                  <a:gd name="T16" fmla="*/ 29 w 110"/>
                  <a:gd name="T17" fmla="*/ 94 h 96"/>
                  <a:gd name="T18" fmla="*/ 22 w 110"/>
                  <a:gd name="T19" fmla="*/ 96 h 96"/>
                  <a:gd name="T20" fmla="*/ 17 w 110"/>
                  <a:gd name="T21" fmla="*/ 94 h 96"/>
                  <a:gd name="T22" fmla="*/ 14 w 110"/>
                  <a:gd name="T23" fmla="*/ 91 h 96"/>
                  <a:gd name="T24" fmla="*/ 12 w 110"/>
                  <a:gd name="T25" fmla="*/ 84 h 96"/>
                  <a:gd name="T26" fmla="*/ 12 w 110"/>
                  <a:gd name="T27" fmla="*/ 77 h 96"/>
                  <a:gd name="T28" fmla="*/ 8 w 110"/>
                  <a:gd name="T29" fmla="*/ 64 h 96"/>
                  <a:gd name="T30" fmla="*/ 5 w 110"/>
                  <a:gd name="T31" fmla="*/ 58 h 96"/>
                  <a:gd name="T32" fmla="*/ 3 w 110"/>
                  <a:gd name="T33" fmla="*/ 44 h 96"/>
                  <a:gd name="T34" fmla="*/ 6 w 110"/>
                  <a:gd name="T35" fmla="*/ 49 h 96"/>
                  <a:gd name="T36" fmla="*/ 14 w 110"/>
                  <a:gd name="T37" fmla="*/ 51 h 96"/>
                  <a:gd name="T38" fmla="*/ 23 w 110"/>
                  <a:gd name="T39" fmla="*/ 47 h 96"/>
                  <a:gd name="T40" fmla="*/ 26 w 110"/>
                  <a:gd name="T41" fmla="*/ 20 h 96"/>
                  <a:gd name="T42" fmla="*/ 29 w 110"/>
                  <a:gd name="T43" fmla="*/ 32 h 96"/>
                  <a:gd name="T44" fmla="*/ 35 w 110"/>
                  <a:gd name="T45" fmla="*/ 33 h 96"/>
                  <a:gd name="T46" fmla="*/ 41 w 110"/>
                  <a:gd name="T47" fmla="*/ 29 h 96"/>
                  <a:gd name="T48" fmla="*/ 46 w 110"/>
                  <a:gd name="T49" fmla="*/ 22 h 96"/>
                  <a:gd name="T50" fmla="*/ 52 w 110"/>
                  <a:gd name="T51" fmla="*/ 26 h 96"/>
                  <a:gd name="T52" fmla="*/ 62 w 110"/>
                  <a:gd name="T53" fmla="*/ 25 h 96"/>
                  <a:gd name="T54" fmla="*/ 64 w 110"/>
                  <a:gd name="T55" fmla="*/ 19 h 96"/>
                  <a:gd name="T56" fmla="*/ 70 w 110"/>
                  <a:gd name="T57" fmla="*/ 15 h 96"/>
                  <a:gd name="T58" fmla="*/ 78 w 110"/>
                  <a:gd name="T59" fmla="*/ 4 h 96"/>
                  <a:gd name="T60" fmla="*/ 91 w 110"/>
                  <a:gd name="T61" fmla="*/ 0 h 96"/>
                  <a:gd name="T62" fmla="*/ 96 w 110"/>
                  <a:gd name="T63" fmla="*/ 0 h 96"/>
                  <a:gd name="T64" fmla="*/ 103 w 110"/>
                  <a:gd name="T65" fmla="*/ 10 h 96"/>
                  <a:gd name="T66" fmla="*/ 103 w 110"/>
                  <a:gd name="T67" fmla="*/ 25 h 96"/>
                  <a:gd name="T68" fmla="*/ 101 w 110"/>
                  <a:gd name="T69" fmla="*/ 26 h 96"/>
                  <a:gd name="T70" fmla="*/ 98 w 110"/>
                  <a:gd name="T71" fmla="*/ 29 h 96"/>
                  <a:gd name="T72" fmla="*/ 96 w 110"/>
                  <a:gd name="T73" fmla="*/ 33 h 96"/>
                  <a:gd name="T74" fmla="*/ 104 w 110"/>
                  <a:gd name="T75" fmla="*/ 37 h 96"/>
                  <a:gd name="T76" fmla="*/ 110 w 110"/>
                  <a:gd name="T77" fmla="*/ 33 h 96"/>
                  <a:gd name="T78" fmla="*/ 108 w 110"/>
                  <a:gd name="T79" fmla="*/ 45 h 96"/>
                  <a:gd name="T80" fmla="*/ 102 w 110"/>
                  <a:gd name="T81" fmla="*/ 53 h 96"/>
                  <a:gd name="T82" fmla="*/ 81 w 110"/>
                  <a:gd name="T83" fmla="*/ 48 h 96"/>
                  <a:gd name="T84" fmla="*/ 75 w 110"/>
                  <a:gd name="T85" fmla="*/ 53 h 96"/>
                  <a:gd name="T86" fmla="*/ 76 w 110"/>
                  <a:gd name="T87" fmla="*/ 64 h 96"/>
                  <a:gd name="T88" fmla="*/ 80 w 110"/>
                  <a:gd name="T89" fmla="*/ 60 h 96"/>
                  <a:gd name="T90" fmla="*/ 85 w 110"/>
                  <a:gd name="T91" fmla="*/ 56 h 96"/>
                  <a:gd name="T92" fmla="*/ 85 w 110"/>
                  <a:gd name="T93" fmla="*/ 5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10" h="96">
                    <a:moveTo>
                      <a:pt x="102" y="53"/>
                    </a:moveTo>
                    <a:lnTo>
                      <a:pt x="101" y="54"/>
                    </a:lnTo>
                    <a:lnTo>
                      <a:pt x="97" y="58"/>
                    </a:lnTo>
                    <a:lnTo>
                      <a:pt x="96" y="61"/>
                    </a:lnTo>
                    <a:lnTo>
                      <a:pt x="92" y="67"/>
                    </a:lnTo>
                    <a:lnTo>
                      <a:pt x="85" y="76"/>
                    </a:lnTo>
                    <a:lnTo>
                      <a:pt x="80" y="80"/>
                    </a:lnTo>
                    <a:lnTo>
                      <a:pt x="74" y="84"/>
                    </a:lnTo>
                    <a:lnTo>
                      <a:pt x="68" y="87"/>
                    </a:lnTo>
                    <a:lnTo>
                      <a:pt x="64" y="88"/>
                    </a:lnTo>
                    <a:lnTo>
                      <a:pt x="63" y="89"/>
                    </a:lnTo>
                    <a:lnTo>
                      <a:pt x="60" y="88"/>
                    </a:lnTo>
                    <a:lnTo>
                      <a:pt x="56" y="90"/>
                    </a:lnTo>
                    <a:lnTo>
                      <a:pt x="49" y="88"/>
                    </a:lnTo>
                    <a:lnTo>
                      <a:pt x="45" y="89"/>
                    </a:lnTo>
                    <a:lnTo>
                      <a:pt x="41" y="89"/>
                    </a:lnTo>
                    <a:lnTo>
                      <a:pt x="35" y="91"/>
                    </a:lnTo>
                    <a:lnTo>
                      <a:pt x="29" y="94"/>
                    </a:lnTo>
                    <a:lnTo>
                      <a:pt x="25" y="96"/>
                    </a:lnTo>
                    <a:lnTo>
                      <a:pt x="22" y="96"/>
                    </a:lnTo>
                    <a:lnTo>
                      <a:pt x="18" y="94"/>
                    </a:lnTo>
                    <a:lnTo>
                      <a:pt x="17" y="94"/>
                    </a:lnTo>
                    <a:lnTo>
                      <a:pt x="14" y="90"/>
                    </a:lnTo>
                    <a:lnTo>
                      <a:pt x="14" y="91"/>
                    </a:lnTo>
                    <a:lnTo>
                      <a:pt x="12" y="89"/>
                    </a:lnTo>
                    <a:lnTo>
                      <a:pt x="12" y="84"/>
                    </a:lnTo>
                    <a:lnTo>
                      <a:pt x="10" y="79"/>
                    </a:lnTo>
                    <a:lnTo>
                      <a:pt x="12" y="77"/>
                    </a:lnTo>
                    <a:lnTo>
                      <a:pt x="12" y="71"/>
                    </a:lnTo>
                    <a:lnTo>
                      <a:pt x="8" y="64"/>
                    </a:lnTo>
                    <a:lnTo>
                      <a:pt x="5" y="58"/>
                    </a:lnTo>
                    <a:lnTo>
                      <a:pt x="5" y="58"/>
                    </a:lnTo>
                    <a:lnTo>
                      <a:pt x="0" y="48"/>
                    </a:lnTo>
                    <a:lnTo>
                      <a:pt x="3" y="44"/>
                    </a:lnTo>
                    <a:lnTo>
                      <a:pt x="6" y="45"/>
                    </a:lnTo>
                    <a:lnTo>
                      <a:pt x="6" y="49"/>
                    </a:lnTo>
                    <a:lnTo>
                      <a:pt x="10" y="49"/>
                    </a:lnTo>
                    <a:lnTo>
                      <a:pt x="14" y="51"/>
                    </a:lnTo>
                    <a:lnTo>
                      <a:pt x="17" y="50"/>
                    </a:lnTo>
                    <a:lnTo>
                      <a:pt x="23" y="47"/>
                    </a:lnTo>
                    <a:lnTo>
                      <a:pt x="23" y="19"/>
                    </a:lnTo>
                    <a:lnTo>
                      <a:pt x="26" y="20"/>
                    </a:lnTo>
                    <a:lnTo>
                      <a:pt x="29" y="27"/>
                    </a:lnTo>
                    <a:lnTo>
                      <a:pt x="29" y="32"/>
                    </a:lnTo>
                    <a:lnTo>
                      <a:pt x="31" y="35"/>
                    </a:lnTo>
                    <a:lnTo>
                      <a:pt x="35" y="33"/>
                    </a:lnTo>
                    <a:lnTo>
                      <a:pt x="39" y="30"/>
                    </a:lnTo>
                    <a:lnTo>
                      <a:pt x="41" y="29"/>
                    </a:lnTo>
                    <a:lnTo>
                      <a:pt x="44" y="25"/>
                    </a:lnTo>
                    <a:lnTo>
                      <a:pt x="46" y="22"/>
                    </a:lnTo>
                    <a:lnTo>
                      <a:pt x="50" y="24"/>
                    </a:lnTo>
                    <a:lnTo>
                      <a:pt x="52" y="26"/>
                    </a:lnTo>
                    <a:lnTo>
                      <a:pt x="58" y="26"/>
                    </a:lnTo>
                    <a:lnTo>
                      <a:pt x="62" y="25"/>
                    </a:lnTo>
                    <a:lnTo>
                      <a:pt x="63" y="22"/>
                    </a:lnTo>
                    <a:lnTo>
                      <a:pt x="64" y="19"/>
                    </a:lnTo>
                    <a:lnTo>
                      <a:pt x="68" y="18"/>
                    </a:lnTo>
                    <a:lnTo>
                      <a:pt x="70" y="15"/>
                    </a:lnTo>
                    <a:lnTo>
                      <a:pt x="72" y="10"/>
                    </a:lnTo>
                    <a:lnTo>
                      <a:pt x="78" y="4"/>
                    </a:lnTo>
                    <a:lnTo>
                      <a:pt x="87" y="0"/>
                    </a:lnTo>
                    <a:lnTo>
                      <a:pt x="91" y="0"/>
                    </a:lnTo>
                    <a:lnTo>
                      <a:pt x="93" y="1"/>
                    </a:lnTo>
                    <a:lnTo>
                      <a:pt x="96" y="0"/>
                    </a:lnTo>
                    <a:lnTo>
                      <a:pt x="99" y="1"/>
                    </a:lnTo>
                    <a:lnTo>
                      <a:pt x="103" y="10"/>
                    </a:lnTo>
                    <a:lnTo>
                      <a:pt x="104" y="16"/>
                    </a:lnTo>
                    <a:lnTo>
                      <a:pt x="103" y="25"/>
                    </a:lnTo>
                    <a:lnTo>
                      <a:pt x="104" y="27"/>
                    </a:lnTo>
                    <a:lnTo>
                      <a:pt x="101" y="26"/>
                    </a:lnTo>
                    <a:lnTo>
                      <a:pt x="98" y="26"/>
                    </a:lnTo>
                    <a:lnTo>
                      <a:pt x="98" y="29"/>
                    </a:lnTo>
                    <a:lnTo>
                      <a:pt x="96" y="31"/>
                    </a:lnTo>
                    <a:lnTo>
                      <a:pt x="96" y="33"/>
                    </a:lnTo>
                    <a:lnTo>
                      <a:pt x="101" y="38"/>
                    </a:lnTo>
                    <a:lnTo>
                      <a:pt x="104" y="37"/>
                    </a:lnTo>
                    <a:lnTo>
                      <a:pt x="105" y="33"/>
                    </a:lnTo>
                    <a:lnTo>
                      <a:pt x="110" y="33"/>
                    </a:lnTo>
                    <a:lnTo>
                      <a:pt x="109" y="39"/>
                    </a:lnTo>
                    <a:lnTo>
                      <a:pt x="108" y="45"/>
                    </a:lnTo>
                    <a:lnTo>
                      <a:pt x="107" y="49"/>
                    </a:lnTo>
                    <a:lnTo>
                      <a:pt x="102" y="53"/>
                    </a:lnTo>
                    <a:close/>
                    <a:moveTo>
                      <a:pt x="85" y="50"/>
                    </a:moveTo>
                    <a:lnTo>
                      <a:pt x="81" y="48"/>
                    </a:lnTo>
                    <a:lnTo>
                      <a:pt x="79" y="49"/>
                    </a:lnTo>
                    <a:lnTo>
                      <a:pt x="75" y="53"/>
                    </a:lnTo>
                    <a:lnTo>
                      <a:pt x="72" y="58"/>
                    </a:lnTo>
                    <a:lnTo>
                      <a:pt x="76" y="64"/>
                    </a:lnTo>
                    <a:lnTo>
                      <a:pt x="79" y="62"/>
                    </a:lnTo>
                    <a:lnTo>
                      <a:pt x="80" y="60"/>
                    </a:lnTo>
                    <a:lnTo>
                      <a:pt x="84" y="59"/>
                    </a:lnTo>
                    <a:lnTo>
                      <a:pt x="85" y="56"/>
                    </a:lnTo>
                    <a:lnTo>
                      <a:pt x="87" y="53"/>
                    </a:lnTo>
                    <a:lnTo>
                      <a:pt x="85" y="5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7" name="Freeform 179"/>
              <p:cNvSpPr>
                <a:spLocks/>
              </p:cNvSpPr>
              <p:nvPr/>
            </p:nvSpPr>
            <p:spPr bwMode="auto">
              <a:xfrm>
                <a:off x="3173413" y="5856288"/>
                <a:ext cx="123825" cy="106363"/>
              </a:xfrm>
              <a:custGeom>
                <a:avLst/>
                <a:gdLst>
                  <a:gd name="T0" fmla="*/ 73 w 78"/>
                  <a:gd name="T1" fmla="*/ 6 h 67"/>
                  <a:gd name="T2" fmla="*/ 76 w 78"/>
                  <a:gd name="T3" fmla="*/ 10 h 67"/>
                  <a:gd name="T4" fmla="*/ 78 w 78"/>
                  <a:gd name="T5" fmla="*/ 15 h 67"/>
                  <a:gd name="T6" fmla="*/ 77 w 78"/>
                  <a:gd name="T7" fmla="*/ 17 h 67"/>
                  <a:gd name="T8" fmla="*/ 76 w 78"/>
                  <a:gd name="T9" fmla="*/ 23 h 67"/>
                  <a:gd name="T10" fmla="*/ 77 w 78"/>
                  <a:gd name="T11" fmla="*/ 28 h 67"/>
                  <a:gd name="T12" fmla="*/ 74 w 78"/>
                  <a:gd name="T13" fmla="*/ 30 h 67"/>
                  <a:gd name="T14" fmla="*/ 72 w 78"/>
                  <a:gd name="T15" fmla="*/ 36 h 67"/>
                  <a:gd name="T16" fmla="*/ 76 w 78"/>
                  <a:gd name="T17" fmla="*/ 39 h 67"/>
                  <a:gd name="T18" fmla="*/ 55 w 78"/>
                  <a:gd name="T19" fmla="*/ 45 h 67"/>
                  <a:gd name="T20" fmla="*/ 56 w 78"/>
                  <a:gd name="T21" fmla="*/ 50 h 67"/>
                  <a:gd name="T22" fmla="*/ 52 w 78"/>
                  <a:gd name="T23" fmla="*/ 50 h 67"/>
                  <a:gd name="T24" fmla="*/ 48 w 78"/>
                  <a:gd name="T25" fmla="*/ 53 h 67"/>
                  <a:gd name="T26" fmla="*/ 47 w 78"/>
                  <a:gd name="T27" fmla="*/ 56 h 67"/>
                  <a:gd name="T28" fmla="*/ 44 w 78"/>
                  <a:gd name="T29" fmla="*/ 56 h 67"/>
                  <a:gd name="T30" fmla="*/ 38 w 78"/>
                  <a:gd name="T31" fmla="*/ 62 h 67"/>
                  <a:gd name="T32" fmla="*/ 35 w 78"/>
                  <a:gd name="T33" fmla="*/ 67 h 67"/>
                  <a:gd name="T34" fmla="*/ 32 w 78"/>
                  <a:gd name="T35" fmla="*/ 67 h 67"/>
                  <a:gd name="T36" fmla="*/ 30 w 78"/>
                  <a:gd name="T37" fmla="*/ 65 h 67"/>
                  <a:gd name="T38" fmla="*/ 23 w 78"/>
                  <a:gd name="T39" fmla="*/ 65 h 67"/>
                  <a:gd name="T40" fmla="*/ 21 w 78"/>
                  <a:gd name="T41" fmla="*/ 64 h 67"/>
                  <a:gd name="T42" fmla="*/ 21 w 78"/>
                  <a:gd name="T43" fmla="*/ 64 h 67"/>
                  <a:gd name="T44" fmla="*/ 19 w 78"/>
                  <a:gd name="T45" fmla="*/ 62 h 67"/>
                  <a:gd name="T46" fmla="*/ 14 w 78"/>
                  <a:gd name="T47" fmla="*/ 62 h 67"/>
                  <a:gd name="T48" fmla="*/ 9 w 78"/>
                  <a:gd name="T49" fmla="*/ 63 h 67"/>
                  <a:gd name="T50" fmla="*/ 4 w 78"/>
                  <a:gd name="T51" fmla="*/ 59 h 67"/>
                  <a:gd name="T52" fmla="*/ 0 w 78"/>
                  <a:gd name="T53" fmla="*/ 53 h 67"/>
                  <a:gd name="T54" fmla="*/ 1 w 78"/>
                  <a:gd name="T55" fmla="*/ 31 h 67"/>
                  <a:gd name="T56" fmla="*/ 14 w 78"/>
                  <a:gd name="T57" fmla="*/ 31 h 67"/>
                  <a:gd name="T58" fmla="*/ 14 w 78"/>
                  <a:gd name="T59" fmla="*/ 29 h 67"/>
                  <a:gd name="T60" fmla="*/ 15 w 78"/>
                  <a:gd name="T61" fmla="*/ 27 h 67"/>
                  <a:gd name="T62" fmla="*/ 14 w 78"/>
                  <a:gd name="T63" fmla="*/ 23 h 67"/>
                  <a:gd name="T64" fmla="*/ 14 w 78"/>
                  <a:gd name="T65" fmla="*/ 19 h 67"/>
                  <a:gd name="T66" fmla="*/ 14 w 78"/>
                  <a:gd name="T67" fmla="*/ 18 h 67"/>
                  <a:gd name="T68" fmla="*/ 16 w 78"/>
                  <a:gd name="T69" fmla="*/ 18 h 67"/>
                  <a:gd name="T70" fmla="*/ 16 w 78"/>
                  <a:gd name="T71" fmla="*/ 21 h 67"/>
                  <a:gd name="T72" fmla="*/ 20 w 78"/>
                  <a:gd name="T73" fmla="*/ 19 h 67"/>
                  <a:gd name="T74" fmla="*/ 24 w 78"/>
                  <a:gd name="T75" fmla="*/ 21 h 67"/>
                  <a:gd name="T76" fmla="*/ 26 w 78"/>
                  <a:gd name="T77" fmla="*/ 24 h 67"/>
                  <a:gd name="T78" fmla="*/ 31 w 78"/>
                  <a:gd name="T79" fmla="*/ 24 h 67"/>
                  <a:gd name="T80" fmla="*/ 36 w 78"/>
                  <a:gd name="T81" fmla="*/ 23 h 67"/>
                  <a:gd name="T82" fmla="*/ 37 w 78"/>
                  <a:gd name="T83" fmla="*/ 25 h 67"/>
                  <a:gd name="T84" fmla="*/ 42 w 78"/>
                  <a:gd name="T85" fmla="*/ 27 h 67"/>
                  <a:gd name="T86" fmla="*/ 44 w 78"/>
                  <a:gd name="T87" fmla="*/ 30 h 67"/>
                  <a:gd name="T88" fmla="*/ 48 w 78"/>
                  <a:gd name="T89" fmla="*/ 34 h 67"/>
                  <a:gd name="T90" fmla="*/ 53 w 78"/>
                  <a:gd name="T91" fmla="*/ 34 h 67"/>
                  <a:gd name="T92" fmla="*/ 52 w 78"/>
                  <a:gd name="T93" fmla="*/ 27 h 67"/>
                  <a:gd name="T94" fmla="*/ 50 w 78"/>
                  <a:gd name="T95" fmla="*/ 28 h 67"/>
                  <a:gd name="T96" fmla="*/ 45 w 78"/>
                  <a:gd name="T97" fmla="*/ 25 h 67"/>
                  <a:gd name="T98" fmla="*/ 43 w 78"/>
                  <a:gd name="T99" fmla="*/ 24 h 67"/>
                  <a:gd name="T100" fmla="*/ 44 w 78"/>
                  <a:gd name="T101" fmla="*/ 17 h 67"/>
                  <a:gd name="T102" fmla="*/ 45 w 78"/>
                  <a:gd name="T103" fmla="*/ 9 h 67"/>
                  <a:gd name="T104" fmla="*/ 44 w 78"/>
                  <a:gd name="T105" fmla="*/ 6 h 67"/>
                  <a:gd name="T106" fmla="*/ 45 w 78"/>
                  <a:gd name="T107" fmla="*/ 1 h 67"/>
                  <a:gd name="T108" fmla="*/ 48 w 78"/>
                  <a:gd name="T109" fmla="*/ 1 h 67"/>
                  <a:gd name="T110" fmla="*/ 56 w 78"/>
                  <a:gd name="T111" fmla="*/ 0 h 67"/>
                  <a:gd name="T112" fmla="*/ 60 w 78"/>
                  <a:gd name="T113" fmla="*/ 0 h 67"/>
                  <a:gd name="T114" fmla="*/ 62 w 78"/>
                  <a:gd name="T115" fmla="*/ 2 h 67"/>
                  <a:gd name="T116" fmla="*/ 65 w 78"/>
                  <a:gd name="T117" fmla="*/ 4 h 67"/>
                  <a:gd name="T118" fmla="*/ 70 w 78"/>
                  <a:gd name="T119" fmla="*/ 5 h 67"/>
                  <a:gd name="T120" fmla="*/ 73 w 78"/>
                  <a:gd name="T121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8" h="67">
                    <a:moveTo>
                      <a:pt x="73" y="6"/>
                    </a:moveTo>
                    <a:lnTo>
                      <a:pt x="76" y="10"/>
                    </a:lnTo>
                    <a:lnTo>
                      <a:pt x="78" y="15"/>
                    </a:lnTo>
                    <a:lnTo>
                      <a:pt x="77" y="17"/>
                    </a:lnTo>
                    <a:lnTo>
                      <a:pt x="76" y="23"/>
                    </a:lnTo>
                    <a:lnTo>
                      <a:pt x="77" y="28"/>
                    </a:lnTo>
                    <a:lnTo>
                      <a:pt x="74" y="30"/>
                    </a:lnTo>
                    <a:lnTo>
                      <a:pt x="72" y="36"/>
                    </a:lnTo>
                    <a:lnTo>
                      <a:pt x="76" y="39"/>
                    </a:lnTo>
                    <a:lnTo>
                      <a:pt x="55" y="45"/>
                    </a:lnTo>
                    <a:lnTo>
                      <a:pt x="56" y="50"/>
                    </a:lnTo>
                    <a:lnTo>
                      <a:pt x="52" y="50"/>
                    </a:lnTo>
                    <a:lnTo>
                      <a:pt x="48" y="53"/>
                    </a:lnTo>
                    <a:lnTo>
                      <a:pt x="47" y="56"/>
                    </a:lnTo>
                    <a:lnTo>
                      <a:pt x="44" y="56"/>
                    </a:lnTo>
                    <a:lnTo>
                      <a:pt x="38" y="62"/>
                    </a:lnTo>
                    <a:lnTo>
                      <a:pt x="35" y="67"/>
                    </a:lnTo>
                    <a:lnTo>
                      <a:pt x="32" y="67"/>
                    </a:lnTo>
                    <a:lnTo>
                      <a:pt x="30" y="65"/>
                    </a:lnTo>
                    <a:lnTo>
                      <a:pt x="23" y="65"/>
                    </a:lnTo>
                    <a:lnTo>
                      <a:pt x="21" y="64"/>
                    </a:lnTo>
                    <a:lnTo>
                      <a:pt x="21" y="64"/>
                    </a:lnTo>
                    <a:lnTo>
                      <a:pt x="19" y="62"/>
                    </a:lnTo>
                    <a:lnTo>
                      <a:pt x="14" y="62"/>
                    </a:lnTo>
                    <a:lnTo>
                      <a:pt x="9" y="63"/>
                    </a:lnTo>
                    <a:lnTo>
                      <a:pt x="4" y="59"/>
                    </a:lnTo>
                    <a:lnTo>
                      <a:pt x="0" y="53"/>
                    </a:lnTo>
                    <a:lnTo>
                      <a:pt x="1" y="31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5" y="27"/>
                    </a:lnTo>
                    <a:lnTo>
                      <a:pt x="14" y="23"/>
                    </a:lnTo>
                    <a:lnTo>
                      <a:pt x="14" y="19"/>
                    </a:lnTo>
                    <a:lnTo>
                      <a:pt x="14" y="18"/>
                    </a:lnTo>
                    <a:lnTo>
                      <a:pt x="16" y="18"/>
                    </a:lnTo>
                    <a:lnTo>
                      <a:pt x="16" y="21"/>
                    </a:lnTo>
                    <a:lnTo>
                      <a:pt x="20" y="19"/>
                    </a:lnTo>
                    <a:lnTo>
                      <a:pt x="24" y="21"/>
                    </a:lnTo>
                    <a:lnTo>
                      <a:pt x="26" y="24"/>
                    </a:lnTo>
                    <a:lnTo>
                      <a:pt x="31" y="24"/>
                    </a:lnTo>
                    <a:lnTo>
                      <a:pt x="36" y="23"/>
                    </a:lnTo>
                    <a:lnTo>
                      <a:pt x="37" y="25"/>
                    </a:lnTo>
                    <a:lnTo>
                      <a:pt x="42" y="27"/>
                    </a:lnTo>
                    <a:lnTo>
                      <a:pt x="44" y="30"/>
                    </a:lnTo>
                    <a:lnTo>
                      <a:pt x="48" y="34"/>
                    </a:lnTo>
                    <a:lnTo>
                      <a:pt x="53" y="34"/>
                    </a:lnTo>
                    <a:lnTo>
                      <a:pt x="52" y="27"/>
                    </a:lnTo>
                    <a:lnTo>
                      <a:pt x="50" y="28"/>
                    </a:lnTo>
                    <a:lnTo>
                      <a:pt x="45" y="25"/>
                    </a:lnTo>
                    <a:lnTo>
                      <a:pt x="43" y="24"/>
                    </a:lnTo>
                    <a:lnTo>
                      <a:pt x="44" y="17"/>
                    </a:lnTo>
                    <a:lnTo>
                      <a:pt x="45" y="9"/>
                    </a:lnTo>
                    <a:lnTo>
                      <a:pt x="44" y="6"/>
                    </a:lnTo>
                    <a:lnTo>
                      <a:pt x="45" y="1"/>
                    </a:lnTo>
                    <a:lnTo>
                      <a:pt x="48" y="1"/>
                    </a:lnTo>
                    <a:lnTo>
                      <a:pt x="56" y="0"/>
                    </a:lnTo>
                    <a:lnTo>
                      <a:pt x="60" y="0"/>
                    </a:lnTo>
                    <a:lnTo>
                      <a:pt x="62" y="2"/>
                    </a:lnTo>
                    <a:lnTo>
                      <a:pt x="65" y="4"/>
                    </a:lnTo>
                    <a:lnTo>
                      <a:pt x="70" y="5"/>
                    </a:lnTo>
                    <a:lnTo>
                      <a:pt x="73" y="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8" name="Freeform 180"/>
              <p:cNvSpPr>
                <a:spLocks/>
              </p:cNvSpPr>
              <p:nvPr/>
            </p:nvSpPr>
            <p:spPr bwMode="auto">
              <a:xfrm>
                <a:off x="3209925" y="5935663"/>
                <a:ext cx="79375" cy="74613"/>
              </a:xfrm>
              <a:custGeom>
                <a:avLst/>
                <a:gdLst>
                  <a:gd name="T0" fmla="*/ 39 w 50"/>
                  <a:gd name="T1" fmla="*/ 47 h 47"/>
                  <a:gd name="T2" fmla="*/ 36 w 50"/>
                  <a:gd name="T3" fmla="*/ 46 h 47"/>
                  <a:gd name="T4" fmla="*/ 33 w 50"/>
                  <a:gd name="T5" fmla="*/ 47 h 47"/>
                  <a:gd name="T6" fmla="*/ 31 w 50"/>
                  <a:gd name="T7" fmla="*/ 46 h 47"/>
                  <a:gd name="T8" fmla="*/ 27 w 50"/>
                  <a:gd name="T9" fmla="*/ 46 h 47"/>
                  <a:gd name="T10" fmla="*/ 24 w 50"/>
                  <a:gd name="T11" fmla="*/ 42 h 47"/>
                  <a:gd name="T12" fmla="*/ 19 w 50"/>
                  <a:gd name="T13" fmla="*/ 41 h 47"/>
                  <a:gd name="T14" fmla="*/ 16 w 50"/>
                  <a:gd name="T15" fmla="*/ 37 h 47"/>
                  <a:gd name="T16" fmla="*/ 16 w 50"/>
                  <a:gd name="T17" fmla="*/ 35 h 47"/>
                  <a:gd name="T18" fmla="*/ 13 w 50"/>
                  <a:gd name="T19" fmla="*/ 33 h 47"/>
                  <a:gd name="T20" fmla="*/ 6 w 50"/>
                  <a:gd name="T21" fmla="*/ 26 h 47"/>
                  <a:gd name="T22" fmla="*/ 3 w 50"/>
                  <a:gd name="T23" fmla="*/ 21 h 47"/>
                  <a:gd name="T24" fmla="*/ 2 w 50"/>
                  <a:gd name="T25" fmla="*/ 20 h 47"/>
                  <a:gd name="T26" fmla="*/ 0 w 50"/>
                  <a:gd name="T27" fmla="*/ 15 h 47"/>
                  <a:gd name="T28" fmla="*/ 7 w 50"/>
                  <a:gd name="T29" fmla="*/ 15 h 47"/>
                  <a:gd name="T30" fmla="*/ 9 w 50"/>
                  <a:gd name="T31" fmla="*/ 17 h 47"/>
                  <a:gd name="T32" fmla="*/ 12 w 50"/>
                  <a:gd name="T33" fmla="*/ 17 h 47"/>
                  <a:gd name="T34" fmla="*/ 15 w 50"/>
                  <a:gd name="T35" fmla="*/ 12 h 47"/>
                  <a:gd name="T36" fmla="*/ 21 w 50"/>
                  <a:gd name="T37" fmla="*/ 6 h 47"/>
                  <a:gd name="T38" fmla="*/ 24 w 50"/>
                  <a:gd name="T39" fmla="*/ 6 h 47"/>
                  <a:gd name="T40" fmla="*/ 25 w 50"/>
                  <a:gd name="T41" fmla="*/ 3 h 47"/>
                  <a:gd name="T42" fmla="*/ 29 w 50"/>
                  <a:gd name="T43" fmla="*/ 0 h 47"/>
                  <a:gd name="T44" fmla="*/ 33 w 50"/>
                  <a:gd name="T45" fmla="*/ 0 h 47"/>
                  <a:gd name="T46" fmla="*/ 33 w 50"/>
                  <a:gd name="T47" fmla="*/ 2 h 47"/>
                  <a:gd name="T48" fmla="*/ 39 w 50"/>
                  <a:gd name="T49" fmla="*/ 2 h 47"/>
                  <a:gd name="T50" fmla="*/ 43 w 50"/>
                  <a:gd name="T51" fmla="*/ 3 h 47"/>
                  <a:gd name="T52" fmla="*/ 44 w 50"/>
                  <a:gd name="T53" fmla="*/ 4 h 47"/>
                  <a:gd name="T54" fmla="*/ 47 w 50"/>
                  <a:gd name="T55" fmla="*/ 6 h 47"/>
                  <a:gd name="T56" fmla="*/ 50 w 50"/>
                  <a:gd name="T57" fmla="*/ 8 h 47"/>
                  <a:gd name="T58" fmla="*/ 50 w 50"/>
                  <a:gd name="T59" fmla="*/ 17 h 47"/>
                  <a:gd name="T60" fmla="*/ 49 w 50"/>
                  <a:gd name="T61" fmla="*/ 21 h 47"/>
                  <a:gd name="T62" fmla="*/ 49 w 50"/>
                  <a:gd name="T63" fmla="*/ 26 h 47"/>
                  <a:gd name="T64" fmla="*/ 50 w 50"/>
                  <a:gd name="T65" fmla="*/ 29 h 47"/>
                  <a:gd name="T66" fmla="*/ 49 w 50"/>
                  <a:gd name="T67" fmla="*/ 32 h 47"/>
                  <a:gd name="T68" fmla="*/ 48 w 50"/>
                  <a:gd name="T69" fmla="*/ 33 h 47"/>
                  <a:gd name="T70" fmla="*/ 47 w 50"/>
                  <a:gd name="T71" fmla="*/ 38 h 47"/>
                  <a:gd name="T72" fmla="*/ 39 w 50"/>
                  <a:gd name="T73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" h="47">
                    <a:moveTo>
                      <a:pt x="39" y="47"/>
                    </a:moveTo>
                    <a:lnTo>
                      <a:pt x="36" y="46"/>
                    </a:lnTo>
                    <a:lnTo>
                      <a:pt x="33" y="47"/>
                    </a:lnTo>
                    <a:lnTo>
                      <a:pt x="31" y="46"/>
                    </a:lnTo>
                    <a:lnTo>
                      <a:pt x="27" y="46"/>
                    </a:lnTo>
                    <a:lnTo>
                      <a:pt x="24" y="42"/>
                    </a:lnTo>
                    <a:lnTo>
                      <a:pt x="19" y="41"/>
                    </a:lnTo>
                    <a:lnTo>
                      <a:pt x="16" y="37"/>
                    </a:lnTo>
                    <a:lnTo>
                      <a:pt x="16" y="35"/>
                    </a:lnTo>
                    <a:lnTo>
                      <a:pt x="13" y="33"/>
                    </a:lnTo>
                    <a:lnTo>
                      <a:pt x="6" y="26"/>
                    </a:lnTo>
                    <a:lnTo>
                      <a:pt x="3" y="21"/>
                    </a:lnTo>
                    <a:lnTo>
                      <a:pt x="2" y="20"/>
                    </a:lnTo>
                    <a:lnTo>
                      <a:pt x="0" y="15"/>
                    </a:lnTo>
                    <a:lnTo>
                      <a:pt x="7" y="15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2"/>
                    </a:lnTo>
                    <a:lnTo>
                      <a:pt x="21" y="6"/>
                    </a:lnTo>
                    <a:lnTo>
                      <a:pt x="24" y="6"/>
                    </a:lnTo>
                    <a:lnTo>
                      <a:pt x="25" y="3"/>
                    </a:lnTo>
                    <a:lnTo>
                      <a:pt x="29" y="0"/>
                    </a:lnTo>
                    <a:lnTo>
                      <a:pt x="33" y="0"/>
                    </a:lnTo>
                    <a:lnTo>
                      <a:pt x="33" y="2"/>
                    </a:lnTo>
                    <a:lnTo>
                      <a:pt x="39" y="2"/>
                    </a:lnTo>
                    <a:lnTo>
                      <a:pt x="43" y="3"/>
                    </a:lnTo>
                    <a:lnTo>
                      <a:pt x="44" y="4"/>
                    </a:lnTo>
                    <a:lnTo>
                      <a:pt x="47" y="6"/>
                    </a:lnTo>
                    <a:lnTo>
                      <a:pt x="50" y="8"/>
                    </a:lnTo>
                    <a:lnTo>
                      <a:pt x="50" y="17"/>
                    </a:lnTo>
                    <a:lnTo>
                      <a:pt x="49" y="21"/>
                    </a:lnTo>
                    <a:lnTo>
                      <a:pt x="49" y="26"/>
                    </a:lnTo>
                    <a:lnTo>
                      <a:pt x="50" y="29"/>
                    </a:lnTo>
                    <a:lnTo>
                      <a:pt x="49" y="32"/>
                    </a:lnTo>
                    <a:lnTo>
                      <a:pt x="48" y="33"/>
                    </a:lnTo>
                    <a:lnTo>
                      <a:pt x="47" y="38"/>
                    </a:lnTo>
                    <a:lnTo>
                      <a:pt x="39" y="4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229" name="Straight Connector 2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68114" y="4157187"/>
            <a:ext cx="0" cy="2090075"/>
          </a:xfrm>
          <a:prstGeom prst="line">
            <a:avLst/>
          </a:prstGeom>
          <a:ln w="15875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79" idx="19"/>
          </p:cNvCxnSpPr>
          <p:nvPr/>
        </p:nvCxnSpPr>
        <p:spPr>
          <a:xfrm flipV="1">
            <a:off x="1871595" y="4515221"/>
            <a:ext cx="4261343" cy="744383"/>
          </a:xfrm>
          <a:prstGeom prst="bentConnector3">
            <a:avLst>
              <a:gd name="adj1" fmla="val 8843"/>
            </a:avLst>
          </a:prstGeom>
          <a:ln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1" idx="13"/>
          </p:cNvCxnSpPr>
          <p:nvPr/>
        </p:nvCxnSpPr>
        <p:spPr>
          <a:xfrm flipV="1">
            <a:off x="3064692" y="5216322"/>
            <a:ext cx="3068246" cy="391268"/>
          </a:xfrm>
          <a:prstGeom prst="bentConnector3">
            <a:avLst>
              <a:gd name="adj1" fmla="val 9450"/>
            </a:avLst>
          </a:prstGeom>
          <a:ln>
            <a:solidFill>
              <a:srgbClr val="667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10"/>
          </p:cNvCxnSpPr>
          <p:nvPr/>
        </p:nvCxnSpPr>
        <p:spPr>
          <a:xfrm flipV="1">
            <a:off x="4155438" y="5931882"/>
            <a:ext cx="1974415" cy="52936"/>
          </a:xfrm>
          <a:prstGeom prst="bentConnector3">
            <a:avLst>
              <a:gd name="adj1" fmla="val 6724"/>
            </a:avLst>
          </a:prstGeom>
          <a:ln>
            <a:solidFill>
              <a:srgbClr val="98A3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 descr="This is an icon symbolizing geographic location."/>
          <p:cNvSpPr/>
          <p:nvPr/>
        </p:nvSpPr>
        <p:spPr>
          <a:xfrm>
            <a:off x="6042973" y="4422217"/>
            <a:ext cx="193593" cy="193593"/>
          </a:xfrm>
          <a:prstGeom prst="ellipse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4" name="Oval 2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2973" y="5130474"/>
            <a:ext cx="193593" cy="193593"/>
          </a:xfrm>
          <a:prstGeom prst="ellipse">
            <a:avLst/>
          </a:prstGeom>
          <a:solidFill>
            <a:srgbClr val="667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" name="Oval 2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2973" y="5838731"/>
            <a:ext cx="193593" cy="193593"/>
          </a:xfrm>
          <a:prstGeom prst="ellipse">
            <a:avLst/>
          </a:prstGeom>
          <a:solidFill>
            <a:srgbClr val="98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30" name="Chart 229" descr="This is a chart. "/>
          <p:cNvGraphicFramePr/>
          <p:nvPr>
            <p:extLst>
              <p:ext uri="{D42A27DB-BD31-4B8C-83A1-F6EECF244321}">
                <p14:modId xmlns:p14="http://schemas.microsoft.com/office/powerpoint/2010/main" val="1462344199"/>
              </p:ext>
            </p:extLst>
          </p:nvPr>
        </p:nvGraphicFramePr>
        <p:xfrm>
          <a:off x="6593685" y="4046584"/>
          <a:ext cx="4986140" cy="2361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Group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72282" y="4268642"/>
            <a:ext cx="499689" cy="499687"/>
            <a:chOff x="6592808" y="4268642"/>
            <a:chExt cx="499689" cy="499687"/>
          </a:xfrm>
        </p:grpSpPr>
        <p:sp>
          <p:nvSpPr>
            <p:cNvPr id="220" name="Oval 219"/>
            <p:cNvSpPr/>
            <p:nvPr/>
          </p:nvSpPr>
          <p:spPr>
            <a:xfrm>
              <a:off x="6592808" y="4268642"/>
              <a:ext cx="499689" cy="499687"/>
            </a:xfrm>
            <a:prstGeom prst="ellipse">
              <a:avLst/>
            </a:prstGeom>
            <a:solidFill>
              <a:srgbClr val="30353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6" name="Group 235"/>
            <p:cNvGrpSpPr/>
            <p:nvPr/>
          </p:nvGrpSpPr>
          <p:grpSpPr>
            <a:xfrm>
              <a:off x="6764352" y="4410488"/>
              <a:ext cx="156601" cy="215995"/>
              <a:chOff x="6673850" y="4457700"/>
              <a:chExt cx="603250" cy="857250"/>
            </a:xfrm>
          </p:grpSpPr>
          <p:sp>
            <p:nvSpPr>
              <p:cNvPr id="240" name="Freeform 188"/>
              <p:cNvSpPr>
                <a:spLocks noEditPoints="1"/>
              </p:cNvSpPr>
              <p:nvPr/>
            </p:nvSpPr>
            <p:spPr bwMode="auto">
              <a:xfrm>
                <a:off x="6673850" y="4457700"/>
                <a:ext cx="603250" cy="857250"/>
              </a:xfrm>
              <a:custGeom>
                <a:avLst/>
                <a:gdLst>
                  <a:gd name="T0" fmla="*/ 720 w 1440"/>
                  <a:gd name="T1" fmla="*/ 0 h 2048"/>
                  <a:gd name="T2" fmla="*/ 0 w 1440"/>
                  <a:gd name="T3" fmla="*/ 720 h 2048"/>
                  <a:gd name="T4" fmla="*/ 107 w 1440"/>
                  <a:gd name="T5" fmla="*/ 1099 h 2048"/>
                  <a:gd name="T6" fmla="*/ 679 w 1440"/>
                  <a:gd name="T7" fmla="*/ 2020 h 2048"/>
                  <a:gd name="T8" fmla="*/ 730 w 1440"/>
                  <a:gd name="T9" fmla="*/ 2048 h 2048"/>
                  <a:gd name="T10" fmla="*/ 730 w 1440"/>
                  <a:gd name="T11" fmla="*/ 2048 h 2048"/>
                  <a:gd name="T12" fmla="*/ 781 w 1440"/>
                  <a:gd name="T13" fmla="*/ 2019 h 2048"/>
                  <a:gd name="T14" fmla="*/ 1338 w 1440"/>
                  <a:gd name="T15" fmla="*/ 1089 h 2048"/>
                  <a:gd name="T16" fmla="*/ 1440 w 1440"/>
                  <a:gd name="T17" fmla="*/ 720 h 2048"/>
                  <a:gd name="T18" fmla="*/ 720 w 1440"/>
                  <a:gd name="T19" fmla="*/ 0 h 2048"/>
                  <a:gd name="T20" fmla="*/ 1235 w 1440"/>
                  <a:gd name="T21" fmla="*/ 1027 h 2048"/>
                  <a:gd name="T22" fmla="*/ 729 w 1440"/>
                  <a:gd name="T23" fmla="*/ 1873 h 2048"/>
                  <a:gd name="T24" fmla="*/ 209 w 1440"/>
                  <a:gd name="T25" fmla="*/ 1035 h 2048"/>
                  <a:gd name="T26" fmla="*/ 119 w 1440"/>
                  <a:gd name="T27" fmla="*/ 720 h 2048"/>
                  <a:gd name="T28" fmla="*/ 720 w 1440"/>
                  <a:gd name="T29" fmla="*/ 119 h 2048"/>
                  <a:gd name="T30" fmla="*/ 1320 w 1440"/>
                  <a:gd name="T31" fmla="*/ 720 h 2048"/>
                  <a:gd name="T32" fmla="*/ 1235 w 1440"/>
                  <a:gd name="T33" fmla="*/ 1027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0" h="2048">
                    <a:moveTo>
                      <a:pt x="720" y="0"/>
                    </a:moveTo>
                    <a:cubicBezTo>
                      <a:pt x="323" y="0"/>
                      <a:pt x="0" y="323"/>
                      <a:pt x="0" y="720"/>
                    </a:cubicBezTo>
                    <a:cubicBezTo>
                      <a:pt x="0" y="854"/>
                      <a:pt x="37" y="985"/>
                      <a:pt x="107" y="1099"/>
                    </a:cubicBezTo>
                    <a:cubicBezTo>
                      <a:pt x="679" y="2020"/>
                      <a:pt x="679" y="2020"/>
                      <a:pt x="679" y="2020"/>
                    </a:cubicBezTo>
                    <a:cubicBezTo>
                      <a:pt x="690" y="2037"/>
                      <a:pt x="709" y="2048"/>
                      <a:pt x="730" y="2048"/>
                    </a:cubicBezTo>
                    <a:cubicBezTo>
                      <a:pt x="730" y="2048"/>
                      <a:pt x="730" y="2048"/>
                      <a:pt x="730" y="2048"/>
                    </a:cubicBezTo>
                    <a:cubicBezTo>
                      <a:pt x="751" y="2048"/>
                      <a:pt x="771" y="2037"/>
                      <a:pt x="781" y="2019"/>
                    </a:cubicBezTo>
                    <a:cubicBezTo>
                      <a:pt x="1338" y="1089"/>
                      <a:pt x="1338" y="1089"/>
                      <a:pt x="1338" y="1089"/>
                    </a:cubicBezTo>
                    <a:cubicBezTo>
                      <a:pt x="1405" y="978"/>
                      <a:pt x="1440" y="850"/>
                      <a:pt x="1440" y="720"/>
                    </a:cubicBezTo>
                    <a:cubicBezTo>
                      <a:pt x="1440" y="323"/>
                      <a:pt x="1117" y="0"/>
                      <a:pt x="720" y="0"/>
                    </a:cubicBezTo>
                    <a:close/>
                    <a:moveTo>
                      <a:pt x="1235" y="1027"/>
                    </a:moveTo>
                    <a:cubicBezTo>
                      <a:pt x="729" y="1873"/>
                      <a:pt x="729" y="1873"/>
                      <a:pt x="729" y="1873"/>
                    </a:cubicBezTo>
                    <a:cubicBezTo>
                      <a:pt x="209" y="1035"/>
                      <a:pt x="209" y="1035"/>
                      <a:pt x="209" y="1035"/>
                    </a:cubicBezTo>
                    <a:cubicBezTo>
                      <a:pt x="151" y="941"/>
                      <a:pt x="119" y="832"/>
                      <a:pt x="119" y="720"/>
                    </a:cubicBezTo>
                    <a:cubicBezTo>
                      <a:pt x="119" y="389"/>
                      <a:pt x="389" y="119"/>
                      <a:pt x="720" y="119"/>
                    </a:cubicBezTo>
                    <a:cubicBezTo>
                      <a:pt x="1051" y="119"/>
                      <a:pt x="1320" y="389"/>
                      <a:pt x="1320" y="720"/>
                    </a:cubicBezTo>
                    <a:cubicBezTo>
                      <a:pt x="1320" y="828"/>
                      <a:pt x="1291" y="935"/>
                      <a:pt x="1235" y="10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1" name="Freeform 189"/>
              <p:cNvSpPr>
                <a:spLocks noEditPoints="1"/>
              </p:cNvSpPr>
              <p:nvPr/>
            </p:nvSpPr>
            <p:spPr bwMode="auto">
              <a:xfrm>
                <a:off x="6824663" y="4608513"/>
                <a:ext cx="301625" cy="301625"/>
              </a:xfrm>
              <a:custGeom>
                <a:avLst/>
                <a:gdLst>
                  <a:gd name="T0" fmla="*/ 360 w 720"/>
                  <a:gd name="T1" fmla="*/ 0 h 720"/>
                  <a:gd name="T2" fmla="*/ 0 w 720"/>
                  <a:gd name="T3" fmla="*/ 360 h 720"/>
                  <a:gd name="T4" fmla="*/ 360 w 720"/>
                  <a:gd name="T5" fmla="*/ 720 h 720"/>
                  <a:gd name="T6" fmla="*/ 720 w 720"/>
                  <a:gd name="T7" fmla="*/ 360 h 720"/>
                  <a:gd name="T8" fmla="*/ 360 w 720"/>
                  <a:gd name="T9" fmla="*/ 0 h 720"/>
                  <a:gd name="T10" fmla="*/ 360 w 720"/>
                  <a:gd name="T11" fmla="*/ 601 h 720"/>
                  <a:gd name="T12" fmla="*/ 119 w 720"/>
                  <a:gd name="T13" fmla="*/ 360 h 720"/>
                  <a:gd name="T14" fmla="*/ 360 w 720"/>
                  <a:gd name="T15" fmla="*/ 119 h 720"/>
                  <a:gd name="T16" fmla="*/ 600 w 720"/>
                  <a:gd name="T17" fmla="*/ 360 h 720"/>
                  <a:gd name="T18" fmla="*/ 360 w 720"/>
                  <a:gd name="T19" fmla="*/ 601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0" h="720">
                    <a:moveTo>
                      <a:pt x="360" y="0"/>
                    </a:moveTo>
                    <a:cubicBezTo>
                      <a:pt x="161" y="0"/>
                      <a:pt x="0" y="161"/>
                      <a:pt x="0" y="360"/>
                    </a:cubicBezTo>
                    <a:cubicBezTo>
                      <a:pt x="0" y="557"/>
                      <a:pt x="159" y="720"/>
                      <a:pt x="360" y="720"/>
                    </a:cubicBezTo>
                    <a:cubicBezTo>
                      <a:pt x="564" y="720"/>
                      <a:pt x="720" y="555"/>
                      <a:pt x="720" y="360"/>
                    </a:cubicBezTo>
                    <a:cubicBezTo>
                      <a:pt x="720" y="161"/>
                      <a:pt x="559" y="0"/>
                      <a:pt x="360" y="0"/>
                    </a:cubicBezTo>
                    <a:close/>
                    <a:moveTo>
                      <a:pt x="360" y="601"/>
                    </a:moveTo>
                    <a:cubicBezTo>
                      <a:pt x="227" y="601"/>
                      <a:pt x="119" y="493"/>
                      <a:pt x="119" y="360"/>
                    </a:cubicBezTo>
                    <a:cubicBezTo>
                      <a:pt x="119" y="228"/>
                      <a:pt x="228" y="119"/>
                      <a:pt x="360" y="119"/>
                    </a:cubicBezTo>
                    <a:cubicBezTo>
                      <a:pt x="492" y="119"/>
                      <a:pt x="600" y="228"/>
                      <a:pt x="600" y="360"/>
                    </a:cubicBezTo>
                    <a:cubicBezTo>
                      <a:pt x="600" y="491"/>
                      <a:pt x="495" y="601"/>
                      <a:pt x="360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5" name="Group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67897" y="4975580"/>
            <a:ext cx="499689" cy="499687"/>
            <a:chOff x="6592808" y="4975580"/>
            <a:chExt cx="499689" cy="499687"/>
          </a:xfrm>
        </p:grpSpPr>
        <p:sp>
          <p:nvSpPr>
            <p:cNvPr id="221" name="Oval 220"/>
            <p:cNvSpPr/>
            <p:nvPr/>
          </p:nvSpPr>
          <p:spPr>
            <a:xfrm>
              <a:off x="6592808" y="4975580"/>
              <a:ext cx="499689" cy="499687"/>
            </a:xfrm>
            <a:prstGeom prst="ellipse">
              <a:avLst/>
            </a:prstGeom>
            <a:solidFill>
              <a:srgbClr val="66718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6763568" y="5116346"/>
              <a:ext cx="158168" cy="218155"/>
              <a:chOff x="6673850" y="4457700"/>
              <a:chExt cx="603250" cy="857250"/>
            </a:xfrm>
          </p:grpSpPr>
          <p:sp>
            <p:nvSpPr>
              <p:cNvPr id="248" name="Freeform 188"/>
              <p:cNvSpPr>
                <a:spLocks noEditPoints="1"/>
              </p:cNvSpPr>
              <p:nvPr/>
            </p:nvSpPr>
            <p:spPr bwMode="auto">
              <a:xfrm>
                <a:off x="6673850" y="4457700"/>
                <a:ext cx="603250" cy="857250"/>
              </a:xfrm>
              <a:custGeom>
                <a:avLst/>
                <a:gdLst>
                  <a:gd name="T0" fmla="*/ 720 w 1440"/>
                  <a:gd name="T1" fmla="*/ 0 h 2048"/>
                  <a:gd name="T2" fmla="*/ 0 w 1440"/>
                  <a:gd name="T3" fmla="*/ 720 h 2048"/>
                  <a:gd name="T4" fmla="*/ 107 w 1440"/>
                  <a:gd name="T5" fmla="*/ 1099 h 2048"/>
                  <a:gd name="T6" fmla="*/ 679 w 1440"/>
                  <a:gd name="T7" fmla="*/ 2020 h 2048"/>
                  <a:gd name="T8" fmla="*/ 730 w 1440"/>
                  <a:gd name="T9" fmla="*/ 2048 h 2048"/>
                  <a:gd name="T10" fmla="*/ 730 w 1440"/>
                  <a:gd name="T11" fmla="*/ 2048 h 2048"/>
                  <a:gd name="T12" fmla="*/ 781 w 1440"/>
                  <a:gd name="T13" fmla="*/ 2019 h 2048"/>
                  <a:gd name="T14" fmla="*/ 1338 w 1440"/>
                  <a:gd name="T15" fmla="*/ 1089 h 2048"/>
                  <a:gd name="T16" fmla="*/ 1440 w 1440"/>
                  <a:gd name="T17" fmla="*/ 720 h 2048"/>
                  <a:gd name="T18" fmla="*/ 720 w 1440"/>
                  <a:gd name="T19" fmla="*/ 0 h 2048"/>
                  <a:gd name="T20" fmla="*/ 1235 w 1440"/>
                  <a:gd name="T21" fmla="*/ 1027 h 2048"/>
                  <a:gd name="T22" fmla="*/ 729 w 1440"/>
                  <a:gd name="T23" fmla="*/ 1873 h 2048"/>
                  <a:gd name="T24" fmla="*/ 209 w 1440"/>
                  <a:gd name="T25" fmla="*/ 1035 h 2048"/>
                  <a:gd name="T26" fmla="*/ 119 w 1440"/>
                  <a:gd name="T27" fmla="*/ 720 h 2048"/>
                  <a:gd name="T28" fmla="*/ 720 w 1440"/>
                  <a:gd name="T29" fmla="*/ 119 h 2048"/>
                  <a:gd name="T30" fmla="*/ 1320 w 1440"/>
                  <a:gd name="T31" fmla="*/ 720 h 2048"/>
                  <a:gd name="T32" fmla="*/ 1235 w 1440"/>
                  <a:gd name="T33" fmla="*/ 1027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0" h="2048">
                    <a:moveTo>
                      <a:pt x="720" y="0"/>
                    </a:moveTo>
                    <a:cubicBezTo>
                      <a:pt x="323" y="0"/>
                      <a:pt x="0" y="323"/>
                      <a:pt x="0" y="720"/>
                    </a:cubicBezTo>
                    <a:cubicBezTo>
                      <a:pt x="0" y="854"/>
                      <a:pt x="37" y="985"/>
                      <a:pt x="107" y="1099"/>
                    </a:cubicBezTo>
                    <a:cubicBezTo>
                      <a:pt x="679" y="2020"/>
                      <a:pt x="679" y="2020"/>
                      <a:pt x="679" y="2020"/>
                    </a:cubicBezTo>
                    <a:cubicBezTo>
                      <a:pt x="690" y="2037"/>
                      <a:pt x="709" y="2048"/>
                      <a:pt x="730" y="2048"/>
                    </a:cubicBezTo>
                    <a:cubicBezTo>
                      <a:pt x="730" y="2048"/>
                      <a:pt x="730" y="2048"/>
                      <a:pt x="730" y="2048"/>
                    </a:cubicBezTo>
                    <a:cubicBezTo>
                      <a:pt x="751" y="2048"/>
                      <a:pt x="771" y="2037"/>
                      <a:pt x="781" y="2019"/>
                    </a:cubicBezTo>
                    <a:cubicBezTo>
                      <a:pt x="1338" y="1089"/>
                      <a:pt x="1338" y="1089"/>
                      <a:pt x="1338" y="1089"/>
                    </a:cubicBezTo>
                    <a:cubicBezTo>
                      <a:pt x="1405" y="978"/>
                      <a:pt x="1440" y="850"/>
                      <a:pt x="1440" y="720"/>
                    </a:cubicBezTo>
                    <a:cubicBezTo>
                      <a:pt x="1440" y="323"/>
                      <a:pt x="1117" y="0"/>
                      <a:pt x="720" y="0"/>
                    </a:cubicBezTo>
                    <a:close/>
                    <a:moveTo>
                      <a:pt x="1235" y="1027"/>
                    </a:moveTo>
                    <a:cubicBezTo>
                      <a:pt x="729" y="1873"/>
                      <a:pt x="729" y="1873"/>
                      <a:pt x="729" y="1873"/>
                    </a:cubicBezTo>
                    <a:cubicBezTo>
                      <a:pt x="209" y="1035"/>
                      <a:pt x="209" y="1035"/>
                      <a:pt x="209" y="1035"/>
                    </a:cubicBezTo>
                    <a:cubicBezTo>
                      <a:pt x="151" y="941"/>
                      <a:pt x="119" y="832"/>
                      <a:pt x="119" y="720"/>
                    </a:cubicBezTo>
                    <a:cubicBezTo>
                      <a:pt x="119" y="389"/>
                      <a:pt x="389" y="119"/>
                      <a:pt x="720" y="119"/>
                    </a:cubicBezTo>
                    <a:cubicBezTo>
                      <a:pt x="1051" y="119"/>
                      <a:pt x="1320" y="389"/>
                      <a:pt x="1320" y="720"/>
                    </a:cubicBezTo>
                    <a:cubicBezTo>
                      <a:pt x="1320" y="828"/>
                      <a:pt x="1291" y="935"/>
                      <a:pt x="1235" y="10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9" name="Freeform 189" descr="This is an icon symbolizing geographic location."/>
              <p:cNvSpPr>
                <a:spLocks noEditPoints="1"/>
              </p:cNvSpPr>
              <p:nvPr/>
            </p:nvSpPr>
            <p:spPr bwMode="auto">
              <a:xfrm>
                <a:off x="6824663" y="4608513"/>
                <a:ext cx="301625" cy="301625"/>
              </a:xfrm>
              <a:custGeom>
                <a:avLst/>
                <a:gdLst>
                  <a:gd name="T0" fmla="*/ 360 w 720"/>
                  <a:gd name="T1" fmla="*/ 0 h 720"/>
                  <a:gd name="T2" fmla="*/ 0 w 720"/>
                  <a:gd name="T3" fmla="*/ 360 h 720"/>
                  <a:gd name="T4" fmla="*/ 360 w 720"/>
                  <a:gd name="T5" fmla="*/ 720 h 720"/>
                  <a:gd name="T6" fmla="*/ 720 w 720"/>
                  <a:gd name="T7" fmla="*/ 360 h 720"/>
                  <a:gd name="T8" fmla="*/ 360 w 720"/>
                  <a:gd name="T9" fmla="*/ 0 h 720"/>
                  <a:gd name="T10" fmla="*/ 360 w 720"/>
                  <a:gd name="T11" fmla="*/ 601 h 720"/>
                  <a:gd name="T12" fmla="*/ 119 w 720"/>
                  <a:gd name="T13" fmla="*/ 360 h 720"/>
                  <a:gd name="T14" fmla="*/ 360 w 720"/>
                  <a:gd name="T15" fmla="*/ 119 h 720"/>
                  <a:gd name="T16" fmla="*/ 600 w 720"/>
                  <a:gd name="T17" fmla="*/ 360 h 720"/>
                  <a:gd name="T18" fmla="*/ 360 w 720"/>
                  <a:gd name="T19" fmla="*/ 601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0" h="720">
                    <a:moveTo>
                      <a:pt x="360" y="0"/>
                    </a:moveTo>
                    <a:cubicBezTo>
                      <a:pt x="161" y="0"/>
                      <a:pt x="0" y="161"/>
                      <a:pt x="0" y="360"/>
                    </a:cubicBezTo>
                    <a:cubicBezTo>
                      <a:pt x="0" y="557"/>
                      <a:pt x="159" y="720"/>
                      <a:pt x="360" y="720"/>
                    </a:cubicBezTo>
                    <a:cubicBezTo>
                      <a:pt x="564" y="720"/>
                      <a:pt x="720" y="555"/>
                      <a:pt x="720" y="360"/>
                    </a:cubicBezTo>
                    <a:cubicBezTo>
                      <a:pt x="720" y="161"/>
                      <a:pt x="559" y="0"/>
                      <a:pt x="360" y="0"/>
                    </a:cubicBezTo>
                    <a:close/>
                    <a:moveTo>
                      <a:pt x="360" y="601"/>
                    </a:moveTo>
                    <a:cubicBezTo>
                      <a:pt x="227" y="601"/>
                      <a:pt x="119" y="493"/>
                      <a:pt x="119" y="360"/>
                    </a:cubicBezTo>
                    <a:cubicBezTo>
                      <a:pt x="119" y="228"/>
                      <a:pt x="228" y="119"/>
                      <a:pt x="360" y="119"/>
                    </a:cubicBezTo>
                    <a:cubicBezTo>
                      <a:pt x="492" y="119"/>
                      <a:pt x="600" y="228"/>
                      <a:pt x="600" y="360"/>
                    </a:cubicBezTo>
                    <a:cubicBezTo>
                      <a:pt x="600" y="491"/>
                      <a:pt x="495" y="601"/>
                      <a:pt x="360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8" name="Group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67897" y="5674846"/>
            <a:ext cx="499689" cy="499687"/>
            <a:chOff x="6592808" y="5674846"/>
            <a:chExt cx="499689" cy="499687"/>
          </a:xfrm>
        </p:grpSpPr>
        <p:sp>
          <p:nvSpPr>
            <p:cNvPr id="222" name="Oval 221" descr="This is an icon symbolizing geographic location."/>
            <p:cNvSpPr/>
            <p:nvPr/>
          </p:nvSpPr>
          <p:spPr>
            <a:xfrm>
              <a:off x="6592808" y="5674846"/>
              <a:ext cx="499689" cy="499687"/>
            </a:xfrm>
            <a:prstGeom prst="ellipse">
              <a:avLst/>
            </a:prstGeom>
            <a:solidFill>
              <a:srgbClr val="98A3AD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2" name="Group 251"/>
            <p:cNvGrpSpPr/>
            <p:nvPr/>
          </p:nvGrpSpPr>
          <p:grpSpPr>
            <a:xfrm>
              <a:off x="6763568" y="5815612"/>
              <a:ext cx="158168" cy="218155"/>
              <a:chOff x="6673850" y="4457700"/>
              <a:chExt cx="603250" cy="857250"/>
            </a:xfrm>
          </p:grpSpPr>
          <p:sp>
            <p:nvSpPr>
              <p:cNvPr id="253" name="Freeform 188"/>
              <p:cNvSpPr>
                <a:spLocks noEditPoints="1"/>
              </p:cNvSpPr>
              <p:nvPr/>
            </p:nvSpPr>
            <p:spPr bwMode="auto">
              <a:xfrm>
                <a:off x="6673850" y="4457700"/>
                <a:ext cx="603250" cy="857250"/>
              </a:xfrm>
              <a:custGeom>
                <a:avLst/>
                <a:gdLst>
                  <a:gd name="T0" fmla="*/ 720 w 1440"/>
                  <a:gd name="T1" fmla="*/ 0 h 2048"/>
                  <a:gd name="T2" fmla="*/ 0 w 1440"/>
                  <a:gd name="T3" fmla="*/ 720 h 2048"/>
                  <a:gd name="T4" fmla="*/ 107 w 1440"/>
                  <a:gd name="T5" fmla="*/ 1099 h 2048"/>
                  <a:gd name="T6" fmla="*/ 679 w 1440"/>
                  <a:gd name="T7" fmla="*/ 2020 h 2048"/>
                  <a:gd name="T8" fmla="*/ 730 w 1440"/>
                  <a:gd name="T9" fmla="*/ 2048 h 2048"/>
                  <a:gd name="T10" fmla="*/ 730 w 1440"/>
                  <a:gd name="T11" fmla="*/ 2048 h 2048"/>
                  <a:gd name="T12" fmla="*/ 781 w 1440"/>
                  <a:gd name="T13" fmla="*/ 2019 h 2048"/>
                  <a:gd name="T14" fmla="*/ 1338 w 1440"/>
                  <a:gd name="T15" fmla="*/ 1089 h 2048"/>
                  <a:gd name="T16" fmla="*/ 1440 w 1440"/>
                  <a:gd name="T17" fmla="*/ 720 h 2048"/>
                  <a:gd name="T18" fmla="*/ 720 w 1440"/>
                  <a:gd name="T19" fmla="*/ 0 h 2048"/>
                  <a:gd name="T20" fmla="*/ 1235 w 1440"/>
                  <a:gd name="T21" fmla="*/ 1027 h 2048"/>
                  <a:gd name="T22" fmla="*/ 729 w 1440"/>
                  <a:gd name="T23" fmla="*/ 1873 h 2048"/>
                  <a:gd name="T24" fmla="*/ 209 w 1440"/>
                  <a:gd name="T25" fmla="*/ 1035 h 2048"/>
                  <a:gd name="T26" fmla="*/ 119 w 1440"/>
                  <a:gd name="T27" fmla="*/ 720 h 2048"/>
                  <a:gd name="T28" fmla="*/ 720 w 1440"/>
                  <a:gd name="T29" fmla="*/ 119 h 2048"/>
                  <a:gd name="T30" fmla="*/ 1320 w 1440"/>
                  <a:gd name="T31" fmla="*/ 720 h 2048"/>
                  <a:gd name="T32" fmla="*/ 1235 w 1440"/>
                  <a:gd name="T33" fmla="*/ 1027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0" h="2048">
                    <a:moveTo>
                      <a:pt x="720" y="0"/>
                    </a:moveTo>
                    <a:cubicBezTo>
                      <a:pt x="323" y="0"/>
                      <a:pt x="0" y="323"/>
                      <a:pt x="0" y="720"/>
                    </a:cubicBezTo>
                    <a:cubicBezTo>
                      <a:pt x="0" y="854"/>
                      <a:pt x="37" y="985"/>
                      <a:pt x="107" y="1099"/>
                    </a:cubicBezTo>
                    <a:cubicBezTo>
                      <a:pt x="679" y="2020"/>
                      <a:pt x="679" y="2020"/>
                      <a:pt x="679" y="2020"/>
                    </a:cubicBezTo>
                    <a:cubicBezTo>
                      <a:pt x="690" y="2037"/>
                      <a:pt x="709" y="2048"/>
                      <a:pt x="730" y="2048"/>
                    </a:cubicBezTo>
                    <a:cubicBezTo>
                      <a:pt x="730" y="2048"/>
                      <a:pt x="730" y="2048"/>
                      <a:pt x="730" y="2048"/>
                    </a:cubicBezTo>
                    <a:cubicBezTo>
                      <a:pt x="751" y="2048"/>
                      <a:pt x="771" y="2037"/>
                      <a:pt x="781" y="2019"/>
                    </a:cubicBezTo>
                    <a:cubicBezTo>
                      <a:pt x="1338" y="1089"/>
                      <a:pt x="1338" y="1089"/>
                      <a:pt x="1338" y="1089"/>
                    </a:cubicBezTo>
                    <a:cubicBezTo>
                      <a:pt x="1405" y="978"/>
                      <a:pt x="1440" y="850"/>
                      <a:pt x="1440" y="720"/>
                    </a:cubicBezTo>
                    <a:cubicBezTo>
                      <a:pt x="1440" y="323"/>
                      <a:pt x="1117" y="0"/>
                      <a:pt x="720" y="0"/>
                    </a:cubicBezTo>
                    <a:close/>
                    <a:moveTo>
                      <a:pt x="1235" y="1027"/>
                    </a:moveTo>
                    <a:cubicBezTo>
                      <a:pt x="729" y="1873"/>
                      <a:pt x="729" y="1873"/>
                      <a:pt x="729" y="1873"/>
                    </a:cubicBezTo>
                    <a:cubicBezTo>
                      <a:pt x="209" y="1035"/>
                      <a:pt x="209" y="1035"/>
                      <a:pt x="209" y="1035"/>
                    </a:cubicBezTo>
                    <a:cubicBezTo>
                      <a:pt x="151" y="941"/>
                      <a:pt x="119" y="832"/>
                      <a:pt x="119" y="720"/>
                    </a:cubicBezTo>
                    <a:cubicBezTo>
                      <a:pt x="119" y="389"/>
                      <a:pt x="389" y="119"/>
                      <a:pt x="720" y="119"/>
                    </a:cubicBezTo>
                    <a:cubicBezTo>
                      <a:pt x="1051" y="119"/>
                      <a:pt x="1320" y="389"/>
                      <a:pt x="1320" y="720"/>
                    </a:cubicBezTo>
                    <a:cubicBezTo>
                      <a:pt x="1320" y="828"/>
                      <a:pt x="1291" y="935"/>
                      <a:pt x="1235" y="10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4" name="Freeform 189"/>
              <p:cNvSpPr>
                <a:spLocks noEditPoints="1"/>
              </p:cNvSpPr>
              <p:nvPr/>
            </p:nvSpPr>
            <p:spPr bwMode="auto">
              <a:xfrm>
                <a:off x="6824663" y="4608513"/>
                <a:ext cx="301625" cy="301625"/>
              </a:xfrm>
              <a:custGeom>
                <a:avLst/>
                <a:gdLst>
                  <a:gd name="T0" fmla="*/ 360 w 720"/>
                  <a:gd name="T1" fmla="*/ 0 h 720"/>
                  <a:gd name="T2" fmla="*/ 0 w 720"/>
                  <a:gd name="T3" fmla="*/ 360 h 720"/>
                  <a:gd name="T4" fmla="*/ 360 w 720"/>
                  <a:gd name="T5" fmla="*/ 720 h 720"/>
                  <a:gd name="T6" fmla="*/ 720 w 720"/>
                  <a:gd name="T7" fmla="*/ 360 h 720"/>
                  <a:gd name="T8" fmla="*/ 360 w 720"/>
                  <a:gd name="T9" fmla="*/ 0 h 720"/>
                  <a:gd name="T10" fmla="*/ 360 w 720"/>
                  <a:gd name="T11" fmla="*/ 601 h 720"/>
                  <a:gd name="T12" fmla="*/ 119 w 720"/>
                  <a:gd name="T13" fmla="*/ 360 h 720"/>
                  <a:gd name="T14" fmla="*/ 360 w 720"/>
                  <a:gd name="T15" fmla="*/ 119 h 720"/>
                  <a:gd name="T16" fmla="*/ 600 w 720"/>
                  <a:gd name="T17" fmla="*/ 360 h 720"/>
                  <a:gd name="T18" fmla="*/ 360 w 720"/>
                  <a:gd name="T19" fmla="*/ 601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0" h="720">
                    <a:moveTo>
                      <a:pt x="360" y="0"/>
                    </a:moveTo>
                    <a:cubicBezTo>
                      <a:pt x="161" y="0"/>
                      <a:pt x="0" y="161"/>
                      <a:pt x="0" y="360"/>
                    </a:cubicBezTo>
                    <a:cubicBezTo>
                      <a:pt x="0" y="557"/>
                      <a:pt x="159" y="720"/>
                      <a:pt x="360" y="720"/>
                    </a:cubicBezTo>
                    <a:cubicBezTo>
                      <a:pt x="564" y="720"/>
                      <a:pt x="720" y="555"/>
                      <a:pt x="720" y="360"/>
                    </a:cubicBezTo>
                    <a:cubicBezTo>
                      <a:pt x="720" y="161"/>
                      <a:pt x="559" y="0"/>
                      <a:pt x="360" y="0"/>
                    </a:cubicBezTo>
                    <a:close/>
                    <a:moveTo>
                      <a:pt x="360" y="601"/>
                    </a:moveTo>
                    <a:cubicBezTo>
                      <a:pt x="227" y="601"/>
                      <a:pt x="119" y="493"/>
                      <a:pt x="119" y="360"/>
                    </a:cubicBezTo>
                    <a:cubicBezTo>
                      <a:pt x="119" y="228"/>
                      <a:pt x="228" y="119"/>
                      <a:pt x="360" y="119"/>
                    </a:cubicBezTo>
                    <a:cubicBezTo>
                      <a:pt x="492" y="119"/>
                      <a:pt x="600" y="228"/>
                      <a:pt x="600" y="360"/>
                    </a:cubicBezTo>
                    <a:cubicBezTo>
                      <a:pt x="600" y="491"/>
                      <a:pt x="495" y="601"/>
                      <a:pt x="360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C4CB2807-C74A-41A8-931C-9C6AF92E9AE8}"/>
              </a:ext>
            </a:extLst>
          </p:cNvPr>
          <p:cNvSpPr txBox="1"/>
          <p:nvPr/>
        </p:nvSpPr>
        <p:spPr>
          <a:xfrm>
            <a:off x="4725432" y="165381"/>
            <a:ext cx="274113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DATA DRIVEN </a:t>
            </a:r>
          </a:p>
        </p:txBody>
      </p:sp>
      <p:sp>
        <p:nvSpPr>
          <p:cNvPr id="40" name="Title 39" hidden="1">
            <a:extLst>
              <a:ext uri="{FF2B5EF4-FFF2-40B4-BE49-F238E27FC236}">
                <a16:creationId xmlns:a16="http://schemas.microsoft.com/office/drawing/2014/main" id="{9E3012EF-6114-4C5E-B103-134AD111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8</a:t>
            </a:r>
          </a:p>
        </p:txBody>
      </p:sp>
    </p:spTree>
    <p:extLst>
      <p:ext uri="{BB962C8B-B14F-4D97-AF65-F5344CB8AC3E}">
        <p14:creationId xmlns:p14="http://schemas.microsoft.com/office/powerpoint/2010/main" val="122175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43776" y="2225546"/>
            <a:ext cx="2367224" cy="2367218"/>
          </a:xfrm>
          <a:prstGeom prst="ellipse">
            <a:avLst/>
          </a:prstGeom>
          <a:solidFill>
            <a:srgbClr val="66718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440290"/>
            <a:ext cx="11025188" cy="50668"/>
          </a:xfrm>
          <a:prstGeom prst="rect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29561" y="2611330"/>
            <a:ext cx="1595654" cy="1595650"/>
          </a:xfrm>
          <a:prstGeom prst="ellipse">
            <a:avLst/>
          </a:prstGeom>
          <a:solidFill>
            <a:srgbClr val="30353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 descr="This is an icon of a trophy."/>
          <p:cNvGrpSpPr/>
          <p:nvPr/>
        </p:nvGrpSpPr>
        <p:grpSpPr>
          <a:xfrm>
            <a:off x="10299341" y="3028467"/>
            <a:ext cx="656095" cy="761376"/>
            <a:chOff x="-1892703" y="1944681"/>
            <a:chExt cx="3284538" cy="3811588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-1892703" y="1944681"/>
              <a:ext cx="3284538" cy="3811588"/>
            </a:xfrm>
            <a:custGeom>
              <a:avLst/>
              <a:gdLst>
                <a:gd name="T0" fmla="*/ 1611 w 1764"/>
                <a:gd name="T1" fmla="*/ 145 h 2048"/>
                <a:gd name="T2" fmla="*/ 1468 w 1764"/>
                <a:gd name="T3" fmla="*/ 100 h 2048"/>
                <a:gd name="T4" fmla="*/ 397 w 1764"/>
                <a:gd name="T5" fmla="*/ 0 h 2048"/>
                <a:gd name="T6" fmla="*/ 296 w 1764"/>
                <a:gd name="T7" fmla="*/ 145 h 2048"/>
                <a:gd name="T8" fmla="*/ 40 w 1764"/>
                <a:gd name="T9" fmla="*/ 197 h 2048"/>
                <a:gd name="T10" fmla="*/ 397 w 1764"/>
                <a:gd name="T11" fmla="*/ 863 h 2048"/>
                <a:gd name="T12" fmla="*/ 735 w 1764"/>
                <a:gd name="T13" fmla="*/ 1251 h 2048"/>
                <a:gd name="T14" fmla="*/ 567 w 1764"/>
                <a:gd name="T15" fmla="*/ 1483 h 2048"/>
                <a:gd name="T16" fmla="*/ 531 w 1764"/>
                <a:gd name="T17" fmla="*/ 1746 h 2048"/>
                <a:gd name="T18" fmla="*/ 301 w 1764"/>
                <a:gd name="T19" fmla="*/ 1888 h 2048"/>
                <a:gd name="T20" fmla="*/ 348 w 1764"/>
                <a:gd name="T21" fmla="*/ 2048 h 2048"/>
                <a:gd name="T22" fmla="*/ 1468 w 1764"/>
                <a:gd name="T23" fmla="*/ 2001 h 2048"/>
                <a:gd name="T24" fmla="*/ 1325 w 1764"/>
                <a:gd name="T25" fmla="*/ 1746 h 2048"/>
                <a:gd name="T26" fmla="*/ 1237 w 1764"/>
                <a:gd name="T27" fmla="*/ 1529 h 2048"/>
                <a:gd name="T28" fmla="*/ 1200 w 1764"/>
                <a:gd name="T29" fmla="*/ 1482 h 2048"/>
                <a:gd name="T30" fmla="*/ 1303 w 1764"/>
                <a:gd name="T31" fmla="*/ 992 h 2048"/>
                <a:gd name="T32" fmla="*/ 1757 w 1764"/>
                <a:gd name="T33" fmla="*/ 316 h 2048"/>
                <a:gd name="T34" fmla="*/ 101 w 1764"/>
                <a:gd name="T35" fmla="*/ 301 h 2048"/>
                <a:gd name="T36" fmla="*/ 153 w 1764"/>
                <a:gd name="T37" fmla="*/ 240 h 2048"/>
                <a:gd name="T38" fmla="*/ 296 w 1764"/>
                <a:gd name="T39" fmla="*/ 327 h 2048"/>
                <a:gd name="T40" fmla="*/ 101 w 1764"/>
                <a:gd name="T41" fmla="*/ 301 h 2048"/>
                <a:gd name="T42" fmla="*/ 1373 w 1764"/>
                <a:gd name="T43" fmla="*/ 1888 h 2048"/>
                <a:gd name="T44" fmla="*/ 396 w 1764"/>
                <a:gd name="T45" fmla="*/ 1953 h 2048"/>
                <a:gd name="T46" fmla="*/ 443 w 1764"/>
                <a:gd name="T47" fmla="*/ 1841 h 2048"/>
                <a:gd name="T48" fmla="*/ 1143 w 1764"/>
                <a:gd name="T49" fmla="*/ 1576 h 2048"/>
                <a:gd name="T50" fmla="*/ 626 w 1764"/>
                <a:gd name="T51" fmla="*/ 1746 h 2048"/>
                <a:gd name="T52" fmla="*/ 1143 w 1764"/>
                <a:gd name="T53" fmla="*/ 1576 h 2048"/>
                <a:gd name="T54" fmla="*/ 782 w 1764"/>
                <a:gd name="T55" fmla="*/ 1439 h 2048"/>
                <a:gd name="T56" fmla="*/ 882 w 1764"/>
                <a:gd name="T57" fmla="*/ 1280 h 2048"/>
                <a:gd name="T58" fmla="*/ 1019 w 1764"/>
                <a:gd name="T59" fmla="*/ 1481 h 2048"/>
                <a:gd name="T60" fmla="*/ 1373 w 1764"/>
                <a:gd name="T61" fmla="*/ 327 h 2048"/>
                <a:gd name="T62" fmla="*/ 882 w 1764"/>
                <a:gd name="T63" fmla="*/ 1186 h 2048"/>
                <a:gd name="T64" fmla="*/ 391 w 1764"/>
                <a:gd name="T65" fmla="*/ 327 h 2048"/>
                <a:gd name="T66" fmla="*/ 397 w 1764"/>
                <a:gd name="T67" fmla="*/ 95 h 2048"/>
                <a:gd name="T68" fmla="*/ 1373 w 1764"/>
                <a:gd name="T69" fmla="*/ 100 h 2048"/>
                <a:gd name="T70" fmla="*/ 1663 w 1764"/>
                <a:gd name="T71" fmla="*/ 301 h 2048"/>
                <a:gd name="T72" fmla="*/ 1468 w 1764"/>
                <a:gd name="T73" fmla="*/ 327 h 2048"/>
                <a:gd name="T74" fmla="*/ 1611 w 1764"/>
                <a:gd name="T75" fmla="*/ 240 h 2048"/>
                <a:gd name="T76" fmla="*/ 1663 w 1764"/>
                <a:gd name="T77" fmla="*/ 301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64" h="2048">
                  <a:moveTo>
                    <a:pt x="1724" y="197"/>
                  </a:moveTo>
                  <a:cubicBezTo>
                    <a:pt x="1696" y="164"/>
                    <a:pt x="1654" y="145"/>
                    <a:pt x="1611" y="145"/>
                  </a:cubicBezTo>
                  <a:cubicBezTo>
                    <a:pt x="1468" y="145"/>
                    <a:pt x="1468" y="145"/>
                    <a:pt x="1468" y="145"/>
                  </a:cubicBezTo>
                  <a:cubicBezTo>
                    <a:pt x="1468" y="100"/>
                    <a:pt x="1468" y="100"/>
                    <a:pt x="1468" y="100"/>
                  </a:cubicBezTo>
                  <a:cubicBezTo>
                    <a:pt x="1468" y="45"/>
                    <a:pt x="1423" y="0"/>
                    <a:pt x="136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341" y="0"/>
                    <a:pt x="296" y="45"/>
                    <a:pt x="296" y="100"/>
                  </a:cubicBezTo>
                  <a:cubicBezTo>
                    <a:pt x="296" y="145"/>
                    <a:pt x="296" y="145"/>
                    <a:pt x="296" y="145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10" y="145"/>
                    <a:pt x="68" y="164"/>
                    <a:pt x="40" y="197"/>
                  </a:cubicBezTo>
                  <a:cubicBezTo>
                    <a:pt x="12" y="230"/>
                    <a:pt x="0" y="274"/>
                    <a:pt x="7" y="316"/>
                  </a:cubicBezTo>
                  <a:cubicBezTo>
                    <a:pt x="45" y="547"/>
                    <a:pt x="190" y="751"/>
                    <a:pt x="397" y="863"/>
                  </a:cubicBezTo>
                  <a:cubicBezTo>
                    <a:pt x="416" y="909"/>
                    <a:pt x="437" y="952"/>
                    <a:pt x="461" y="992"/>
                  </a:cubicBezTo>
                  <a:cubicBezTo>
                    <a:pt x="537" y="1120"/>
                    <a:pt x="631" y="1208"/>
                    <a:pt x="735" y="1251"/>
                  </a:cubicBezTo>
                  <a:cubicBezTo>
                    <a:pt x="746" y="1357"/>
                    <a:pt x="675" y="1458"/>
                    <a:pt x="568" y="1482"/>
                  </a:cubicBezTo>
                  <a:cubicBezTo>
                    <a:pt x="568" y="1483"/>
                    <a:pt x="568" y="1483"/>
                    <a:pt x="567" y="1483"/>
                  </a:cubicBezTo>
                  <a:cubicBezTo>
                    <a:pt x="547" y="1488"/>
                    <a:pt x="531" y="1506"/>
                    <a:pt x="531" y="1529"/>
                  </a:cubicBezTo>
                  <a:cubicBezTo>
                    <a:pt x="531" y="1746"/>
                    <a:pt x="531" y="1746"/>
                    <a:pt x="531" y="1746"/>
                  </a:cubicBezTo>
                  <a:cubicBezTo>
                    <a:pt x="443" y="1746"/>
                    <a:pt x="443" y="1746"/>
                    <a:pt x="443" y="1746"/>
                  </a:cubicBezTo>
                  <a:cubicBezTo>
                    <a:pt x="365" y="1746"/>
                    <a:pt x="301" y="1810"/>
                    <a:pt x="301" y="1888"/>
                  </a:cubicBezTo>
                  <a:cubicBezTo>
                    <a:pt x="301" y="2001"/>
                    <a:pt x="301" y="2001"/>
                    <a:pt x="301" y="2001"/>
                  </a:cubicBezTo>
                  <a:cubicBezTo>
                    <a:pt x="301" y="2027"/>
                    <a:pt x="322" y="2048"/>
                    <a:pt x="348" y="2048"/>
                  </a:cubicBezTo>
                  <a:cubicBezTo>
                    <a:pt x="1420" y="2048"/>
                    <a:pt x="1420" y="2048"/>
                    <a:pt x="1420" y="2048"/>
                  </a:cubicBezTo>
                  <a:cubicBezTo>
                    <a:pt x="1446" y="2048"/>
                    <a:pt x="1468" y="2027"/>
                    <a:pt x="1468" y="2001"/>
                  </a:cubicBezTo>
                  <a:cubicBezTo>
                    <a:pt x="1468" y="1888"/>
                    <a:pt x="1468" y="1888"/>
                    <a:pt x="1468" y="1888"/>
                  </a:cubicBezTo>
                  <a:cubicBezTo>
                    <a:pt x="1468" y="1810"/>
                    <a:pt x="1404" y="1746"/>
                    <a:pt x="1325" y="1746"/>
                  </a:cubicBezTo>
                  <a:cubicBezTo>
                    <a:pt x="1237" y="1746"/>
                    <a:pt x="1237" y="1746"/>
                    <a:pt x="1237" y="1746"/>
                  </a:cubicBezTo>
                  <a:cubicBezTo>
                    <a:pt x="1237" y="1529"/>
                    <a:pt x="1237" y="1529"/>
                    <a:pt x="1237" y="1529"/>
                  </a:cubicBezTo>
                  <a:cubicBezTo>
                    <a:pt x="1237" y="1506"/>
                    <a:pt x="1222" y="1488"/>
                    <a:pt x="1201" y="1483"/>
                  </a:cubicBezTo>
                  <a:cubicBezTo>
                    <a:pt x="1201" y="1483"/>
                    <a:pt x="1201" y="1483"/>
                    <a:pt x="1200" y="1482"/>
                  </a:cubicBezTo>
                  <a:cubicBezTo>
                    <a:pt x="1093" y="1458"/>
                    <a:pt x="1022" y="1356"/>
                    <a:pt x="1033" y="1249"/>
                  </a:cubicBezTo>
                  <a:cubicBezTo>
                    <a:pt x="1136" y="1205"/>
                    <a:pt x="1228" y="1118"/>
                    <a:pt x="1303" y="992"/>
                  </a:cubicBezTo>
                  <a:cubicBezTo>
                    <a:pt x="1327" y="952"/>
                    <a:pt x="1349" y="909"/>
                    <a:pt x="1367" y="863"/>
                  </a:cubicBezTo>
                  <a:cubicBezTo>
                    <a:pt x="1574" y="751"/>
                    <a:pt x="1719" y="547"/>
                    <a:pt x="1757" y="316"/>
                  </a:cubicBezTo>
                  <a:cubicBezTo>
                    <a:pt x="1764" y="274"/>
                    <a:pt x="1752" y="230"/>
                    <a:pt x="1724" y="197"/>
                  </a:cubicBezTo>
                  <a:close/>
                  <a:moveTo>
                    <a:pt x="101" y="301"/>
                  </a:moveTo>
                  <a:cubicBezTo>
                    <a:pt x="98" y="286"/>
                    <a:pt x="102" y="271"/>
                    <a:pt x="112" y="259"/>
                  </a:cubicBezTo>
                  <a:cubicBezTo>
                    <a:pt x="123" y="247"/>
                    <a:pt x="138" y="240"/>
                    <a:pt x="153" y="240"/>
                  </a:cubicBezTo>
                  <a:cubicBezTo>
                    <a:pt x="296" y="240"/>
                    <a:pt x="296" y="240"/>
                    <a:pt x="296" y="240"/>
                  </a:cubicBezTo>
                  <a:cubicBezTo>
                    <a:pt x="296" y="327"/>
                    <a:pt x="296" y="327"/>
                    <a:pt x="296" y="327"/>
                  </a:cubicBezTo>
                  <a:cubicBezTo>
                    <a:pt x="296" y="464"/>
                    <a:pt x="314" y="596"/>
                    <a:pt x="347" y="718"/>
                  </a:cubicBezTo>
                  <a:cubicBezTo>
                    <a:pt x="217" y="615"/>
                    <a:pt x="127" y="466"/>
                    <a:pt x="101" y="301"/>
                  </a:cubicBezTo>
                  <a:close/>
                  <a:moveTo>
                    <a:pt x="1325" y="1841"/>
                  </a:moveTo>
                  <a:cubicBezTo>
                    <a:pt x="1352" y="1841"/>
                    <a:pt x="1373" y="1862"/>
                    <a:pt x="1373" y="1888"/>
                  </a:cubicBezTo>
                  <a:cubicBezTo>
                    <a:pt x="1373" y="1953"/>
                    <a:pt x="1373" y="1953"/>
                    <a:pt x="1373" y="1953"/>
                  </a:cubicBezTo>
                  <a:cubicBezTo>
                    <a:pt x="396" y="1953"/>
                    <a:pt x="396" y="1953"/>
                    <a:pt x="396" y="1953"/>
                  </a:cubicBezTo>
                  <a:cubicBezTo>
                    <a:pt x="396" y="1888"/>
                    <a:pt x="396" y="1888"/>
                    <a:pt x="396" y="1888"/>
                  </a:cubicBezTo>
                  <a:cubicBezTo>
                    <a:pt x="396" y="1862"/>
                    <a:pt x="417" y="1841"/>
                    <a:pt x="443" y="1841"/>
                  </a:cubicBezTo>
                  <a:lnTo>
                    <a:pt x="1325" y="1841"/>
                  </a:lnTo>
                  <a:close/>
                  <a:moveTo>
                    <a:pt x="1143" y="1576"/>
                  </a:moveTo>
                  <a:cubicBezTo>
                    <a:pt x="1143" y="1746"/>
                    <a:pt x="1143" y="1746"/>
                    <a:pt x="1143" y="1746"/>
                  </a:cubicBezTo>
                  <a:cubicBezTo>
                    <a:pt x="626" y="1746"/>
                    <a:pt x="626" y="1746"/>
                    <a:pt x="626" y="1746"/>
                  </a:cubicBezTo>
                  <a:cubicBezTo>
                    <a:pt x="626" y="1576"/>
                    <a:pt x="626" y="1576"/>
                    <a:pt x="626" y="1576"/>
                  </a:cubicBezTo>
                  <a:lnTo>
                    <a:pt x="1143" y="1576"/>
                  </a:lnTo>
                  <a:close/>
                  <a:moveTo>
                    <a:pt x="750" y="1481"/>
                  </a:moveTo>
                  <a:cubicBezTo>
                    <a:pt x="762" y="1468"/>
                    <a:pt x="773" y="1454"/>
                    <a:pt x="782" y="1439"/>
                  </a:cubicBezTo>
                  <a:cubicBezTo>
                    <a:pt x="814" y="1390"/>
                    <a:pt x="830" y="1334"/>
                    <a:pt x="831" y="1277"/>
                  </a:cubicBezTo>
                  <a:cubicBezTo>
                    <a:pt x="848" y="1279"/>
                    <a:pt x="865" y="1280"/>
                    <a:pt x="882" y="1280"/>
                  </a:cubicBezTo>
                  <a:cubicBezTo>
                    <a:pt x="901" y="1280"/>
                    <a:pt x="919" y="1279"/>
                    <a:pt x="937" y="1276"/>
                  </a:cubicBezTo>
                  <a:cubicBezTo>
                    <a:pt x="939" y="1353"/>
                    <a:pt x="968" y="1426"/>
                    <a:pt x="1019" y="1481"/>
                  </a:cubicBezTo>
                  <a:cubicBezTo>
                    <a:pt x="750" y="1481"/>
                    <a:pt x="750" y="1481"/>
                    <a:pt x="750" y="1481"/>
                  </a:cubicBezTo>
                  <a:close/>
                  <a:moveTo>
                    <a:pt x="1373" y="327"/>
                  </a:moveTo>
                  <a:cubicBezTo>
                    <a:pt x="1373" y="561"/>
                    <a:pt x="1319" y="780"/>
                    <a:pt x="1222" y="943"/>
                  </a:cubicBezTo>
                  <a:cubicBezTo>
                    <a:pt x="1129" y="1100"/>
                    <a:pt x="1008" y="1186"/>
                    <a:pt x="882" y="1186"/>
                  </a:cubicBezTo>
                  <a:cubicBezTo>
                    <a:pt x="756" y="1186"/>
                    <a:pt x="635" y="1100"/>
                    <a:pt x="542" y="943"/>
                  </a:cubicBezTo>
                  <a:cubicBezTo>
                    <a:pt x="445" y="780"/>
                    <a:pt x="391" y="561"/>
                    <a:pt x="391" y="327"/>
                  </a:cubicBezTo>
                  <a:cubicBezTo>
                    <a:pt x="391" y="100"/>
                    <a:pt x="391" y="100"/>
                    <a:pt x="391" y="100"/>
                  </a:cubicBezTo>
                  <a:cubicBezTo>
                    <a:pt x="391" y="97"/>
                    <a:pt x="394" y="95"/>
                    <a:pt x="397" y="95"/>
                  </a:cubicBezTo>
                  <a:cubicBezTo>
                    <a:pt x="1367" y="95"/>
                    <a:pt x="1367" y="95"/>
                    <a:pt x="1367" y="95"/>
                  </a:cubicBezTo>
                  <a:cubicBezTo>
                    <a:pt x="1370" y="95"/>
                    <a:pt x="1373" y="97"/>
                    <a:pt x="1373" y="100"/>
                  </a:cubicBezTo>
                  <a:lnTo>
                    <a:pt x="1373" y="327"/>
                  </a:lnTo>
                  <a:close/>
                  <a:moveTo>
                    <a:pt x="1663" y="301"/>
                  </a:moveTo>
                  <a:cubicBezTo>
                    <a:pt x="1637" y="466"/>
                    <a:pt x="1547" y="615"/>
                    <a:pt x="1417" y="718"/>
                  </a:cubicBezTo>
                  <a:cubicBezTo>
                    <a:pt x="1450" y="596"/>
                    <a:pt x="1468" y="464"/>
                    <a:pt x="1468" y="327"/>
                  </a:cubicBezTo>
                  <a:cubicBezTo>
                    <a:pt x="1468" y="240"/>
                    <a:pt x="1468" y="240"/>
                    <a:pt x="1468" y="240"/>
                  </a:cubicBezTo>
                  <a:cubicBezTo>
                    <a:pt x="1611" y="240"/>
                    <a:pt x="1611" y="240"/>
                    <a:pt x="1611" y="240"/>
                  </a:cubicBezTo>
                  <a:cubicBezTo>
                    <a:pt x="1626" y="240"/>
                    <a:pt x="1641" y="247"/>
                    <a:pt x="1652" y="259"/>
                  </a:cubicBezTo>
                  <a:cubicBezTo>
                    <a:pt x="1662" y="271"/>
                    <a:pt x="1666" y="286"/>
                    <a:pt x="1663" y="3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-795744" y="2462202"/>
              <a:ext cx="1090612" cy="1039809"/>
            </a:xfrm>
            <a:custGeom>
              <a:avLst/>
              <a:gdLst>
                <a:gd name="T0" fmla="*/ 581 w 586"/>
                <a:gd name="T1" fmla="*/ 209 h 559"/>
                <a:gd name="T2" fmla="*/ 543 w 586"/>
                <a:gd name="T3" fmla="*/ 176 h 559"/>
                <a:gd name="T4" fmla="*/ 399 w 586"/>
                <a:gd name="T5" fmla="*/ 156 h 559"/>
                <a:gd name="T6" fmla="*/ 336 w 586"/>
                <a:gd name="T7" fmla="*/ 26 h 559"/>
                <a:gd name="T8" fmla="*/ 293 w 586"/>
                <a:gd name="T9" fmla="*/ 0 h 559"/>
                <a:gd name="T10" fmla="*/ 250 w 586"/>
                <a:gd name="T11" fmla="*/ 26 h 559"/>
                <a:gd name="T12" fmla="*/ 187 w 586"/>
                <a:gd name="T13" fmla="*/ 156 h 559"/>
                <a:gd name="T14" fmla="*/ 44 w 586"/>
                <a:gd name="T15" fmla="*/ 176 h 559"/>
                <a:gd name="T16" fmla="*/ 5 w 586"/>
                <a:gd name="T17" fmla="*/ 209 h 559"/>
                <a:gd name="T18" fmla="*/ 17 w 586"/>
                <a:gd name="T19" fmla="*/ 257 h 559"/>
                <a:gd name="T20" fmla="*/ 121 w 586"/>
                <a:gd name="T21" fmla="*/ 358 h 559"/>
                <a:gd name="T22" fmla="*/ 96 w 586"/>
                <a:gd name="T23" fmla="*/ 501 h 559"/>
                <a:gd name="T24" fmla="*/ 115 w 586"/>
                <a:gd name="T25" fmla="*/ 547 h 559"/>
                <a:gd name="T26" fmla="*/ 165 w 586"/>
                <a:gd name="T27" fmla="*/ 551 h 559"/>
                <a:gd name="T28" fmla="*/ 293 w 586"/>
                <a:gd name="T29" fmla="*/ 483 h 559"/>
                <a:gd name="T30" fmla="*/ 421 w 586"/>
                <a:gd name="T31" fmla="*/ 551 h 559"/>
                <a:gd name="T32" fmla="*/ 443 w 586"/>
                <a:gd name="T33" fmla="*/ 556 h 559"/>
                <a:gd name="T34" fmla="*/ 471 w 586"/>
                <a:gd name="T35" fmla="*/ 547 h 559"/>
                <a:gd name="T36" fmla="*/ 490 w 586"/>
                <a:gd name="T37" fmla="*/ 501 h 559"/>
                <a:gd name="T38" fmla="*/ 465 w 586"/>
                <a:gd name="T39" fmla="*/ 358 h 559"/>
                <a:gd name="T40" fmla="*/ 569 w 586"/>
                <a:gd name="T41" fmla="*/ 257 h 559"/>
                <a:gd name="T42" fmla="*/ 581 w 586"/>
                <a:gd name="T43" fmla="*/ 209 h 559"/>
                <a:gd name="T44" fmla="*/ 381 w 586"/>
                <a:gd name="T45" fmla="*/ 308 h 559"/>
                <a:gd name="T46" fmla="*/ 368 w 586"/>
                <a:gd name="T47" fmla="*/ 350 h 559"/>
                <a:gd name="T48" fmla="*/ 380 w 586"/>
                <a:gd name="T49" fmla="*/ 422 h 559"/>
                <a:gd name="T50" fmla="*/ 315 w 586"/>
                <a:gd name="T51" fmla="*/ 388 h 559"/>
                <a:gd name="T52" fmla="*/ 293 w 586"/>
                <a:gd name="T53" fmla="*/ 382 h 559"/>
                <a:gd name="T54" fmla="*/ 271 w 586"/>
                <a:gd name="T55" fmla="*/ 388 h 559"/>
                <a:gd name="T56" fmla="*/ 206 w 586"/>
                <a:gd name="T57" fmla="*/ 422 h 559"/>
                <a:gd name="T58" fmla="*/ 218 w 586"/>
                <a:gd name="T59" fmla="*/ 350 h 559"/>
                <a:gd name="T60" fmla="*/ 205 w 586"/>
                <a:gd name="T61" fmla="*/ 308 h 559"/>
                <a:gd name="T62" fmla="*/ 152 w 586"/>
                <a:gd name="T63" fmla="*/ 256 h 559"/>
                <a:gd name="T64" fmla="*/ 225 w 586"/>
                <a:gd name="T65" fmla="*/ 246 h 559"/>
                <a:gd name="T66" fmla="*/ 261 w 586"/>
                <a:gd name="T67" fmla="*/ 220 h 559"/>
                <a:gd name="T68" fmla="*/ 293 w 586"/>
                <a:gd name="T69" fmla="*/ 154 h 559"/>
                <a:gd name="T70" fmla="*/ 325 w 586"/>
                <a:gd name="T71" fmla="*/ 220 h 559"/>
                <a:gd name="T72" fmla="*/ 361 w 586"/>
                <a:gd name="T73" fmla="*/ 246 h 559"/>
                <a:gd name="T74" fmla="*/ 434 w 586"/>
                <a:gd name="T75" fmla="*/ 256 h 559"/>
                <a:gd name="T76" fmla="*/ 381 w 586"/>
                <a:gd name="T77" fmla="*/ 30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6" h="559">
                  <a:moveTo>
                    <a:pt x="581" y="209"/>
                  </a:moveTo>
                  <a:cubicBezTo>
                    <a:pt x="575" y="191"/>
                    <a:pt x="560" y="179"/>
                    <a:pt x="543" y="176"/>
                  </a:cubicBezTo>
                  <a:cubicBezTo>
                    <a:pt x="399" y="156"/>
                    <a:pt x="399" y="156"/>
                    <a:pt x="399" y="156"/>
                  </a:cubicBezTo>
                  <a:cubicBezTo>
                    <a:pt x="336" y="26"/>
                    <a:pt x="336" y="26"/>
                    <a:pt x="336" y="26"/>
                  </a:cubicBezTo>
                  <a:cubicBezTo>
                    <a:pt x="328" y="10"/>
                    <a:pt x="311" y="0"/>
                    <a:pt x="293" y="0"/>
                  </a:cubicBezTo>
                  <a:cubicBezTo>
                    <a:pt x="275" y="0"/>
                    <a:pt x="258" y="10"/>
                    <a:pt x="250" y="26"/>
                  </a:cubicBezTo>
                  <a:cubicBezTo>
                    <a:pt x="187" y="156"/>
                    <a:pt x="187" y="156"/>
                    <a:pt x="187" y="156"/>
                  </a:cubicBezTo>
                  <a:cubicBezTo>
                    <a:pt x="44" y="176"/>
                    <a:pt x="44" y="176"/>
                    <a:pt x="44" y="176"/>
                  </a:cubicBezTo>
                  <a:cubicBezTo>
                    <a:pt x="26" y="179"/>
                    <a:pt x="11" y="191"/>
                    <a:pt x="5" y="209"/>
                  </a:cubicBezTo>
                  <a:cubicBezTo>
                    <a:pt x="0" y="226"/>
                    <a:pt x="4" y="245"/>
                    <a:pt x="17" y="257"/>
                  </a:cubicBezTo>
                  <a:cubicBezTo>
                    <a:pt x="121" y="358"/>
                    <a:pt x="121" y="358"/>
                    <a:pt x="121" y="358"/>
                  </a:cubicBezTo>
                  <a:cubicBezTo>
                    <a:pt x="96" y="501"/>
                    <a:pt x="96" y="501"/>
                    <a:pt x="96" y="501"/>
                  </a:cubicBezTo>
                  <a:cubicBezTo>
                    <a:pt x="93" y="518"/>
                    <a:pt x="101" y="536"/>
                    <a:pt x="115" y="547"/>
                  </a:cubicBezTo>
                  <a:cubicBezTo>
                    <a:pt x="130" y="558"/>
                    <a:pt x="149" y="559"/>
                    <a:pt x="165" y="551"/>
                  </a:cubicBezTo>
                  <a:cubicBezTo>
                    <a:pt x="293" y="483"/>
                    <a:pt x="293" y="483"/>
                    <a:pt x="293" y="483"/>
                  </a:cubicBezTo>
                  <a:cubicBezTo>
                    <a:pt x="421" y="551"/>
                    <a:pt x="421" y="551"/>
                    <a:pt x="421" y="551"/>
                  </a:cubicBezTo>
                  <a:cubicBezTo>
                    <a:pt x="428" y="554"/>
                    <a:pt x="435" y="556"/>
                    <a:pt x="443" y="556"/>
                  </a:cubicBezTo>
                  <a:cubicBezTo>
                    <a:pt x="453" y="556"/>
                    <a:pt x="463" y="553"/>
                    <a:pt x="471" y="547"/>
                  </a:cubicBezTo>
                  <a:cubicBezTo>
                    <a:pt x="485" y="536"/>
                    <a:pt x="493" y="518"/>
                    <a:pt x="490" y="501"/>
                  </a:cubicBezTo>
                  <a:cubicBezTo>
                    <a:pt x="465" y="358"/>
                    <a:pt x="465" y="358"/>
                    <a:pt x="465" y="358"/>
                  </a:cubicBezTo>
                  <a:cubicBezTo>
                    <a:pt x="569" y="257"/>
                    <a:pt x="569" y="257"/>
                    <a:pt x="569" y="257"/>
                  </a:cubicBezTo>
                  <a:cubicBezTo>
                    <a:pt x="582" y="245"/>
                    <a:pt x="586" y="226"/>
                    <a:pt x="581" y="209"/>
                  </a:cubicBezTo>
                  <a:close/>
                  <a:moveTo>
                    <a:pt x="381" y="308"/>
                  </a:moveTo>
                  <a:cubicBezTo>
                    <a:pt x="370" y="319"/>
                    <a:pt x="365" y="334"/>
                    <a:pt x="368" y="350"/>
                  </a:cubicBezTo>
                  <a:cubicBezTo>
                    <a:pt x="380" y="422"/>
                    <a:pt x="380" y="422"/>
                    <a:pt x="380" y="422"/>
                  </a:cubicBezTo>
                  <a:cubicBezTo>
                    <a:pt x="315" y="388"/>
                    <a:pt x="315" y="388"/>
                    <a:pt x="315" y="388"/>
                  </a:cubicBezTo>
                  <a:cubicBezTo>
                    <a:pt x="308" y="384"/>
                    <a:pt x="301" y="382"/>
                    <a:pt x="293" y="382"/>
                  </a:cubicBezTo>
                  <a:cubicBezTo>
                    <a:pt x="285" y="382"/>
                    <a:pt x="278" y="384"/>
                    <a:pt x="271" y="388"/>
                  </a:cubicBezTo>
                  <a:cubicBezTo>
                    <a:pt x="206" y="422"/>
                    <a:pt x="206" y="422"/>
                    <a:pt x="206" y="422"/>
                  </a:cubicBezTo>
                  <a:cubicBezTo>
                    <a:pt x="218" y="350"/>
                    <a:pt x="218" y="350"/>
                    <a:pt x="218" y="350"/>
                  </a:cubicBezTo>
                  <a:cubicBezTo>
                    <a:pt x="221" y="334"/>
                    <a:pt x="216" y="319"/>
                    <a:pt x="205" y="308"/>
                  </a:cubicBezTo>
                  <a:cubicBezTo>
                    <a:pt x="152" y="256"/>
                    <a:pt x="152" y="256"/>
                    <a:pt x="152" y="256"/>
                  </a:cubicBezTo>
                  <a:cubicBezTo>
                    <a:pt x="225" y="246"/>
                    <a:pt x="225" y="246"/>
                    <a:pt x="225" y="246"/>
                  </a:cubicBezTo>
                  <a:cubicBezTo>
                    <a:pt x="240" y="244"/>
                    <a:pt x="254" y="234"/>
                    <a:pt x="261" y="220"/>
                  </a:cubicBezTo>
                  <a:cubicBezTo>
                    <a:pt x="293" y="154"/>
                    <a:pt x="293" y="154"/>
                    <a:pt x="293" y="154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32" y="234"/>
                    <a:pt x="346" y="244"/>
                    <a:pt x="361" y="246"/>
                  </a:cubicBezTo>
                  <a:cubicBezTo>
                    <a:pt x="434" y="256"/>
                    <a:pt x="434" y="256"/>
                    <a:pt x="434" y="256"/>
                  </a:cubicBezTo>
                  <a:lnTo>
                    <a:pt x="381" y="3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67" name="Straight Connector 6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29776" y="3596184"/>
            <a:ext cx="0" cy="705734"/>
          </a:xfrm>
          <a:prstGeom prst="line">
            <a:avLst/>
          </a:prstGeom>
          <a:ln w="19050">
            <a:solidFill>
              <a:srgbClr val="43CD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954113" y="4721818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Lorem ipsum dolor sit amet, consectetur adipiscing elit. Etiam a convallis placerat. </a:t>
            </a:r>
            <a:endParaRPr lang="en-US" sz="1400" dirty="0">
              <a:solidFill>
                <a:srgbClr val="30353F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17054" y="4412356"/>
            <a:ext cx="16254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43CDD9"/>
                </a:solidFill>
              </a:rPr>
              <a:t>INCREASING INCOME</a:t>
            </a:r>
          </a:p>
        </p:txBody>
      </p:sp>
      <p:sp>
        <p:nvSpPr>
          <p:cNvPr id="73" name="Oval 7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14576" y="3174046"/>
            <a:ext cx="630400" cy="630398"/>
          </a:xfrm>
          <a:prstGeom prst="ellipse">
            <a:avLst/>
          </a:prstGeom>
          <a:solidFill>
            <a:srgbClr val="43CDD9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822797" y="2851413"/>
            <a:ext cx="41395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43CDD9"/>
                </a:solidFill>
              </a:rPr>
              <a:t>2019</a:t>
            </a:r>
          </a:p>
        </p:txBody>
      </p:sp>
      <p:grpSp>
        <p:nvGrpSpPr>
          <p:cNvPr id="81" name="Group 80" descr="This is an icon of a calendar. "/>
          <p:cNvGrpSpPr/>
          <p:nvPr/>
        </p:nvGrpSpPr>
        <p:grpSpPr>
          <a:xfrm>
            <a:off x="7899149" y="3358618"/>
            <a:ext cx="261254" cy="261255"/>
            <a:chOff x="8208963" y="3762375"/>
            <a:chExt cx="306387" cy="306388"/>
          </a:xfrm>
        </p:grpSpPr>
        <p:sp>
          <p:nvSpPr>
            <p:cNvPr id="82" name="Freeform 27"/>
            <p:cNvSpPr>
              <a:spLocks/>
            </p:cNvSpPr>
            <p:nvPr/>
          </p:nvSpPr>
          <p:spPr bwMode="auto">
            <a:xfrm>
              <a:off x="8424863" y="3943350"/>
              <a:ext cx="53975" cy="53975"/>
            </a:xfrm>
            <a:custGeom>
              <a:avLst/>
              <a:gdLst>
                <a:gd name="T0" fmla="*/ 300 w 360"/>
                <a:gd name="T1" fmla="*/ 240 h 360"/>
                <a:gd name="T2" fmla="*/ 120 w 360"/>
                <a:gd name="T3" fmla="*/ 240 h 360"/>
                <a:gd name="T4" fmla="*/ 120 w 360"/>
                <a:gd name="T5" fmla="*/ 60 h 360"/>
                <a:gd name="T6" fmla="*/ 60 w 360"/>
                <a:gd name="T7" fmla="*/ 0 h 360"/>
                <a:gd name="T8" fmla="*/ 0 w 360"/>
                <a:gd name="T9" fmla="*/ 60 h 360"/>
                <a:gd name="T10" fmla="*/ 0 w 360"/>
                <a:gd name="T11" fmla="*/ 300 h 360"/>
                <a:gd name="T12" fmla="*/ 60 w 360"/>
                <a:gd name="T13" fmla="*/ 360 h 360"/>
                <a:gd name="T14" fmla="*/ 300 w 360"/>
                <a:gd name="T15" fmla="*/ 360 h 360"/>
                <a:gd name="T16" fmla="*/ 360 w 360"/>
                <a:gd name="T17" fmla="*/ 300 h 360"/>
                <a:gd name="T18" fmla="*/ 300 w 360"/>
                <a:gd name="T19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0">
                  <a:moveTo>
                    <a:pt x="300" y="240"/>
                  </a:moveTo>
                  <a:cubicBezTo>
                    <a:pt x="120" y="240"/>
                    <a:pt x="120" y="240"/>
                    <a:pt x="120" y="24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33"/>
                    <a:pt x="27" y="360"/>
                    <a:pt x="60" y="360"/>
                  </a:cubicBezTo>
                  <a:cubicBezTo>
                    <a:pt x="300" y="360"/>
                    <a:pt x="300" y="360"/>
                    <a:pt x="300" y="360"/>
                  </a:cubicBezTo>
                  <a:cubicBezTo>
                    <a:pt x="333" y="360"/>
                    <a:pt x="360" y="333"/>
                    <a:pt x="360" y="300"/>
                  </a:cubicBezTo>
                  <a:cubicBezTo>
                    <a:pt x="360" y="267"/>
                    <a:pt x="333" y="240"/>
                    <a:pt x="300" y="2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28"/>
            <p:cNvSpPr>
              <a:spLocks/>
            </p:cNvSpPr>
            <p:nvPr/>
          </p:nvSpPr>
          <p:spPr bwMode="auto">
            <a:xfrm>
              <a:off x="8245475" y="3925888"/>
              <a:ext cx="53975" cy="17463"/>
            </a:xfrm>
            <a:custGeom>
              <a:avLst/>
              <a:gdLst>
                <a:gd name="T0" fmla="*/ 300 w 360"/>
                <a:gd name="T1" fmla="*/ 0 h 120"/>
                <a:gd name="T2" fmla="*/ 60 w 360"/>
                <a:gd name="T3" fmla="*/ 0 h 120"/>
                <a:gd name="T4" fmla="*/ 0 w 360"/>
                <a:gd name="T5" fmla="*/ 60 h 120"/>
                <a:gd name="T6" fmla="*/ 60 w 360"/>
                <a:gd name="T7" fmla="*/ 120 h 120"/>
                <a:gd name="T8" fmla="*/ 300 w 360"/>
                <a:gd name="T9" fmla="*/ 120 h 120"/>
                <a:gd name="T10" fmla="*/ 360 w 360"/>
                <a:gd name="T11" fmla="*/ 60 h 120"/>
                <a:gd name="T12" fmla="*/ 300 w 36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120">
                  <a:moveTo>
                    <a:pt x="30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300" y="120"/>
                    <a:pt x="300" y="120"/>
                    <a:pt x="300" y="120"/>
                  </a:cubicBezTo>
                  <a:cubicBezTo>
                    <a:pt x="333" y="120"/>
                    <a:pt x="360" y="93"/>
                    <a:pt x="360" y="60"/>
                  </a:cubicBezTo>
                  <a:cubicBezTo>
                    <a:pt x="360" y="27"/>
                    <a:pt x="333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29"/>
            <p:cNvSpPr>
              <a:spLocks/>
            </p:cNvSpPr>
            <p:nvPr/>
          </p:nvSpPr>
          <p:spPr bwMode="auto">
            <a:xfrm>
              <a:off x="8245475" y="3979863"/>
              <a:ext cx="53975" cy="17463"/>
            </a:xfrm>
            <a:custGeom>
              <a:avLst/>
              <a:gdLst>
                <a:gd name="T0" fmla="*/ 300 w 360"/>
                <a:gd name="T1" fmla="*/ 0 h 120"/>
                <a:gd name="T2" fmla="*/ 60 w 360"/>
                <a:gd name="T3" fmla="*/ 0 h 120"/>
                <a:gd name="T4" fmla="*/ 0 w 360"/>
                <a:gd name="T5" fmla="*/ 60 h 120"/>
                <a:gd name="T6" fmla="*/ 60 w 360"/>
                <a:gd name="T7" fmla="*/ 120 h 120"/>
                <a:gd name="T8" fmla="*/ 300 w 360"/>
                <a:gd name="T9" fmla="*/ 120 h 120"/>
                <a:gd name="T10" fmla="*/ 360 w 360"/>
                <a:gd name="T11" fmla="*/ 60 h 120"/>
                <a:gd name="T12" fmla="*/ 300 w 36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120">
                  <a:moveTo>
                    <a:pt x="30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300" y="120"/>
                    <a:pt x="300" y="120"/>
                    <a:pt x="300" y="120"/>
                  </a:cubicBezTo>
                  <a:cubicBezTo>
                    <a:pt x="333" y="120"/>
                    <a:pt x="360" y="93"/>
                    <a:pt x="360" y="60"/>
                  </a:cubicBezTo>
                  <a:cubicBezTo>
                    <a:pt x="360" y="27"/>
                    <a:pt x="333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30"/>
            <p:cNvSpPr>
              <a:spLocks noEditPoints="1"/>
            </p:cNvSpPr>
            <p:nvPr/>
          </p:nvSpPr>
          <p:spPr bwMode="auto">
            <a:xfrm>
              <a:off x="8208963" y="3762375"/>
              <a:ext cx="306387" cy="306388"/>
            </a:xfrm>
            <a:custGeom>
              <a:avLst/>
              <a:gdLst>
                <a:gd name="T0" fmla="*/ 1808 w 2048"/>
                <a:gd name="T1" fmla="*/ 240 h 2048"/>
                <a:gd name="T2" fmla="*/ 1628 w 2048"/>
                <a:gd name="T3" fmla="*/ 0 h 2048"/>
                <a:gd name="T4" fmla="*/ 1448 w 2048"/>
                <a:gd name="T5" fmla="*/ 240 h 2048"/>
                <a:gd name="T6" fmla="*/ 1208 w 2048"/>
                <a:gd name="T7" fmla="*/ 180 h 2048"/>
                <a:gd name="T8" fmla="*/ 848 w 2048"/>
                <a:gd name="T9" fmla="*/ 180 h 2048"/>
                <a:gd name="T10" fmla="*/ 600 w 2048"/>
                <a:gd name="T11" fmla="*/ 240 h 2048"/>
                <a:gd name="T12" fmla="*/ 420 w 2048"/>
                <a:gd name="T13" fmla="*/ 0 h 2048"/>
                <a:gd name="T14" fmla="*/ 240 w 2048"/>
                <a:gd name="T15" fmla="*/ 240 h 2048"/>
                <a:gd name="T16" fmla="*/ 0 w 2048"/>
                <a:gd name="T17" fmla="*/ 420 h 2048"/>
                <a:gd name="T18" fmla="*/ 180 w 2048"/>
                <a:gd name="T19" fmla="*/ 1928 h 2048"/>
                <a:gd name="T20" fmla="*/ 1508 w 2048"/>
                <a:gd name="T21" fmla="*/ 2048 h 2048"/>
                <a:gd name="T22" fmla="*/ 2048 w 2048"/>
                <a:gd name="T23" fmla="*/ 420 h 2048"/>
                <a:gd name="T24" fmla="*/ 1568 w 2048"/>
                <a:gd name="T25" fmla="*/ 180 h 2048"/>
                <a:gd name="T26" fmla="*/ 1688 w 2048"/>
                <a:gd name="T27" fmla="*/ 180 h 2048"/>
                <a:gd name="T28" fmla="*/ 1628 w 2048"/>
                <a:gd name="T29" fmla="*/ 480 h 2048"/>
                <a:gd name="T30" fmla="*/ 1568 w 2048"/>
                <a:gd name="T31" fmla="*/ 180 h 2048"/>
                <a:gd name="T32" fmla="*/ 968 w 2048"/>
                <a:gd name="T33" fmla="*/ 300 h 2048"/>
                <a:gd name="T34" fmla="*/ 968 w 2048"/>
                <a:gd name="T35" fmla="*/ 180 h 2048"/>
                <a:gd name="T36" fmla="*/ 1088 w 2048"/>
                <a:gd name="T37" fmla="*/ 180 h 2048"/>
                <a:gd name="T38" fmla="*/ 1028 w 2048"/>
                <a:gd name="T39" fmla="*/ 480 h 2048"/>
                <a:gd name="T40" fmla="*/ 968 w 2048"/>
                <a:gd name="T41" fmla="*/ 300 h 2048"/>
                <a:gd name="T42" fmla="*/ 420 w 2048"/>
                <a:gd name="T43" fmla="*/ 120 h 2048"/>
                <a:gd name="T44" fmla="*/ 480 w 2048"/>
                <a:gd name="T45" fmla="*/ 420 h 2048"/>
                <a:gd name="T46" fmla="*/ 360 w 2048"/>
                <a:gd name="T47" fmla="*/ 420 h 2048"/>
                <a:gd name="T48" fmla="*/ 1508 w 2048"/>
                <a:gd name="T49" fmla="*/ 1928 h 2048"/>
                <a:gd name="T50" fmla="*/ 1508 w 2048"/>
                <a:gd name="T51" fmla="*/ 1088 h 2048"/>
                <a:gd name="T52" fmla="*/ 1508 w 2048"/>
                <a:gd name="T53" fmla="*/ 1928 h 2048"/>
                <a:gd name="T54" fmla="*/ 1508 w 2048"/>
                <a:gd name="T55" fmla="*/ 968 h 2048"/>
                <a:gd name="T56" fmla="*/ 1148 w 2048"/>
                <a:gd name="T57" fmla="*/ 1088 h 2048"/>
                <a:gd name="T58" fmla="*/ 848 w 2048"/>
                <a:gd name="T59" fmla="*/ 1148 h 2048"/>
                <a:gd name="T60" fmla="*/ 1059 w 2048"/>
                <a:gd name="T61" fmla="*/ 1208 h 2048"/>
                <a:gd name="T62" fmla="*/ 908 w 2048"/>
                <a:gd name="T63" fmla="*/ 1448 h 2048"/>
                <a:gd name="T64" fmla="*/ 908 w 2048"/>
                <a:gd name="T65" fmla="*/ 1568 h 2048"/>
                <a:gd name="T66" fmla="*/ 1059 w 2048"/>
                <a:gd name="T67" fmla="*/ 1808 h 2048"/>
                <a:gd name="T68" fmla="*/ 120 w 2048"/>
                <a:gd name="T69" fmla="*/ 1748 h 2048"/>
                <a:gd name="T70" fmla="*/ 1928 w 2048"/>
                <a:gd name="T71" fmla="*/ 848 h 2048"/>
                <a:gd name="T72" fmla="*/ 1928 w 2048"/>
                <a:gd name="T73" fmla="*/ 728 h 2048"/>
                <a:gd name="T74" fmla="*/ 120 w 2048"/>
                <a:gd name="T75" fmla="*/ 420 h 2048"/>
                <a:gd name="T76" fmla="*/ 240 w 2048"/>
                <a:gd name="T77" fmla="*/ 360 h 2048"/>
                <a:gd name="T78" fmla="*/ 420 w 2048"/>
                <a:gd name="T79" fmla="*/ 600 h 2048"/>
                <a:gd name="T80" fmla="*/ 600 w 2048"/>
                <a:gd name="T81" fmla="*/ 360 h 2048"/>
                <a:gd name="T82" fmla="*/ 848 w 2048"/>
                <a:gd name="T83" fmla="*/ 420 h 2048"/>
                <a:gd name="T84" fmla="*/ 1208 w 2048"/>
                <a:gd name="T85" fmla="*/ 420 h 2048"/>
                <a:gd name="T86" fmla="*/ 1448 w 2048"/>
                <a:gd name="T87" fmla="*/ 360 h 2048"/>
                <a:gd name="T88" fmla="*/ 1628 w 2048"/>
                <a:gd name="T89" fmla="*/ 600 h 2048"/>
                <a:gd name="T90" fmla="*/ 1808 w 2048"/>
                <a:gd name="T91" fmla="*/ 360 h 2048"/>
                <a:gd name="T92" fmla="*/ 1928 w 2048"/>
                <a:gd name="T93" fmla="*/ 420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48" h="2048">
                  <a:moveTo>
                    <a:pt x="1868" y="240"/>
                  </a:moveTo>
                  <a:cubicBezTo>
                    <a:pt x="1808" y="240"/>
                    <a:pt x="1808" y="240"/>
                    <a:pt x="1808" y="240"/>
                  </a:cubicBezTo>
                  <a:cubicBezTo>
                    <a:pt x="1808" y="180"/>
                    <a:pt x="1808" y="180"/>
                    <a:pt x="1808" y="180"/>
                  </a:cubicBezTo>
                  <a:cubicBezTo>
                    <a:pt x="1808" y="81"/>
                    <a:pt x="1727" y="0"/>
                    <a:pt x="1628" y="0"/>
                  </a:cubicBezTo>
                  <a:cubicBezTo>
                    <a:pt x="1529" y="0"/>
                    <a:pt x="1448" y="81"/>
                    <a:pt x="1448" y="180"/>
                  </a:cubicBezTo>
                  <a:cubicBezTo>
                    <a:pt x="1448" y="240"/>
                    <a:pt x="1448" y="240"/>
                    <a:pt x="1448" y="240"/>
                  </a:cubicBezTo>
                  <a:cubicBezTo>
                    <a:pt x="1208" y="240"/>
                    <a:pt x="1208" y="240"/>
                    <a:pt x="1208" y="240"/>
                  </a:cubicBezTo>
                  <a:cubicBezTo>
                    <a:pt x="1208" y="180"/>
                    <a:pt x="1208" y="180"/>
                    <a:pt x="1208" y="180"/>
                  </a:cubicBezTo>
                  <a:cubicBezTo>
                    <a:pt x="1208" y="81"/>
                    <a:pt x="1127" y="0"/>
                    <a:pt x="1028" y="0"/>
                  </a:cubicBezTo>
                  <a:cubicBezTo>
                    <a:pt x="929" y="0"/>
                    <a:pt x="848" y="81"/>
                    <a:pt x="848" y="180"/>
                  </a:cubicBezTo>
                  <a:cubicBezTo>
                    <a:pt x="848" y="240"/>
                    <a:pt x="848" y="240"/>
                    <a:pt x="848" y="240"/>
                  </a:cubicBezTo>
                  <a:cubicBezTo>
                    <a:pt x="600" y="240"/>
                    <a:pt x="600" y="240"/>
                    <a:pt x="600" y="240"/>
                  </a:cubicBezTo>
                  <a:cubicBezTo>
                    <a:pt x="600" y="180"/>
                    <a:pt x="600" y="180"/>
                    <a:pt x="600" y="180"/>
                  </a:cubicBezTo>
                  <a:cubicBezTo>
                    <a:pt x="600" y="81"/>
                    <a:pt x="519" y="0"/>
                    <a:pt x="420" y="0"/>
                  </a:cubicBezTo>
                  <a:cubicBezTo>
                    <a:pt x="321" y="0"/>
                    <a:pt x="240" y="81"/>
                    <a:pt x="240" y="180"/>
                  </a:cubicBezTo>
                  <a:cubicBezTo>
                    <a:pt x="240" y="240"/>
                    <a:pt x="240" y="240"/>
                    <a:pt x="240" y="240"/>
                  </a:cubicBezTo>
                  <a:cubicBezTo>
                    <a:pt x="180" y="240"/>
                    <a:pt x="180" y="240"/>
                    <a:pt x="180" y="240"/>
                  </a:cubicBezTo>
                  <a:cubicBezTo>
                    <a:pt x="81" y="240"/>
                    <a:pt x="0" y="321"/>
                    <a:pt x="0" y="420"/>
                  </a:cubicBezTo>
                  <a:cubicBezTo>
                    <a:pt x="0" y="1748"/>
                    <a:pt x="0" y="1748"/>
                    <a:pt x="0" y="1748"/>
                  </a:cubicBezTo>
                  <a:cubicBezTo>
                    <a:pt x="0" y="1847"/>
                    <a:pt x="81" y="1928"/>
                    <a:pt x="180" y="1928"/>
                  </a:cubicBezTo>
                  <a:cubicBezTo>
                    <a:pt x="1169" y="1928"/>
                    <a:pt x="1169" y="1928"/>
                    <a:pt x="1169" y="1928"/>
                  </a:cubicBezTo>
                  <a:cubicBezTo>
                    <a:pt x="1262" y="2003"/>
                    <a:pt x="1380" y="2048"/>
                    <a:pt x="1508" y="2048"/>
                  </a:cubicBezTo>
                  <a:cubicBezTo>
                    <a:pt x="1806" y="2048"/>
                    <a:pt x="2048" y="1806"/>
                    <a:pt x="2048" y="1508"/>
                  </a:cubicBezTo>
                  <a:cubicBezTo>
                    <a:pt x="2048" y="420"/>
                    <a:pt x="2048" y="420"/>
                    <a:pt x="2048" y="420"/>
                  </a:cubicBezTo>
                  <a:cubicBezTo>
                    <a:pt x="2048" y="321"/>
                    <a:pt x="1967" y="240"/>
                    <a:pt x="1868" y="240"/>
                  </a:cubicBezTo>
                  <a:close/>
                  <a:moveTo>
                    <a:pt x="1568" y="180"/>
                  </a:moveTo>
                  <a:cubicBezTo>
                    <a:pt x="1568" y="147"/>
                    <a:pt x="1595" y="120"/>
                    <a:pt x="1628" y="120"/>
                  </a:cubicBezTo>
                  <a:cubicBezTo>
                    <a:pt x="1661" y="120"/>
                    <a:pt x="1688" y="147"/>
                    <a:pt x="1688" y="180"/>
                  </a:cubicBezTo>
                  <a:cubicBezTo>
                    <a:pt x="1688" y="420"/>
                    <a:pt x="1688" y="420"/>
                    <a:pt x="1688" y="420"/>
                  </a:cubicBezTo>
                  <a:cubicBezTo>
                    <a:pt x="1688" y="453"/>
                    <a:pt x="1661" y="480"/>
                    <a:pt x="1628" y="480"/>
                  </a:cubicBezTo>
                  <a:cubicBezTo>
                    <a:pt x="1595" y="480"/>
                    <a:pt x="1568" y="453"/>
                    <a:pt x="1568" y="420"/>
                  </a:cubicBezTo>
                  <a:lnTo>
                    <a:pt x="1568" y="180"/>
                  </a:lnTo>
                  <a:close/>
                  <a:moveTo>
                    <a:pt x="968" y="300"/>
                  </a:moveTo>
                  <a:cubicBezTo>
                    <a:pt x="968" y="300"/>
                    <a:pt x="968" y="300"/>
                    <a:pt x="968" y="300"/>
                  </a:cubicBezTo>
                  <a:cubicBezTo>
                    <a:pt x="968" y="300"/>
                    <a:pt x="968" y="300"/>
                    <a:pt x="968" y="300"/>
                  </a:cubicBezTo>
                  <a:cubicBezTo>
                    <a:pt x="968" y="180"/>
                    <a:pt x="968" y="180"/>
                    <a:pt x="968" y="180"/>
                  </a:cubicBezTo>
                  <a:cubicBezTo>
                    <a:pt x="968" y="147"/>
                    <a:pt x="995" y="120"/>
                    <a:pt x="1028" y="120"/>
                  </a:cubicBezTo>
                  <a:cubicBezTo>
                    <a:pt x="1061" y="120"/>
                    <a:pt x="1088" y="147"/>
                    <a:pt x="1088" y="180"/>
                  </a:cubicBezTo>
                  <a:cubicBezTo>
                    <a:pt x="1088" y="420"/>
                    <a:pt x="1088" y="420"/>
                    <a:pt x="1088" y="420"/>
                  </a:cubicBezTo>
                  <a:cubicBezTo>
                    <a:pt x="1088" y="453"/>
                    <a:pt x="1061" y="480"/>
                    <a:pt x="1028" y="480"/>
                  </a:cubicBezTo>
                  <a:cubicBezTo>
                    <a:pt x="995" y="480"/>
                    <a:pt x="968" y="453"/>
                    <a:pt x="968" y="420"/>
                  </a:cubicBezTo>
                  <a:lnTo>
                    <a:pt x="968" y="300"/>
                  </a:lnTo>
                  <a:close/>
                  <a:moveTo>
                    <a:pt x="360" y="180"/>
                  </a:moveTo>
                  <a:cubicBezTo>
                    <a:pt x="360" y="147"/>
                    <a:pt x="387" y="120"/>
                    <a:pt x="420" y="120"/>
                  </a:cubicBezTo>
                  <a:cubicBezTo>
                    <a:pt x="453" y="120"/>
                    <a:pt x="480" y="147"/>
                    <a:pt x="480" y="180"/>
                  </a:cubicBezTo>
                  <a:cubicBezTo>
                    <a:pt x="480" y="420"/>
                    <a:pt x="480" y="420"/>
                    <a:pt x="480" y="420"/>
                  </a:cubicBezTo>
                  <a:cubicBezTo>
                    <a:pt x="480" y="453"/>
                    <a:pt x="453" y="480"/>
                    <a:pt x="420" y="480"/>
                  </a:cubicBezTo>
                  <a:cubicBezTo>
                    <a:pt x="387" y="480"/>
                    <a:pt x="360" y="453"/>
                    <a:pt x="360" y="420"/>
                  </a:cubicBezTo>
                  <a:lnTo>
                    <a:pt x="360" y="180"/>
                  </a:lnTo>
                  <a:close/>
                  <a:moveTo>
                    <a:pt x="1508" y="1928"/>
                  </a:moveTo>
                  <a:cubicBezTo>
                    <a:pt x="1276" y="1928"/>
                    <a:pt x="1088" y="1740"/>
                    <a:pt x="1088" y="1508"/>
                  </a:cubicBezTo>
                  <a:cubicBezTo>
                    <a:pt x="1088" y="1276"/>
                    <a:pt x="1276" y="1088"/>
                    <a:pt x="1508" y="1088"/>
                  </a:cubicBezTo>
                  <a:cubicBezTo>
                    <a:pt x="1740" y="1088"/>
                    <a:pt x="1928" y="1276"/>
                    <a:pt x="1928" y="1508"/>
                  </a:cubicBezTo>
                  <a:cubicBezTo>
                    <a:pt x="1928" y="1740"/>
                    <a:pt x="1740" y="1928"/>
                    <a:pt x="1508" y="1928"/>
                  </a:cubicBezTo>
                  <a:close/>
                  <a:moveTo>
                    <a:pt x="1928" y="1169"/>
                  </a:moveTo>
                  <a:cubicBezTo>
                    <a:pt x="1829" y="1046"/>
                    <a:pt x="1677" y="968"/>
                    <a:pt x="1508" y="968"/>
                  </a:cubicBezTo>
                  <a:cubicBezTo>
                    <a:pt x="1378" y="968"/>
                    <a:pt x="1259" y="1014"/>
                    <a:pt x="1166" y="1091"/>
                  </a:cubicBezTo>
                  <a:cubicBezTo>
                    <a:pt x="1160" y="1089"/>
                    <a:pt x="1154" y="1088"/>
                    <a:pt x="1148" y="1088"/>
                  </a:cubicBezTo>
                  <a:cubicBezTo>
                    <a:pt x="908" y="1088"/>
                    <a:pt x="908" y="1088"/>
                    <a:pt x="908" y="1088"/>
                  </a:cubicBezTo>
                  <a:cubicBezTo>
                    <a:pt x="875" y="1088"/>
                    <a:pt x="848" y="1115"/>
                    <a:pt x="848" y="1148"/>
                  </a:cubicBezTo>
                  <a:cubicBezTo>
                    <a:pt x="848" y="1181"/>
                    <a:pt x="875" y="1208"/>
                    <a:pt x="908" y="1208"/>
                  </a:cubicBezTo>
                  <a:cubicBezTo>
                    <a:pt x="1059" y="1208"/>
                    <a:pt x="1059" y="1208"/>
                    <a:pt x="1059" y="1208"/>
                  </a:cubicBezTo>
                  <a:cubicBezTo>
                    <a:pt x="1012" y="1278"/>
                    <a:pt x="981" y="1360"/>
                    <a:pt x="971" y="1448"/>
                  </a:cubicBezTo>
                  <a:cubicBezTo>
                    <a:pt x="908" y="1448"/>
                    <a:pt x="908" y="1448"/>
                    <a:pt x="908" y="1448"/>
                  </a:cubicBezTo>
                  <a:cubicBezTo>
                    <a:pt x="875" y="1448"/>
                    <a:pt x="848" y="1475"/>
                    <a:pt x="848" y="1508"/>
                  </a:cubicBezTo>
                  <a:cubicBezTo>
                    <a:pt x="848" y="1541"/>
                    <a:pt x="875" y="1568"/>
                    <a:pt x="908" y="1568"/>
                  </a:cubicBezTo>
                  <a:cubicBezTo>
                    <a:pt x="971" y="1568"/>
                    <a:pt x="971" y="1568"/>
                    <a:pt x="971" y="1568"/>
                  </a:cubicBezTo>
                  <a:cubicBezTo>
                    <a:pt x="981" y="1656"/>
                    <a:pt x="1012" y="1738"/>
                    <a:pt x="1059" y="1808"/>
                  </a:cubicBezTo>
                  <a:cubicBezTo>
                    <a:pt x="180" y="1808"/>
                    <a:pt x="180" y="1808"/>
                    <a:pt x="180" y="1808"/>
                  </a:cubicBezTo>
                  <a:cubicBezTo>
                    <a:pt x="147" y="1808"/>
                    <a:pt x="120" y="1781"/>
                    <a:pt x="120" y="1748"/>
                  </a:cubicBezTo>
                  <a:cubicBezTo>
                    <a:pt x="120" y="848"/>
                    <a:pt x="120" y="848"/>
                    <a:pt x="120" y="848"/>
                  </a:cubicBezTo>
                  <a:cubicBezTo>
                    <a:pt x="1928" y="848"/>
                    <a:pt x="1928" y="848"/>
                    <a:pt x="1928" y="848"/>
                  </a:cubicBezTo>
                  <a:lnTo>
                    <a:pt x="1928" y="1169"/>
                  </a:lnTo>
                  <a:close/>
                  <a:moveTo>
                    <a:pt x="1928" y="728"/>
                  </a:moveTo>
                  <a:cubicBezTo>
                    <a:pt x="120" y="728"/>
                    <a:pt x="120" y="728"/>
                    <a:pt x="120" y="728"/>
                  </a:cubicBezTo>
                  <a:cubicBezTo>
                    <a:pt x="120" y="420"/>
                    <a:pt x="120" y="420"/>
                    <a:pt x="120" y="420"/>
                  </a:cubicBezTo>
                  <a:cubicBezTo>
                    <a:pt x="120" y="387"/>
                    <a:pt x="147" y="360"/>
                    <a:pt x="180" y="36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240" y="420"/>
                    <a:pt x="240" y="420"/>
                    <a:pt x="240" y="420"/>
                  </a:cubicBezTo>
                  <a:cubicBezTo>
                    <a:pt x="240" y="519"/>
                    <a:pt x="321" y="600"/>
                    <a:pt x="420" y="600"/>
                  </a:cubicBezTo>
                  <a:cubicBezTo>
                    <a:pt x="519" y="600"/>
                    <a:pt x="600" y="519"/>
                    <a:pt x="600" y="420"/>
                  </a:cubicBezTo>
                  <a:cubicBezTo>
                    <a:pt x="600" y="360"/>
                    <a:pt x="600" y="360"/>
                    <a:pt x="600" y="360"/>
                  </a:cubicBezTo>
                  <a:cubicBezTo>
                    <a:pt x="848" y="360"/>
                    <a:pt x="848" y="360"/>
                    <a:pt x="848" y="360"/>
                  </a:cubicBezTo>
                  <a:cubicBezTo>
                    <a:pt x="848" y="420"/>
                    <a:pt x="848" y="420"/>
                    <a:pt x="848" y="420"/>
                  </a:cubicBezTo>
                  <a:cubicBezTo>
                    <a:pt x="848" y="519"/>
                    <a:pt x="929" y="600"/>
                    <a:pt x="1028" y="600"/>
                  </a:cubicBezTo>
                  <a:cubicBezTo>
                    <a:pt x="1127" y="600"/>
                    <a:pt x="1208" y="519"/>
                    <a:pt x="1208" y="420"/>
                  </a:cubicBezTo>
                  <a:cubicBezTo>
                    <a:pt x="1208" y="360"/>
                    <a:pt x="1208" y="360"/>
                    <a:pt x="1208" y="360"/>
                  </a:cubicBezTo>
                  <a:cubicBezTo>
                    <a:pt x="1448" y="360"/>
                    <a:pt x="1448" y="360"/>
                    <a:pt x="1448" y="360"/>
                  </a:cubicBezTo>
                  <a:cubicBezTo>
                    <a:pt x="1448" y="420"/>
                    <a:pt x="1448" y="420"/>
                    <a:pt x="1448" y="420"/>
                  </a:cubicBezTo>
                  <a:cubicBezTo>
                    <a:pt x="1448" y="519"/>
                    <a:pt x="1529" y="600"/>
                    <a:pt x="1628" y="600"/>
                  </a:cubicBezTo>
                  <a:cubicBezTo>
                    <a:pt x="1727" y="600"/>
                    <a:pt x="1808" y="519"/>
                    <a:pt x="1808" y="420"/>
                  </a:cubicBezTo>
                  <a:cubicBezTo>
                    <a:pt x="1808" y="360"/>
                    <a:pt x="1808" y="360"/>
                    <a:pt x="1808" y="360"/>
                  </a:cubicBezTo>
                  <a:cubicBezTo>
                    <a:pt x="1868" y="360"/>
                    <a:pt x="1868" y="360"/>
                    <a:pt x="1868" y="360"/>
                  </a:cubicBezTo>
                  <a:cubicBezTo>
                    <a:pt x="1901" y="360"/>
                    <a:pt x="1928" y="387"/>
                    <a:pt x="1928" y="420"/>
                  </a:cubicBezTo>
                  <a:lnTo>
                    <a:pt x="1928" y="7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92682" y="1799313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Lorem ipsum dolor sit amet, consectetur adipiscing elit. Etiam a convallis placerat. </a:t>
            </a:r>
            <a:endParaRPr lang="en-US" sz="1400" dirty="0">
              <a:solidFill>
                <a:srgbClr val="30353F"/>
              </a:solidFill>
            </a:endParaRPr>
          </a:p>
        </p:txBody>
      </p:sp>
      <p:cxnSp>
        <p:nvCxnSpPr>
          <p:cNvPr id="29" name="Straight Connector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68345" y="2679815"/>
            <a:ext cx="0" cy="705734"/>
          </a:xfrm>
          <a:prstGeom prst="line">
            <a:avLst/>
          </a:prstGeom>
          <a:ln w="19050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53145" y="3126479"/>
            <a:ext cx="630400" cy="630398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363257" y="3966191"/>
            <a:ext cx="41017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30353F"/>
                </a:solidFill>
              </a:rPr>
              <a:t>2016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29516" y="1489851"/>
            <a:ext cx="127765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30353F"/>
                </a:solidFill>
              </a:rPr>
              <a:t>ESTABLISHMENT</a:t>
            </a:r>
          </a:p>
        </p:txBody>
      </p:sp>
      <p:grpSp>
        <p:nvGrpSpPr>
          <p:cNvPr id="88" name="Group 87" descr="This is an icon of a clock."/>
          <p:cNvGrpSpPr/>
          <p:nvPr/>
        </p:nvGrpSpPr>
        <p:grpSpPr>
          <a:xfrm>
            <a:off x="1413524" y="3286857"/>
            <a:ext cx="309642" cy="309642"/>
            <a:chOff x="1389063" y="3748088"/>
            <a:chExt cx="336550" cy="336550"/>
          </a:xfrm>
          <a:solidFill>
            <a:schemeClr val="bg1"/>
          </a:solidFill>
        </p:grpSpPr>
        <p:sp>
          <p:nvSpPr>
            <p:cNvPr id="89" name="Freeform 5"/>
            <p:cNvSpPr>
              <a:spLocks/>
            </p:cNvSpPr>
            <p:nvPr/>
          </p:nvSpPr>
          <p:spPr bwMode="auto">
            <a:xfrm>
              <a:off x="1547813" y="3787776"/>
              <a:ext cx="58738" cy="60325"/>
            </a:xfrm>
            <a:custGeom>
              <a:avLst/>
              <a:gdLst>
                <a:gd name="T0" fmla="*/ 300 w 360"/>
                <a:gd name="T1" fmla="*/ 244 h 364"/>
                <a:gd name="T2" fmla="*/ 120 w 360"/>
                <a:gd name="T3" fmla="*/ 244 h 364"/>
                <a:gd name="T4" fmla="*/ 120 w 360"/>
                <a:gd name="T5" fmla="*/ 60 h 364"/>
                <a:gd name="T6" fmla="*/ 60 w 360"/>
                <a:gd name="T7" fmla="*/ 0 h 364"/>
                <a:gd name="T8" fmla="*/ 0 w 360"/>
                <a:gd name="T9" fmla="*/ 60 h 364"/>
                <a:gd name="T10" fmla="*/ 0 w 360"/>
                <a:gd name="T11" fmla="*/ 304 h 364"/>
                <a:gd name="T12" fmla="*/ 60 w 360"/>
                <a:gd name="T13" fmla="*/ 364 h 364"/>
                <a:gd name="T14" fmla="*/ 300 w 360"/>
                <a:gd name="T15" fmla="*/ 364 h 364"/>
                <a:gd name="T16" fmla="*/ 360 w 360"/>
                <a:gd name="T17" fmla="*/ 304 h 364"/>
                <a:gd name="T18" fmla="*/ 300 w 360"/>
                <a:gd name="T19" fmla="*/ 24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4">
                  <a:moveTo>
                    <a:pt x="300" y="244"/>
                  </a:moveTo>
                  <a:cubicBezTo>
                    <a:pt x="120" y="244"/>
                    <a:pt x="120" y="244"/>
                    <a:pt x="120" y="244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37"/>
                    <a:pt x="27" y="364"/>
                    <a:pt x="60" y="364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33" y="364"/>
                    <a:pt x="360" y="337"/>
                    <a:pt x="360" y="304"/>
                  </a:cubicBezTo>
                  <a:cubicBezTo>
                    <a:pt x="360" y="271"/>
                    <a:pt x="333" y="244"/>
                    <a:pt x="300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6"/>
            <p:cNvSpPr>
              <a:spLocks noEditPoints="1"/>
            </p:cNvSpPr>
            <p:nvPr/>
          </p:nvSpPr>
          <p:spPr bwMode="auto">
            <a:xfrm>
              <a:off x="1389063" y="3748088"/>
              <a:ext cx="336550" cy="336550"/>
            </a:xfrm>
            <a:custGeom>
              <a:avLst/>
              <a:gdLst>
                <a:gd name="T0" fmla="*/ 1808 w 2048"/>
                <a:gd name="T1" fmla="*/ 1454 h 2048"/>
                <a:gd name="T2" fmla="*/ 1808 w 2048"/>
                <a:gd name="T3" fmla="*/ 1388 h 2048"/>
                <a:gd name="T4" fmla="*/ 1628 w 2048"/>
                <a:gd name="T5" fmla="*/ 1208 h 2048"/>
                <a:gd name="T6" fmla="*/ 1084 w 2048"/>
                <a:gd name="T7" fmla="*/ 1208 h 2048"/>
                <a:gd name="T8" fmla="*/ 1084 w 2048"/>
                <a:gd name="T9" fmla="*/ 1085 h 2048"/>
                <a:gd name="T10" fmla="*/ 1564 w 2048"/>
                <a:gd name="T11" fmla="*/ 544 h 2048"/>
                <a:gd name="T12" fmla="*/ 1024 w 2048"/>
                <a:gd name="T13" fmla="*/ 0 h 2048"/>
                <a:gd name="T14" fmla="*/ 484 w 2048"/>
                <a:gd name="T15" fmla="*/ 544 h 2048"/>
                <a:gd name="T16" fmla="*/ 964 w 2048"/>
                <a:gd name="T17" fmla="*/ 1085 h 2048"/>
                <a:gd name="T18" fmla="*/ 964 w 2048"/>
                <a:gd name="T19" fmla="*/ 1208 h 2048"/>
                <a:gd name="T20" fmla="*/ 420 w 2048"/>
                <a:gd name="T21" fmla="*/ 1208 h 2048"/>
                <a:gd name="T22" fmla="*/ 240 w 2048"/>
                <a:gd name="T23" fmla="*/ 1388 h 2048"/>
                <a:gd name="T24" fmla="*/ 240 w 2048"/>
                <a:gd name="T25" fmla="*/ 1454 h 2048"/>
                <a:gd name="T26" fmla="*/ 0 w 2048"/>
                <a:gd name="T27" fmla="*/ 1748 h 2048"/>
                <a:gd name="T28" fmla="*/ 300 w 2048"/>
                <a:gd name="T29" fmla="*/ 2048 h 2048"/>
                <a:gd name="T30" fmla="*/ 600 w 2048"/>
                <a:gd name="T31" fmla="*/ 1748 h 2048"/>
                <a:gd name="T32" fmla="*/ 360 w 2048"/>
                <a:gd name="T33" fmla="*/ 1454 h 2048"/>
                <a:gd name="T34" fmla="*/ 360 w 2048"/>
                <a:gd name="T35" fmla="*/ 1388 h 2048"/>
                <a:gd name="T36" fmla="*/ 420 w 2048"/>
                <a:gd name="T37" fmla="*/ 1328 h 2048"/>
                <a:gd name="T38" fmla="*/ 964 w 2048"/>
                <a:gd name="T39" fmla="*/ 1328 h 2048"/>
                <a:gd name="T40" fmla="*/ 964 w 2048"/>
                <a:gd name="T41" fmla="*/ 1454 h 2048"/>
                <a:gd name="T42" fmla="*/ 724 w 2048"/>
                <a:gd name="T43" fmla="*/ 1748 h 2048"/>
                <a:gd name="T44" fmla="*/ 1024 w 2048"/>
                <a:gd name="T45" fmla="*/ 2048 h 2048"/>
                <a:gd name="T46" fmla="*/ 1324 w 2048"/>
                <a:gd name="T47" fmla="*/ 1748 h 2048"/>
                <a:gd name="T48" fmla="*/ 1084 w 2048"/>
                <a:gd name="T49" fmla="*/ 1454 h 2048"/>
                <a:gd name="T50" fmla="*/ 1084 w 2048"/>
                <a:gd name="T51" fmla="*/ 1328 h 2048"/>
                <a:gd name="T52" fmla="*/ 1628 w 2048"/>
                <a:gd name="T53" fmla="*/ 1328 h 2048"/>
                <a:gd name="T54" fmla="*/ 1688 w 2048"/>
                <a:gd name="T55" fmla="*/ 1388 h 2048"/>
                <a:gd name="T56" fmla="*/ 1688 w 2048"/>
                <a:gd name="T57" fmla="*/ 1454 h 2048"/>
                <a:gd name="T58" fmla="*/ 1448 w 2048"/>
                <a:gd name="T59" fmla="*/ 1748 h 2048"/>
                <a:gd name="T60" fmla="*/ 1748 w 2048"/>
                <a:gd name="T61" fmla="*/ 2048 h 2048"/>
                <a:gd name="T62" fmla="*/ 2048 w 2048"/>
                <a:gd name="T63" fmla="*/ 1748 h 2048"/>
                <a:gd name="T64" fmla="*/ 1808 w 2048"/>
                <a:gd name="T65" fmla="*/ 1454 h 2048"/>
                <a:gd name="T66" fmla="*/ 480 w 2048"/>
                <a:gd name="T67" fmla="*/ 1748 h 2048"/>
                <a:gd name="T68" fmla="*/ 300 w 2048"/>
                <a:gd name="T69" fmla="*/ 1928 h 2048"/>
                <a:gd name="T70" fmla="*/ 120 w 2048"/>
                <a:gd name="T71" fmla="*/ 1748 h 2048"/>
                <a:gd name="T72" fmla="*/ 300 w 2048"/>
                <a:gd name="T73" fmla="*/ 1568 h 2048"/>
                <a:gd name="T74" fmla="*/ 480 w 2048"/>
                <a:gd name="T75" fmla="*/ 1748 h 2048"/>
                <a:gd name="T76" fmla="*/ 1204 w 2048"/>
                <a:gd name="T77" fmla="*/ 1748 h 2048"/>
                <a:gd name="T78" fmla="*/ 1024 w 2048"/>
                <a:gd name="T79" fmla="*/ 1928 h 2048"/>
                <a:gd name="T80" fmla="*/ 844 w 2048"/>
                <a:gd name="T81" fmla="*/ 1748 h 2048"/>
                <a:gd name="T82" fmla="*/ 1024 w 2048"/>
                <a:gd name="T83" fmla="*/ 1568 h 2048"/>
                <a:gd name="T84" fmla="*/ 1204 w 2048"/>
                <a:gd name="T85" fmla="*/ 1748 h 2048"/>
                <a:gd name="T86" fmla="*/ 1024 w 2048"/>
                <a:gd name="T87" fmla="*/ 968 h 2048"/>
                <a:gd name="T88" fmla="*/ 604 w 2048"/>
                <a:gd name="T89" fmla="*/ 544 h 2048"/>
                <a:gd name="T90" fmla="*/ 1024 w 2048"/>
                <a:gd name="T91" fmla="*/ 120 h 2048"/>
                <a:gd name="T92" fmla="*/ 1444 w 2048"/>
                <a:gd name="T93" fmla="*/ 544 h 2048"/>
                <a:gd name="T94" fmla="*/ 1024 w 2048"/>
                <a:gd name="T95" fmla="*/ 968 h 2048"/>
                <a:gd name="T96" fmla="*/ 1748 w 2048"/>
                <a:gd name="T97" fmla="*/ 1928 h 2048"/>
                <a:gd name="T98" fmla="*/ 1568 w 2048"/>
                <a:gd name="T99" fmla="*/ 1748 h 2048"/>
                <a:gd name="T100" fmla="*/ 1748 w 2048"/>
                <a:gd name="T101" fmla="*/ 1568 h 2048"/>
                <a:gd name="T102" fmla="*/ 1928 w 2048"/>
                <a:gd name="T103" fmla="*/ 1748 h 2048"/>
                <a:gd name="T104" fmla="*/ 1748 w 2048"/>
                <a:gd name="T105" fmla="*/ 192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8" h="2048">
                  <a:moveTo>
                    <a:pt x="1808" y="1454"/>
                  </a:moveTo>
                  <a:cubicBezTo>
                    <a:pt x="1808" y="1388"/>
                    <a:pt x="1808" y="1388"/>
                    <a:pt x="1808" y="1388"/>
                  </a:cubicBezTo>
                  <a:cubicBezTo>
                    <a:pt x="1808" y="1289"/>
                    <a:pt x="1727" y="1208"/>
                    <a:pt x="1628" y="1208"/>
                  </a:cubicBezTo>
                  <a:cubicBezTo>
                    <a:pt x="1084" y="1208"/>
                    <a:pt x="1084" y="1208"/>
                    <a:pt x="1084" y="1208"/>
                  </a:cubicBezTo>
                  <a:cubicBezTo>
                    <a:pt x="1084" y="1085"/>
                    <a:pt x="1084" y="1085"/>
                    <a:pt x="1084" y="1085"/>
                  </a:cubicBezTo>
                  <a:cubicBezTo>
                    <a:pt x="1354" y="1054"/>
                    <a:pt x="1564" y="824"/>
                    <a:pt x="1564" y="544"/>
                  </a:cubicBezTo>
                  <a:cubicBezTo>
                    <a:pt x="1564" y="244"/>
                    <a:pt x="1322" y="0"/>
                    <a:pt x="1024" y="0"/>
                  </a:cubicBezTo>
                  <a:cubicBezTo>
                    <a:pt x="726" y="0"/>
                    <a:pt x="484" y="244"/>
                    <a:pt x="484" y="544"/>
                  </a:cubicBezTo>
                  <a:cubicBezTo>
                    <a:pt x="484" y="824"/>
                    <a:pt x="694" y="1054"/>
                    <a:pt x="964" y="1085"/>
                  </a:cubicBezTo>
                  <a:cubicBezTo>
                    <a:pt x="964" y="1208"/>
                    <a:pt x="964" y="1208"/>
                    <a:pt x="964" y="1208"/>
                  </a:cubicBezTo>
                  <a:cubicBezTo>
                    <a:pt x="420" y="1208"/>
                    <a:pt x="420" y="1208"/>
                    <a:pt x="420" y="1208"/>
                  </a:cubicBezTo>
                  <a:cubicBezTo>
                    <a:pt x="321" y="1208"/>
                    <a:pt x="240" y="1289"/>
                    <a:pt x="240" y="1388"/>
                  </a:cubicBezTo>
                  <a:cubicBezTo>
                    <a:pt x="240" y="1454"/>
                    <a:pt x="240" y="1454"/>
                    <a:pt x="240" y="1454"/>
                  </a:cubicBezTo>
                  <a:cubicBezTo>
                    <a:pt x="103" y="1482"/>
                    <a:pt x="0" y="1603"/>
                    <a:pt x="0" y="1748"/>
                  </a:cubicBezTo>
                  <a:cubicBezTo>
                    <a:pt x="0" y="1913"/>
                    <a:pt x="135" y="2048"/>
                    <a:pt x="300" y="2048"/>
                  </a:cubicBezTo>
                  <a:cubicBezTo>
                    <a:pt x="465" y="2048"/>
                    <a:pt x="600" y="1913"/>
                    <a:pt x="600" y="1748"/>
                  </a:cubicBezTo>
                  <a:cubicBezTo>
                    <a:pt x="600" y="1603"/>
                    <a:pt x="497" y="1482"/>
                    <a:pt x="360" y="1454"/>
                  </a:cubicBezTo>
                  <a:cubicBezTo>
                    <a:pt x="360" y="1388"/>
                    <a:pt x="360" y="1388"/>
                    <a:pt x="360" y="1388"/>
                  </a:cubicBezTo>
                  <a:cubicBezTo>
                    <a:pt x="360" y="1355"/>
                    <a:pt x="387" y="1328"/>
                    <a:pt x="420" y="1328"/>
                  </a:cubicBezTo>
                  <a:cubicBezTo>
                    <a:pt x="964" y="1328"/>
                    <a:pt x="964" y="1328"/>
                    <a:pt x="964" y="1328"/>
                  </a:cubicBezTo>
                  <a:cubicBezTo>
                    <a:pt x="964" y="1454"/>
                    <a:pt x="964" y="1454"/>
                    <a:pt x="964" y="1454"/>
                  </a:cubicBezTo>
                  <a:cubicBezTo>
                    <a:pt x="827" y="1482"/>
                    <a:pt x="724" y="1603"/>
                    <a:pt x="724" y="1748"/>
                  </a:cubicBezTo>
                  <a:cubicBezTo>
                    <a:pt x="724" y="1913"/>
                    <a:pt x="859" y="2048"/>
                    <a:pt x="1024" y="2048"/>
                  </a:cubicBezTo>
                  <a:cubicBezTo>
                    <a:pt x="1189" y="2048"/>
                    <a:pt x="1324" y="1913"/>
                    <a:pt x="1324" y="1748"/>
                  </a:cubicBezTo>
                  <a:cubicBezTo>
                    <a:pt x="1324" y="1603"/>
                    <a:pt x="1221" y="1482"/>
                    <a:pt x="1084" y="1454"/>
                  </a:cubicBezTo>
                  <a:cubicBezTo>
                    <a:pt x="1084" y="1328"/>
                    <a:pt x="1084" y="1328"/>
                    <a:pt x="1084" y="1328"/>
                  </a:cubicBezTo>
                  <a:cubicBezTo>
                    <a:pt x="1628" y="1328"/>
                    <a:pt x="1628" y="1328"/>
                    <a:pt x="1628" y="1328"/>
                  </a:cubicBezTo>
                  <a:cubicBezTo>
                    <a:pt x="1661" y="1328"/>
                    <a:pt x="1688" y="1355"/>
                    <a:pt x="1688" y="1388"/>
                  </a:cubicBezTo>
                  <a:cubicBezTo>
                    <a:pt x="1688" y="1454"/>
                    <a:pt x="1688" y="1454"/>
                    <a:pt x="1688" y="1454"/>
                  </a:cubicBezTo>
                  <a:cubicBezTo>
                    <a:pt x="1551" y="1482"/>
                    <a:pt x="1448" y="1603"/>
                    <a:pt x="1448" y="1748"/>
                  </a:cubicBezTo>
                  <a:cubicBezTo>
                    <a:pt x="1448" y="1913"/>
                    <a:pt x="1583" y="2048"/>
                    <a:pt x="1748" y="2048"/>
                  </a:cubicBezTo>
                  <a:cubicBezTo>
                    <a:pt x="1913" y="2048"/>
                    <a:pt x="2048" y="1913"/>
                    <a:pt x="2048" y="1748"/>
                  </a:cubicBezTo>
                  <a:cubicBezTo>
                    <a:pt x="2048" y="1603"/>
                    <a:pt x="1945" y="1482"/>
                    <a:pt x="1808" y="1454"/>
                  </a:cubicBezTo>
                  <a:close/>
                  <a:moveTo>
                    <a:pt x="480" y="1748"/>
                  </a:moveTo>
                  <a:cubicBezTo>
                    <a:pt x="480" y="1847"/>
                    <a:pt x="399" y="1928"/>
                    <a:pt x="300" y="1928"/>
                  </a:cubicBezTo>
                  <a:cubicBezTo>
                    <a:pt x="201" y="1928"/>
                    <a:pt x="120" y="1847"/>
                    <a:pt x="120" y="1748"/>
                  </a:cubicBezTo>
                  <a:cubicBezTo>
                    <a:pt x="120" y="1649"/>
                    <a:pt x="201" y="1568"/>
                    <a:pt x="300" y="1568"/>
                  </a:cubicBezTo>
                  <a:cubicBezTo>
                    <a:pt x="399" y="1568"/>
                    <a:pt x="480" y="1649"/>
                    <a:pt x="480" y="1748"/>
                  </a:cubicBezTo>
                  <a:close/>
                  <a:moveTo>
                    <a:pt x="1204" y="1748"/>
                  </a:moveTo>
                  <a:cubicBezTo>
                    <a:pt x="1204" y="1847"/>
                    <a:pt x="1123" y="1928"/>
                    <a:pt x="1024" y="1928"/>
                  </a:cubicBezTo>
                  <a:cubicBezTo>
                    <a:pt x="925" y="1928"/>
                    <a:pt x="844" y="1847"/>
                    <a:pt x="844" y="1748"/>
                  </a:cubicBezTo>
                  <a:cubicBezTo>
                    <a:pt x="844" y="1649"/>
                    <a:pt x="925" y="1568"/>
                    <a:pt x="1024" y="1568"/>
                  </a:cubicBezTo>
                  <a:cubicBezTo>
                    <a:pt x="1123" y="1568"/>
                    <a:pt x="1204" y="1649"/>
                    <a:pt x="1204" y="1748"/>
                  </a:cubicBezTo>
                  <a:close/>
                  <a:moveTo>
                    <a:pt x="1024" y="968"/>
                  </a:moveTo>
                  <a:cubicBezTo>
                    <a:pt x="792" y="968"/>
                    <a:pt x="604" y="778"/>
                    <a:pt x="604" y="544"/>
                  </a:cubicBezTo>
                  <a:cubicBezTo>
                    <a:pt x="604" y="310"/>
                    <a:pt x="792" y="120"/>
                    <a:pt x="1024" y="120"/>
                  </a:cubicBezTo>
                  <a:cubicBezTo>
                    <a:pt x="1256" y="120"/>
                    <a:pt x="1444" y="310"/>
                    <a:pt x="1444" y="544"/>
                  </a:cubicBezTo>
                  <a:cubicBezTo>
                    <a:pt x="1444" y="778"/>
                    <a:pt x="1256" y="968"/>
                    <a:pt x="1024" y="968"/>
                  </a:cubicBezTo>
                  <a:close/>
                  <a:moveTo>
                    <a:pt x="1748" y="1928"/>
                  </a:moveTo>
                  <a:cubicBezTo>
                    <a:pt x="1649" y="1928"/>
                    <a:pt x="1568" y="1847"/>
                    <a:pt x="1568" y="1748"/>
                  </a:cubicBezTo>
                  <a:cubicBezTo>
                    <a:pt x="1568" y="1649"/>
                    <a:pt x="1649" y="1568"/>
                    <a:pt x="1748" y="1568"/>
                  </a:cubicBezTo>
                  <a:cubicBezTo>
                    <a:pt x="1847" y="1568"/>
                    <a:pt x="1928" y="1649"/>
                    <a:pt x="1928" y="1748"/>
                  </a:cubicBezTo>
                  <a:cubicBezTo>
                    <a:pt x="1928" y="1847"/>
                    <a:pt x="1847" y="1928"/>
                    <a:pt x="1748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66" name="Straight Connector 6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722155" y="3596184"/>
            <a:ext cx="0" cy="705734"/>
          </a:xfrm>
          <a:prstGeom prst="line">
            <a:avLst/>
          </a:prstGeom>
          <a:ln w="19050">
            <a:solidFill>
              <a:srgbClr val="667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646492" y="4721818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Lorem ipsum dolor sit amet, consectetur adipiscing elit. Etiam a convallis placerat. </a:t>
            </a:r>
            <a:endParaRPr lang="en-US" sz="1400" dirty="0">
              <a:solidFill>
                <a:srgbClr val="30353F"/>
              </a:solidFill>
            </a:endParaRPr>
          </a:p>
        </p:txBody>
      </p:sp>
      <p:sp>
        <p:nvSpPr>
          <p:cNvPr id="60" name="Oval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6955" y="3174046"/>
            <a:ext cx="630400" cy="630398"/>
          </a:xfrm>
          <a:prstGeom prst="ellipse">
            <a:avLst/>
          </a:prstGeom>
          <a:solidFill>
            <a:srgbClr val="667181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217209" y="4412356"/>
            <a:ext cx="100989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667181"/>
                </a:solidFill>
              </a:rPr>
              <a:t>REFINEMENT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520177" y="2851412"/>
            <a:ext cx="40395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667181"/>
                </a:solidFill>
              </a:rPr>
              <a:t>2017</a:t>
            </a:r>
          </a:p>
        </p:txBody>
      </p:sp>
      <p:grpSp>
        <p:nvGrpSpPr>
          <p:cNvPr id="93" name="Group 92" descr="This is an icon of three human beings and a clock."/>
          <p:cNvGrpSpPr/>
          <p:nvPr/>
        </p:nvGrpSpPr>
        <p:grpSpPr>
          <a:xfrm>
            <a:off x="3542796" y="3309887"/>
            <a:ext cx="358718" cy="358717"/>
            <a:chOff x="3613150" y="3706813"/>
            <a:chExt cx="420688" cy="420687"/>
          </a:xfrm>
        </p:grpSpPr>
        <p:sp>
          <p:nvSpPr>
            <p:cNvPr id="94" name="Freeform 10"/>
            <p:cNvSpPr>
              <a:spLocks noEditPoints="1"/>
            </p:cNvSpPr>
            <p:nvPr/>
          </p:nvSpPr>
          <p:spPr bwMode="auto">
            <a:xfrm>
              <a:off x="3613150" y="3930650"/>
              <a:ext cx="420688" cy="196850"/>
            </a:xfrm>
            <a:custGeom>
              <a:avLst/>
              <a:gdLst>
                <a:gd name="T0" fmla="*/ 1823 w 2048"/>
                <a:gd name="T1" fmla="*/ 528 h 960"/>
                <a:gd name="T2" fmla="*/ 1928 w 2048"/>
                <a:gd name="T3" fmla="*/ 300 h 960"/>
                <a:gd name="T4" fmla="*/ 1628 w 2048"/>
                <a:gd name="T5" fmla="*/ 0 h 960"/>
                <a:gd name="T6" fmla="*/ 1324 w 2048"/>
                <a:gd name="T7" fmla="*/ 300 h 960"/>
                <a:gd name="T8" fmla="*/ 1432 w 2048"/>
                <a:gd name="T9" fmla="*/ 528 h 960"/>
                <a:gd name="T10" fmla="*/ 1324 w 2048"/>
                <a:gd name="T11" fmla="*/ 606 h 960"/>
                <a:gd name="T12" fmla="*/ 1219 w 2048"/>
                <a:gd name="T13" fmla="*/ 528 h 960"/>
                <a:gd name="T14" fmla="*/ 1324 w 2048"/>
                <a:gd name="T15" fmla="*/ 300 h 960"/>
                <a:gd name="T16" fmla="*/ 1024 w 2048"/>
                <a:gd name="T17" fmla="*/ 0 h 960"/>
                <a:gd name="T18" fmla="*/ 724 w 2048"/>
                <a:gd name="T19" fmla="*/ 300 h 960"/>
                <a:gd name="T20" fmla="*/ 829 w 2048"/>
                <a:gd name="T21" fmla="*/ 528 h 960"/>
                <a:gd name="T22" fmla="*/ 724 w 2048"/>
                <a:gd name="T23" fmla="*/ 606 h 960"/>
                <a:gd name="T24" fmla="*/ 619 w 2048"/>
                <a:gd name="T25" fmla="*/ 528 h 960"/>
                <a:gd name="T26" fmla="*/ 724 w 2048"/>
                <a:gd name="T27" fmla="*/ 300 h 960"/>
                <a:gd name="T28" fmla="*/ 424 w 2048"/>
                <a:gd name="T29" fmla="*/ 0 h 960"/>
                <a:gd name="T30" fmla="*/ 124 w 2048"/>
                <a:gd name="T31" fmla="*/ 300 h 960"/>
                <a:gd name="T32" fmla="*/ 229 w 2048"/>
                <a:gd name="T33" fmla="*/ 527 h 960"/>
                <a:gd name="T34" fmla="*/ 0 w 2048"/>
                <a:gd name="T35" fmla="*/ 900 h 960"/>
                <a:gd name="T36" fmla="*/ 60 w 2048"/>
                <a:gd name="T37" fmla="*/ 960 h 960"/>
                <a:gd name="T38" fmla="*/ 1988 w 2048"/>
                <a:gd name="T39" fmla="*/ 960 h 960"/>
                <a:gd name="T40" fmla="*/ 2048 w 2048"/>
                <a:gd name="T41" fmla="*/ 900 h 960"/>
                <a:gd name="T42" fmla="*/ 1823 w 2048"/>
                <a:gd name="T43" fmla="*/ 528 h 960"/>
                <a:gd name="T44" fmla="*/ 424 w 2048"/>
                <a:gd name="T45" fmla="*/ 120 h 960"/>
                <a:gd name="T46" fmla="*/ 604 w 2048"/>
                <a:gd name="T47" fmla="*/ 300 h 960"/>
                <a:gd name="T48" fmla="*/ 424 w 2048"/>
                <a:gd name="T49" fmla="*/ 480 h 960"/>
                <a:gd name="T50" fmla="*/ 244 w 2048"/>
                <a:gd name="T51" fmla="*/ 300 h 960"/>
                <a:gd name="T52" fmla="*/ 424 w 2048"/>
                <a:gd name="T53" fmla="*/ 120 h 960"/>
                <a:gd name="T54" fmla="*/ 608 w 2048"/>
                <a:gd name="T55" fmla="*/ 840 h 960"/>
                <a:gd name="T56" fmla="*/ 126 w 2048"/>
                <a:gd name="T57" fmla="*/ 840 h 960"/>
                <a:gd name="T58" fmla="*/ 424 w 2048"/>
                <a:gd name="T59" fmla="*/ 600 h 960"/>
                <a:gd name="T60" fmla="*/ 652 w 2048"/>
                <a:gd name="T61" fmla="*/ 705 h 960"/>
                <a:gd name="T62" fmla="*/ 608 w 2048"/>
                <a:gd name="T63" fmla="*/ 840 h 960"/>
                <a:gd name="T64" fmla="*/ 1024 w 2048"/>
                <a:gd name="T65" fmla="*/ 120 h 960"/>
                <a:gd name="T66" fmla="*/ 1204 w 2048"/>
                <a:gd name="T67" fmla="*/ 300 h 960"/>
                <a:gd name="T68" fmla="*/ 1024 w 2048"/>
                <a:gd name="T69" fmla="*/ 480 h 960"/>
                <a:gd name="T70" fmla="*/ 844 w 2048"/>
                <a:gd name="T71" fmla="*/ 300 h 960"/>
                <a:gd name="T72" fmla="*/ 1024 w 2048"/>
                <a:gd name="T73" fmla="*/ 120 h 960"/>
                <a:gd name="T74" fmla="*/ 730 w 2048"/>
                <a:gd name="T75" fmla="*/ 840 h 960"/>
                <a:gd name="T76" fmla="*/ 1024 w 2048"/>
                <a:gd name="T77" fmla="*/ 600 h 960"/>
                <a:gd name="T78" fmla="*/ 1318 w 2048"/>
                <a:gd name="T79" fmla="*/ 840 h 960"/>
                <a:gd name="T80" fmla="*/ 730 w 2048"/>
                <a:gd name="T81" fmla="*/ 840 h 960"/>
                <a:gd name="T82" fmla="*/ 1628 w 2048"/>
                <a:gd name="T83" fmla="*/ 120 h 960"/>
                <a:gd name="T84" fmla="*/ 1808 w 2048"/>
                <a:gd name="T85" fmla="*/ 300 h 960"/>
                <a:gd name="T86" fmla="*/ 1628 w 2048"/>
                <a:gd name="T87" fmla="*/ 480 h 960"/>
                <a:gd name="T88" fmla="*/ 1444 w 2048"/>
                <a:gd name="T89" fmla="*/ 300 h 960"/>
                <a:gd name="T90" fmla="*/ 1628 w 2048"/>
                <a:gd name="T91" fmla="*/ 120 h 960"/>
                <a:gd name="T92" fmla="*/ 1440 w 2048"/>
                <a:gd name="T93" fmla="*/ 840 h 960"/>
                <a:gd name="T94" fmla="*/ 1396 w 2048"/>
                <a:gd name="T95" fmla="*/ 705 h 960"/>
                <a:gd name="T96" fmla="*/ 1628 w 2048"/>
                <a:gd name="T97" fmla="*/ 600 h 960"/>
                <a:gd name="T98" fmla="*/ 1922 w 2048"/>
                <a:gd name="T99" fmla="*/ 840 h 960"/>
                <a:gd name="T100" fmla="*/ 1440 w 2048"/>
                <a:gd name="T101" fmla="*/ 84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48" h="960">
                  <a:moveTo>
                    <a:pt x="1823" y="528"/>
                  </a:moveTo>
                  <a:cubicBezTo>
                    <a:pt x="1887" y="473"/>
                    <a:pt x="1928" y="391"/>
                    <a:pt x="1928" y="300"/>
                  </a:cubicBezTo>
                  <a:cubicBezTo>
                    <a:pt x="1928" y="135"/>
                    <a:pt x="1793" y="0"/>
                    <a:pt x="1628" y="0"/>
                  </a:cubicBezTo>
                  <a:cubicBezTo>
                    <a:pt x="1462" y="0"/>
                    <a:pt x="1324" y="134"/>
                    <a:pt x="1324" y="300"/>
                  </a:cubicBezTo>
                  <a:cubicBezTo>
                    <a:pt x="1324" y="387"/>
                    <a:pt x="1362" y="469"/>
                    <a:pt x="1432" y="528"/>
                  </a:cubicBezTo>
                  <a:cubicBezTo>
                    <a:pt x="1392" y="548"/>
                    <a:pt x="1355" y="575"/>
                    <a:pt x="1324" y="606"/>
                  </a:cubicBezTo>
                  <a:cubicBezTo>
                    <a:pt x="1293" y="575"/>
                    <a:pt x="1258" y="549"/>
                    <a:pt x="1219" y="528"/>
                  </a:cubicBezTo>
                  <a:cubicBezTo>
                    <a:pt x="1283" y="473"/>
                    <a:pt x="1324" y="391"/>
                    <a:pt x="1324" y="300"/>
                  </a:cubicBezTo>
                  <a:cubicBezTo>
                    <a:pt x="1324" y="135"/>
                    <a:pt x="1189" y="0"/>
                    <a:pt x="1024" y="0"/>
                  </a:cubicBezTo>
                  <a:cubicBezTo>
                    <a:pt x="859" y="0"/>
                    <a:pt x="724" y="135"/>
                    <a:pt x="724" y="300"/>
                  </a:cubicBezTo>
                  <a:cubicBezTo>
                    <a:pt x="724" y="391"/>
                    <a:pt x="765" y="473"/>
                    <a:pt x="829" y="528"/>
                  </a:cubicBezTo>
                  <a:cubicBezTo>
                    <a:pt x="790" y="548"/>
                    <a:pt x="755" y="575"/>
                    <a:pt x="724" y="606"/>
                  </a:cubicBezTo>
                  <a:cubicBezTo>
                    <a:pt x="693" y="574"/>
                    <a:pt x="658" y="548"/>
                    <a:pt x="619" y="528"/>
                  </a:cubicBezTo>
                  <a:cubicBezTo>
                    <a:pt x="683" y="473"/>
                    <a:pt x="724" y="391"/>
                    <a:pt x="724" y="300"/>
                  </a:cubicBezTo>
                  <a:cubicBezTo>
                    <a:pt x="724" y="135"/>
                    <a:pt x="589" y="0"/>
                    <a:pt x="424" y="0"/>
                  </a:cubicBezTo>
                  <a:cubicBezTo>
                    <a:pt x="259" y="0"/>
                    <a:pt x="124" y="135"/>
                    <a:pt x="124" y="300"/>
                  </a:cubicBezTo>
                  <a:cubicBezTo>
                    <a:pt x="124" y="391"/>
                    <a:pt x="165" y="472"/>
                    <a:pt x="229" y="527"/>
                  </a:cubicBezTo>
                  <a:cubicBezTo>
                    <a:pt x="93" y="597"/>
                    <a:pt x="0" y="738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70" y="960"/>
                    <a:pt x="194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9"/>
                    <a:pt x="1957" y="598"/>
                    <a:pt x="1823" y="528"/>
                  </a:cubicBezTo>
                  <a:close/>
                  <a:moveTo>
                    <a:pt x="424" y="120"/>
                  </a:moveTo>
                  <a:cubicBezTo>
                    <a:pt x="523" y="120"/>
                    <a:pt x="604" y="201"/>
                    <a:pt x="604" y="300"/>
                  </a:cubicBezTo>
                  <a:cubicBezTo>
                    <a:pt x="604" y="399"/>
                    <a:pt x="523" y="480"/>
                    <a:pt x="424" y="480"/>
                  </a:cubicBezTo>
                  <a:cubicBezTo>
                    <a:pt x="325" y="480"/>
                    <a:pt x="244" y="399"/>
                    <a:pt x="244" y="300"/>
                  </a:cubicBezTo>
                  <a:cubicBezTo>
                    <a:pt x="244" y="201"/>
                    <a:pt x="325" y="120"/>
                    <a:pt x="424" y="120"/>
                  </a:cubicBezTo>
                  <a:close/>
                  <a:moveTo>
                    <a:pt x="608" y="840"/>
                  </a:moveTo>
                  <a:cubicBezTo>
                    <a:pt x="126" y="840"/>
                    <a:pt x="126" y="840"/>
                    <a:pt x="126" y="840"/>
                  </a:cubicBezTo>
                  <a:cubicBezTo>
                    <a:pt x="154" y="703"/>
                    <a:pt x="277" y="600"/>
                    <a:pt x="424" y="600"/>
                  </a:cubicBezTo>
                  <a:cubicBezTo>
                    <a:pt x="512" y="600"/>
                    <a:pt x="595" y="639"/>
                    <a:pt x="652" y="705"/>
                  </a:cubicBezTo>
                  <a:cubicBezTo>
                    <a:pt x="630" y="746"/>
                    <a:pt x="615" y="792"/>
                    <a:pt x="608" y="840"/>
                  </a:cubicBezTo>
                  <a:close/>
                  <a:moveTo>
                    <a:pt x="1024" y="120"/>
                  </a:moveTo>
                  <a:cubicBezTo>
                    <a:pt x="1123" y="120"/>
                    <a:pt x="1204" y="201"/>
                    <a:pt x="1204" y="300"/>
                  </a:cubicBezTo>
                  <a:cubicBezTo>
                    <a:pt x="1204" y="399"/>
                    <a:pt x="1123" y="480"/>
                    <a:pt x="1024" y="480"/>
                  </a:cubicBezTo>
                  <a:cubicBezTo>
                    <a:pt x="925" y="480"/>
                    <a:pt x="844" y="399"/>
                    <a:pt x="844" y="300"/>
                  </a:cubicBezTo>
                  <a:cubicBezTo>
                    <a:pt x="844" y="201"/>
                    <a:pt x="925" y="120"/>
                    <a:pt x="1024" y="120"/>
                  </a:cubicBezTo>
                  <a:close/>
                  <a:moveTo>
                    <a:pt x="730" y="840"/>
                  </a:moveTo>
                  <a:cubicBezTo>
                    <a:pt x="758" y="703"/>
                    <a:pt x="879" y="600"/>
                    <a:pt x="1024" y="600"/>
                  </a:cubicBezTo>
                  <a:cubicBezTo>
                    <a:pt x="1169" y="600"/>
                    <a:pt x="1290" y="703"/>
                    <a:pt x="1318" y="840"/>
                  </a:cubicBezTo>
                  <a:cubicBezTo>
                    <a:pt x="1298" y="840"/>
                    <a:pt x="755" y="840"/>
                    <a:pt x="730" y="840"/>
                  </a:cubicBezTo>
                  <a:close/>
                  <a:moveTo>
                    <a:pt x="1628" y="120"/>
                  </a:moveTo>
                  <a:cubicBezTo>
                    <a:pt x="1727" y="120"/>
                    <a:pt x="1808" y="201"/>
                    <a:pt x="1808" y="300"/>
                  </a:cubicBezTo>
                  <a:cubicBezTo>
                    <a:pt x="1808" y="399"/>
                    <a:pt x="1727" y="480"/>
                    <a:pt x="1628" y="480"/>
                  </a:cubicBezTo>
                  <a:cubicBezTo>
                    <a:pt x="1528" y="480"/>
                    <a:pt x="1444" y="398"/>
                    <a:pt x="1444" y="300"/>
                  </a:cubicBezTo>
                  <a:cubicBezTo>
                    <a:pt x="1444" y="202"/>
                    <a:pt x="1528" y="120"/>
                    <a:pt x="1628" y="120"/>
                  </a:cubicBezTo>
                  <a:close/>
                  <a:moveTo>
                    <a:pt x="1440" y="840"/>
                  </a:moveTo>
                  <a:cubicBezTo>
                    <a:pt x="1433" y="792"/>
                    <a:pt x="1418" y="747"/>
                    <a:pt x="1396" y="705"/>
                  </a:cubicBezTo>
                  <a:cubicBezTo>
                    <a:pt x="1453" y="640"/>
                    <a:pt x="1539" y="600"/>
                    <a:pt x="1628" y="600"/>
                  </a:cubicBezTo>
                  <a:cubicBezTo>
                    <a:pt x="1773" y="600"/>
                    <a:pt x="1894" y="703"/>
                    <a:pt x="1922" y="840"/>
                  </a:cubicBezTo>
                  <a:lnTo>
                    <a:pt x="144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1"/>
            <p:cNvSpPr>
              <a:spLocks/>
            </p:cNvSpPr>
            <p:nvPr/>
          </p:nvSpPr>
          <p:spPr bwMode="auto">
            <a:xfrm>
              <a:off x="3784600" y="3768725"/>
              <a:ext cx="101600" cy="74612"/>
            </a:xfrm>
            <a:custGeom>
              <a:avLst/>
              <a:gdLst>
                <a:gd name="T0" fmla="*/ 468 w 492"/>
                <a:gd name="T1" fmla="*/ 24 h 366"/>
                <a:gd name="T2" fmla="*/ 384 w 492"/>
                <a:gd name="T3" fmla="*/ 24 h 366"/>
                <a:gd name="T4" fmla="*/ 186 w 492"/>
                <a:gd name="T5" fmla="*/ 221 h 366"/>
                <a:gd name="T6" fmla="*/ 108 w 492"/>
                <a:gd name="T7" fmla="*/ 144 h 366"/>
                <a:gd name="T8" fmla="*/ 24 w 492"/>
                <a:gd name="T9" fmla="*/ 144 h 366"/>
                <a:gd name="T10" fmla="*/ 24 w 492"/>
                <a:gd name="T11" fmla="*/ 228 h 366"/>
                <a:gd name="T12" fmla="*/ 144 w 492"/>
                <a:gd name="T13" fmla="*/ 348 h 366"/>
                <a:gd name="T14" fmla="*/ 186 w 492"/>
                <a:gd name="T15" fmla="*/ 366 h 366"/>
                <a:gd name="T16" fmla="*/ 228 w 492"/>
                <a:gd name="T17" fmla="*/ 348 h 366"/>
                <a:gd name="T18" fmla="*/ 468 w 492"/>
                <a:gd name="T19" fmla="*/ 108 h 366"/>
                <a:gd name="T20" fmla="*/ 468 w 492"/>
                <a:gd name="T21" fmla="*/ 2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366">
                  <a:moveTo>
                    <a:pt x="468" y="24"/>
                  </a:moveTo>
                  <a:cubicBezTo>
                    <a:pt x="445" y="0"/>
                    <a:pt x="407" y="0"/>
                    <a:pt x="384" y="24"/>
                  </a:cubicBezTo>
                  <a:cubicBezTo>
                    <a:pt x="186" y="221"/>
                    <a:pt x="186" y="221"/>
                    <a:pt x="186" y="221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85" y="120"/>
                    <a:pt x="47" y="120"/>
                    <a:pt x="24" y="144"/>
                  </a:cubicBezTo>
                  <a:cubicBezTo>
                    <a:pt x="0" y="167"/>
                    <a:pt x="0" y="205"/>
                    <a:pt x="24" y="228"/>
                  </a:cubicBezTo>
                  <a:cubicBezTo>
                    <a:pt x="144" y="348"/>
                    <a:pt x="144" y="348"/>
                    <a:pt x="144" y="348"/>
                  </a:cubicBezTo>
                  <a:cubicBezTo>
                    <a:pt x="155" y="360"/>
                    <a:pt x="171" y="366"/>
                    <a:pt x="186" y="366"/>
                  </a:cubicBezTo>
                  <a:cubicBezTo>
                    <a:pt x="201" y="366"/>
                    <a:pt x="217" y="360"/>
                    <a:pt x="228" y="348"/>
                  </a:cubicBezTo>
                  <a:cubicBezTo>
                    <a:pt x="468" y="108"/>
                    <a:pt x="468" y="108"/>
                    <a:pt x="468" y="108"/>
                  </a:cubicBezTo>
                  <a:cubicBezTo>
                    <a:pt x="492" y="85"/>
                    <a:pt x="492" y="47"/>
                    <a:pt x="468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2"/>
            <p:cNvSpPr>
              <a:spLocks noEditPoints="1"/>
            </p:cNvSpPr>
            <p:nvPr/>
          </p:nvSpPr>
          <p:spPr bwMode="auto">
            <a:xfrm>
              <a:off x="3736975" y="3706813"/>
              <a:ext cx="198438" cy="198437"/>
            </a:xfrm>
            <a:custGeom>
              <a:avLst/>
              <a:gdLst>
                <a:gd name="T0" fmla="*/ 480 w 964"/>
                <a:gd name="T1" fmla="*/ 0 h 968"/>
                <a:gd name="T2" fmla="*/ 0 w 964"/>
                <a:gd name="T3" fmla="*/ 484 h 968"/>
                <a:gd name="T4" fmla="*/ 480 w 964"/>
                <a:gd name="T5" fmla="*/ 968 h 968"/>
                <a:gd name="T6" fmla="*/ 964 w 964"/>
                <a:gd name="T7" fmla="*/ 484 h 968"/>
                <a:gd name="T8" fmla="*/ 480 w 964"/>
                <a:gd name="T9" fmla="*/ 0 h 968"/>
                <a:gd name="T10" fmla="*/ 480 w 964"/>
                <a:gd name="T11" fmla="*/ 848 h 968"/>
                <a:gd name="T12" fmla="*/ 120 w 964"/>
                <a:gd name="T13" fmla="*/ 484 h 968"/>
                <a:gd name="T14" fmla="*/ 480 w 964"/>
                <a:gd name="T15" fmla="*/ 120 h 968"/>
                <a:gd name="T16" fmla="*/ 844 w 964"/>
                <a:gd name="T17" fmla="*/ 484 h 968"/>
                <a:gd name="T18" fmla="*/ 480 w 964"/>
                <a:gd name="T19" fmla="*/ 84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4" h="968">
                  <a:moveTo>
                    <a:pt x="480" y="0"/>
                  </a:moveTo>
                  <a:cubicBezTo>
                    <a:pt x="215" y="0"/>
                    <a:pt x="0" y="217"/>
                    <a:pt x="0" y="484"/>
                  </a:cubicBezTo>
                  <a:cubicBezTo>
                    <a:pt x="0" y="751"/>
                    <a:pt x="215" y="968"/>
                    <a:pt x="480" y="968"/>
                  </a:cubicBezTo>
                  <a:cubicBezTo>
                    <a:pt x="745" y="968"/>
                    <a:pt x="964" y="750"/>
                    <a:pt x="964" y="484"/>
                  </a:cubicBezTo>
                  <a:cubicBezTo>
                    <a:pt x="964" y="219"/>
                    <a:pt x="746" y="0"/>
                    <a:pt x="480" y="0"/>
                  </a:cubicBezTo>
                  <a:close/>
                  <a:moveTo>
                    <a:pt x="480" y="848"/>
                  </a:moveTo>
                  <a:cubicBezTo>
                    <a:pt x="281" y="848"/>
                    <a:pt x="120" y="685"/>
                    <a:pt x="120" y="484"/>
                  </a:cubicBezTo>
                  <a:cubicBezTo>
                    <a:pt x="120" y="283"/>
                    <a:pt x="281" y="120"/>
                    <a:pt x="480" y="120"/>
                  </a:cubicBezTo>
                  <a:cubicBezTo>
                    <a:pt x="677" y="120"/>
                    <a:pt x="844" y="287"/>
                    <a:pt x="844" y="484"/>
                  </a:cubicBezTo>
                  <a:cubicBezTo>
                    <a:pt x="844" y="681"/>
                    <a:pt x="677" y="848"/>
                    <a:pt x="480" y="8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65" name="Straight Connector 6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875965" y="2679815"/>
            <a:ext cx="0" cy="705734"/>
          </a:xfrm>
          <a:prstGeom prst="line">
            <a:avLst/>
          </a:prstGeom>
          <a:ln w="19050">
            <a:solidFill>
              <a:srgbClr val="98A3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668408" y="3966191"/>
            <a:ext cx="41511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98A3AD"/>
                </a:solidFill>
              </a:rPr>
              <a:t>2018</a:t>
            </a:r>
          </a:p>
        </p:txBody>
      </p:sp>
      <p:sp>
        <p:nvSpPr>
          <p:cNvPr id="69" name="Oval 6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765" y="3174046"/>
            <a:ext cx="630400" cy="630398"/>
          </a:xfrm>
          <a:prstGeom prst="ellipse">
            <a:avLst/>
          </a:prstGeom>
          <a:solidFill>
            <a:srgbClr val="98A3AD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800302" y="1799313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Lorem ipsum dolor sit amet, consectetur adipiscing elit. Etiam a convallis placerat. </a:t>
            </a:r>
            <a:endParaRPr lang="en-US" sz="1400" dirty="0">
              <a:solidFill>
                <a:srgbClr val="30353F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144996" y="1489851"/>
            <a:ext cx="146193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98A3AD"/>
                </a:solidFill>
              </a:rPr>
              <a:t>MARKETING SALES</a:t>
            </a:r>
          </a:p>
        </p:txBody>
      </p:sp>
      <p:pic>
        <p:nvPicPr>
          <p:cNvPr id="99" name="Picture 98" descr="This is an icon of a human being. 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588" y="3330620"/>
            <a:ext cx="278755" cy="317251"/>
          </a:xfrm>
          <a:prstGeom prst="rect">
            <a:avLst/>
          </a:prstGeom>
        </p:spPr>
      </p:pic>
      <p:sp>
        <p:nvSpPr>
          <p:cNvPr id="103" name="Freeform 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1000" y="6345823"/>
            <a:ext cx="691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/>
              <a:t>Your logo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4134728" y="165381"/>
            <a:ext cx="392254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COMPANY TIMELINE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028B554-C211-4B28-93B1-C6D82314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9</a:t>
            </a:r>
          </a:p>
        </p:txBody>
      </p:sp>
    </p:spTree>
    <p:extLst>
      <p:ext uri="{BB962C8B-B14F-4D97-AF65-F5344CB8AC3E}">
        <p14:creationId xmlns:p14="http://schemas.microsoft.com/office/powerpoint/2010/main" val="1708956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presentation, from 24Slides</Template>
  <TotalTime>0</TotalTime>
  <Words>570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Segoe UI Light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2019-12-18T01:14:48Z</dcterms:created>
  <dcterms:modified xsi:type="dcterms:W3CDTF">2019-12-18T01:50:44Z</dcterms:modified>
</cp:coreProperties>
</file>