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8404800" cy="38404800"/>
  <p:notesSz cx="36722050" cy="2112645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" d="100"/>
          <a:sy n="20" d="100"/>
        </p:scale>
        <p:origin x="-990" y="-120"/>
      </p:cViewPr>
      <p:guideLst>
        <p:guide orient="horz" pos="12096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930384"/>
            <a:ext cx="3264408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21762720"/>
            <a:ext cx="2688336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537975"/>
            <a:ext cx="864108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537975"/>
            <a:ext cx="2528316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4678644"/>
            <a:ext cx="32644080" cy="762762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6277595"/>
            <a:ext cx="32644080" cy="840104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8961122"/>
            <a:ext cx="16962120" cy="25345394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8961122"/>
            <a:ext cx="16962120" cy="25345394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8596633"/>
            <a:ext cx="16968790" cy="3582667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12179300"/>
            <a:ext cx="16968790" cy="22127214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8596633"/>
            <a:ext cx="16975455" cy="3582667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2179300"/>
            <a:ext cx="16975455" cy="22127214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6" y="1529080"/>
            <a:ext cx="12634915" cy="650748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529082"/>
            <a:ext cx="21469350" cy="32777434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6" y="8036562"/>
            <a:ext cx="12634915" cy="26269954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6883360"/>
            <a:ext cx="23042880" cy="3173734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3431540"/>
            <a:ext cx="23042880" cy="2304288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30057093"/>
            <a:ext cx="23042880" cy="4507227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537974"/>
            <a:ext cx="34564320" cy="64008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8961122"/>
            <a:ext cx="34564320" cy="25345394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5595564"/>
            <a:ext cx="8961120" cy="20447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45C9-F0B0-49E1-8916-F9CF068274AD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5595564"/>
            <a:ext cx="12161520" cy="20447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5595564"/>
            <a:ext cx="8961120" cy="20447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8450-88BA-47B6-B253-0C2C7C31E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828800" y="1828800"/>
            <a:ext cx="34747200" cy="3474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4114800"/>
            <a:ext cx="30175200" cy="30175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86800" y="8686800"/>
            <a:ext cx="21031200" cy="2103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972800" y="10972800"/>
            <a:ext cx="16459200" cy="1645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RSTlogoR_color_cmyk2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58600" y="12268200"/>
            <a:ext cx="14630400" cy="12188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E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First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narosenberg</dc:creator>
  <cp:lastModifiedBy>narosenberg</cp:lastModifiedBy>
  <cp:revision>18</cp:revision>
  <dcterms:created xsi:type="dcterms:W3CDTF">2009-07-20T19:41:17Z</dcterms:created>
  <dcterms:modified xsi:type="dcterms:W3CDTF">2009-12-07T15:46:28Z</dcterms:modified>
</cp:coreProperties>
</file>