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CE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7120E-2784-A410-6898-7ABE0EB58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E5239-B313-0445-616F-79219792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601A1-F081-8A46-132C-5124D200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75CF8-94FD-B9FF-5ABA-E70EC77A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494FC-02AA-88B0-F724-9A31AAD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15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2D330-0B4D-3B47-78C7-2F10625C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8511B9-807A-2A01-D11C-745FC63BD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02D2B-B461-6091-2FF8-81C519F8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0B58D-A3E1-D51A-D66F-FE2E7FFA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E582D-4BC4-0377-C9BA-85045699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45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388558-B8AB-9EE8-3B46-E77E27578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342D9E-5E88-33A2-4FAA-F7B96CEB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B7046-AE55-0161-5F06-8F04CB51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2ABE6-DAFE-FE31-C30A-1B193544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F17BA9-59A1-3A34-9422-2A7FE0C4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269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1592E-D36A-055D-84A3-3AA4257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E9D0C-3510-E1D9-2306-F8DC76D0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DF957-D060-9AA5-8800-108798E7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5902C-1390-BE3C-EEA1-67ED0524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0285C-913B-A40A-C320-9E4F58B5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184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0575D-0963-8F5D-85AE-4982E8CE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C46E18-5F53-FFA0-B763-49CB32BB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7F321-E128-76A3-EE11-E92A9994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C1578-361C-CBBE-EF06-809B6AFD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5A166-8585-BFBA-3A8B-019BF937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236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66D88-9108-045F-1E5B-519DAEE8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CF605-9BCF-73C9-9B18-443A610A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90A5A1-7661-5F5B-0B96-5D40AB2D5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1F7E7-DD84-824E-4D65-94CF5391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8B7ECB-0C7F-CA1D-B653-EDA2B575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96D66-1034-1FE4-4B5F-4337F1A5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272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9B3F0-F3D7-720E-27E2-1F13E9C2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25D18-B62E-BAE9-6D88-F9F6AABE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04E5D5-F0D1-B82E-C5A9-9227245E7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91F349-5653-2CA3-8312-7EE5DDFBA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928317-0CBB-004C-1D52-5F5AEEDC7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E453A5-EC46-22EE-E042-B30CAB18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6FDFF1-EB88-A801-66F1-3B62F12C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824BD4-D51C-1A57-4392-61177EF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14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457A3-0E0F-0C63-4891-0D2FA011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C00EA4-9D72-B0E7-5187-F7E19532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B4AB21-2F19-53FE-969F-B10EF114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35BE83-B181-9264-6EAB-C05BFF18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008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3503BB-C2C3-38CC-C73D-357FE71D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0A97F3-76D0-8252-552A-A8EA07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81537-B3AE-9477-E748-8ECC42B2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191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A8C75-DA2E-0A50-68A5-1A20266E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C8AC9-955E-9380-360F-6D4CEF93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64A527-3156-12B3-7021-BF4ACE5B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61EAD3-1F25-0083-7DAD-B996AB78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64B58-2C80-619D-96D7-4B672979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0EB23-A11F-A8F0-CF7A-CE390DF8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5335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FCEA-6DAE-8A7D-20DE-2B3D3A4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A38880-D7D3-D8E0-EAF1-ABDFDA1AA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FECFD0-B721-E1E5-4E6D-80D74E4E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E53E7-92D8-967B-A37B-E9B75E69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F08EBC-FC60-0817-B083-4BFBFFCB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1A3C5-C7EA-4A14-368F-0FB20D4C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84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497CD3-AA74-411F-9D71-E4906595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8E5D9A-E8CD-8C32-615D-45DC430C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2A28D-0E20-9401-AD0A-66D4913B4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EBD2-7BB4-4BE1-BADA-A6C32EBD015F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A8E11-38D1-9376-EF0F-C3367C8F1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4A1E6-4590-4AF7-DFFE-A461387C3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74A0-E23E-435E-8D46-EBC874E7BB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422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532290-9A22-E6AC-55F7-B6612455F04D}"/>
              </a:ext>
            </a:extLst>
          </p:cNvPr>
          <p:cNvSpPr/>
          <p:nvPr/>
        </p:nvSpPr>
        <p:spPr>
          <a:xfrm>
            <a:off x="1592088" y="591776"/>
            <a:ext cx="71316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s-ES" sz="6600" b="1" dirty="0">
                <a:ln w="12700" cmpd="sng">
                  <a:solidFill>
                    <a:srgbClr val="2CEE12"/>
                  </a:solidFill>
                  <a:prstDash val="solid"/>
                </a:ln>
                <a:solidFill>
                  <a:srgbClr val="00CC99"/>
                </a:solidFill>
                <a:latin typeface="Broadway" panose="04040905080B02020502" pitchFamily="82" charset="0"/>
              </a:rPr>
              <a:t>TAREA HITO 3</a:t>
            </a:r>
            <a:endParaRPr lang="es-ES" sz="6600" b="1" dirty="0">
              <a:ln w="12700" cmpd="sng">
                <a:solidFill>
                  <a:srgbClr val="2CEE12"/>
                </a:solidFill>
                <a:prstDash val="solid"/>
              </a:ln>
              <a:solidFill>
                <a:srgbClr val="00CC99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027D9C-E437-24CA-F1E0-B0A7424A961A}"/>
              </a:ext>
            </a:extLst>
          </p:cNvPr>
          <p:cNvSpPr/>
          <p:nvPr/>
        </p:nvSpPr>
        <p:spPr>
          <a:xfrm>
            <a:off x="403145" y="2516475"/>
            <a:ext cx="6869193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endParaRPr lang="es-ES" sz="2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roadway" panose="04040905080B02020502" pitchFamily="82" charset="0"/>
            </a:endParaRP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NOMBRE: Mijail Oliver Choque Amaro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CARRERA: INGIENERIA DE SISTEMAS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CODIGO ESTUDAINTIL: SIS12955851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UNIVERSIDAD: UNIFRANZ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DOCENTE: William Roddy Barra Paredes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FECHA DE ENTEGA: 24/10/22</a:t>
            </a:r>
          </a:p>
          <a:p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A844AF-1D50-9249-1D33-8C4640B4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02" y="2375828"/>
            <a:ext cx="2049640" cy="19323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11F8F64-87AC-1A08-363D-0277660EE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08" y="4552316"/>
            <a:ext cx="2424827" cy="1818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B6A53BF-4756-2766-C16B-232779B772EB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2443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DD18630-78DB-7F00-77A7-9F142D15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88" y="2453875"/>
            <a:ext cx="8952880" cy="317545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9600" dirty="0">
                <a:blipFill>
                  <a:blip r:embed="rId2"/>
                  <a:tile tx="0" ty="0" sx="100000" sy="100000" flip="none" algn="tl"/>
                </a:blip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MANEJO DE CONCEPTOS</a:t>
            </a:r>
            <a:endParaRPr lang="es-BO" sz="9600" dirty="0">
              <a:blipFill>
                <a:blip r:embed="rId2"/>
                <a:tile tx="0" ty="0" sx="100000" sy="100000" flip="none" algn="tl"/>
              </a:blip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B5BE8A-8136-0303-F53D-AA34DE9EED93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3507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61D5E02-1FC0-E43C-7415-29810FD0C5F7}"/>
              </a:ext>
            </a:extLst>
          </p:cNvPr>
          <p:cNvSpPr txBox="1"/>
          <p:nvPr/>
        </p:nvSpPr>
        <p:spPr>
          <a:xfrm>
            <a:off x="358336" y="432262"/>
            <a:ext cx="5256652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BO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1. Adjuntar el diagrama E-R GENERADO por su editor (DATAGRIP o SQL SERVER MANAGEMENTS STUDIO) </a:t>
            </a:r>
            <a:endParaRPr lang="es-ES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017DAE-9DB8-5EB7-D252-4FD3DDFD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336" y="1443214"/>
            <a:ext cx="2419350" cy="48386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47FDF0-0616-AB96-4BFE-383D3CBA4166}"/>
              </a:ext>
            </a:extLst>
          </p:cNvPr>
          <p:cNvSpPr txBox="1"/>
          <p:nvPr/>
        </p:nvSpPr>
        <p:spPr>
          <a:xfrm>
            <a:off x="4967286" y="1658583"/>
            <a:ext cx="4142801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Helvetica" panose="020B0604020202020204" pitchFamily="34" charset="0"/>
              </a:rPr>
              <a:t>2. ¿Que es DDL y DML, adicionalmente muestra un ejemplo en la base de datos UNIFRANZITOS?</a:t>
            </a:r>
          </a:p>
          <a:p>
            <a:endParaRPr lang="es-ES" dirty="0">
              <a:ln>
                <a:solidFill>
                  <a:srgbClr val="FF0000"/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Helvetica" panose="020B0604020202020204" pitchFamily="34" charset="0"/>
            </a:endParaRPr>
          </a:p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Helvetica" panose="020B0604020202020204" pitchFamily="34" charset="0"/>
              </a:rPr>
              <a:t>R. </a:t>
            </a:r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Helvetica" panose="020B0604020202020204" pitchFamily="34" charset="0"/>
              </a:rPr>
              <a:t>DDL quiere decir Lenguaje de Definición de Datos y  DML quiere decir Lenguaje de Manipulación de Datos.</a:t>
            </a:r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Helvetica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FEBFC3-67EB-0F16-0ACF-66CEED6E44DC}"/>
              </a:ext>
            </a:extLst>
          </p:cNvPr>
          <p:cNvSpPr txBox="1"/>
          <p:nvPr/>
        </p:nvSpPr>
        <p:spPr>
          <a:xfrm>
            <a:off x="2986662" y="4183753"/>
            <a:ext cx="3885626" cy="2308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3. ¿Que significa PRIMARY KEY y FOREIGN KEY?</a:t>
            </a:r>
          </a:p>
          <a:p>
            <a:endParaRPr lang="en-U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  <a:p>
            <a:r>
              <a:rPr 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R.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Primary key es el atributo unico y que distingue a un objeto de otro y Foreign key es un commando para relacionar dos tablas mediante el Primary key </a:t>
            </a:r>
            <a:r>
              <a:rPr 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 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BA1BDD-8618-F96B-0EFB-A3033EC9EBEB}"/>
              </a:ext>
            </a:extLst>
          </p:cNvPr>
          <p:cNvSpPr txBox="1"/>
          <p:nvPr/>
        </p:nvSpPr>
        <p:spPr>
          <a:xfrm>
            <a:off x="7656950" y="4183753"/>
            <a:ext cx="4005264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4. Defina que es una TABLA y el uso de IDENTITY.</a:t>
            </a:r>
          </a:p>
          <a:p>
            <a:endParaRPr lang="es-ES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  <a:p>
            <a:r>
              <a:rPr lang="es-E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R.</a:t>
            </a:r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 Una tabla es se podría decir que es una entidad con ciertos atributos de n cantidad y el Identity es un comando que nos permite generar un numero de manera ordenada y único.</a:t>
            </a:r>
            <a:endParaRPr lang="es-ES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BABBF7-9359-A8E6-9035-683C5ECE63BC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586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C6FE66-BC33-DDF3-997F-621D76F24526}"/>
              </a:ext>
            </a:extLst>
          </p:cNvPr>
          <p:cNvSpPr txBox="1"/>
          <p:nvPr/>
        </p:nvSpPr>
        <p:spPr>
          <a:xfrm>
            <a:off x="466916" y="4601230"/>
            <a:ext cx="3986837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7.2. Adjuntar una imagen de conjuntos y la consulta SQL que refleje el INNER JOIN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FC853B-4F95-0F9F-EFB3-BC941375362F}"/>
              </a:ext>
            </a:extLst>
          </p:cNvPr>
          <p:cNvSpPr txBox="1"/>
          <p:nvPr/>
        </p:nvSpPr>
        <p:spPr>
          <a:xfrm>
            <a:off x="466916" y="3117579"/>
            <a:ext cx="439640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7. Apoyándonos en el concepto de conjuntos muestre los siguiente: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F4D217-61ED-E6DB-B922-6A0FF7F652C5}"/>
              </a:ext>
            </a:extLst>
          </p:cNvPr>
          <p:cNvSpPr txBox="1"/>
          <p:nvPr/>
        </p:nvSpPr>
        <p:spPr>
          <a:xfrm>
            <a:off x="466916" y="3950699"/>
            <a:ext cx="294384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7.1. Ejemplo de INNER JOIN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4AE934-6870-F6AC-612A-822E7CBA7A22}"/>
              </a:ext>
            </a:extLst>
          </p:cNvPr>
          <p:cNvSpPr txBox="1"/>
          <p:nvPr/>
        </p:nvSpPr>
        <p:spPr>
          <a:xfrm>
            <a:off x="6522192" y="2867361"/>
            <a:ext cx="439640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8. Apoyándonos en el concepto de conjuntos muestre los siguiente: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EA6AA2-67DB-6950-887E-EDE6B938C219}"/>
              </a:ext>
            </a:extLst>
          </p:cNvPr>
          <p:cNvSpPr txBox="1"/>
          <p:nvPr/>
        </p:nvSpPr>
        <p:spPr>
          <a:xfrm>
            <a:off x="6522193" y="4350630"/>
            <a:ext cx="439640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8.2. Adjuntar una imagen de conjuntos y la consulta SQL que refleje el LEFT JOIN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E6CDDE-35B3-2CBE-991B-E70C6C83269F}"/>
              </a:ext>
            </a:extLst>
          </p:cNvPr>
          <p:cNvSpPr txBox="1"/>
          <p:nvPr/>
        </p:nvSpPr>
        <p:spPr>
          <a:xfrm>
            <a:off x="6522193" y="3747495"/>
            <a:ext cx="439640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8.1. Ejemplo de LEFT JOIN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D28B78-010A-99F7-C251-2E23576EA837}"/>
              </a:ext>
            </a:extLst>
          </p:cNvPr>
          <p:cNvSpPr txBox="1"/>
          <p:nvPr/>
        </p:nvSpPr>
        <p:spPr>
          <a:xfrm>
            <a:off x="472617" y="276925"/>
            <a:ext cx="5856745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5. Para que se utiliza la clausula WHERE.</a:t>
            </a:r>
          </a:p>
          <a:p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R.</a:t>
            </a:r>
            <a:r>
              <a:rPr lang="es-E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El comando where se utiliza para condicionar la impresión de las tablas en el comando select (n) from (n).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0140DC-E04C-3C37-FA54-460BD6B23DEF}"/>
              </a:ext>
            </a:extLst>
          </p:cNvPr>
          <p:cNvSpPr txBox="1"/>
          <p:nvPr/>
        </p:nvSpPr>
        <p:spPr>
          <a:xfrm>
            <a:off x="466916" y="1690447"/>
            <a:ext cx="4672013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6. Para que se utiliza la instrucción INNER JOIN</a:t>
            </a:r>
          </a:p>
          <a:p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R. </a:t>
            </a:r>
            <a:r>
              <a:rPr lang="es-E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Se utiliza para unir internamente dos tablas mediante un atributo en común. 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307EAA-E0E9-C228-9548-B94A966F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6" y="5474364"/>
            <a:ext cx="4672013" cy="95036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3C462AC-592E-3CFD-4396-B3AC0A8C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92" y="5453658"/>
            <a:ext cx="5020376" cy="95036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20F480A-B7E1-15A1-BD61-2E596D8504ED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274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C9A8431-30F0-6FE8-CBF2-5F1AD56C9E52}"/>
              </a:ext>
            </a:extLst>
          </p:cNvPr>
          <p:cNvSpPr txBox="1"/>
          <p:nvPr/>
        </p:nvSpPr>
        <p:spPr>
          <a:xfrm>
            <a:off x="3037223" y="4554393"/>
            <a:ext cx="439640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10. Crear 3 tablas y crear una consulta SQL que muestra el uso de INNER JOIN.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21871A-CD28-EBC4-2AEB-ED07B43A78C9}"/>
              </a:ext>
            </a:extLst>
          </p:cNvPr>
          <p:cNvSpPr txBox="1"/>
          <p:nvPr/>
        </p:nvSpPr>
        <p:spPr>
          <a:xfrm>
            <a:off x="3037226" y="394085"/>
            <a:ext cx="439640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9. Apoyándonos en el concepto de conjuntos muestre los siguiente: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3FC837-709A-AFB3-1FC2-23CCA970CD8A}"/>
              </a:ext>
            </a:extLst>
          </p:cNvPr>
          <p:cNvSpPr txBox="1"/>
          <p:nvPr/>
        </p:nvSpPr>
        <p:spPr>
          <a:xfrm>
            <a:off x="3037225" y="1373492"/>
            <a:ext cx="439640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9.1. Ejemplo de RIGHT JOIN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706DA2-FD02-CF7E-FD47-5E28A3619CC1}"/>
              </a:ext>
            </a:extLst>
          </p:cNvPr>
          <p:cNvSpPr txBox="1"/>
          <p:nvPr/>
        </p:nvSpPr>
        <p:spPr>
          <a:xfrm>
            <a:off x="3037224" y="2121443"/>
            <a:ext cx="439640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9.2. Adjuntar una imagen de conjuntos y la consulta SQL que refleje el RIGHT JOIN</a:t>
            </a:r>
            <a:endParaRPr lang="es-ES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177082-046D-99F5-BFA1-45D16C88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24" y="3150201"/>
            <a:ext cx="5296639" cy="9400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F40294-AB3E-2B6A-6251-46B21A834BF2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5926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6A29C5C-AFEB-D5C8-64C4-C3EFA52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57" y="1835825"/>
            <a:ext cx="8881443" cy="318634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9600" dirty="0">
                <a:blipFill>
                  <a:blip r:embed="rId2"/>
                  <a:tile tx="0" ty="0" sx="100000" sy="100000" flip="none" algn="tl"/>
                </a:blip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MANEJO DE CONSULTAS</a:t>
            </a:r>
            <a:endParaRPr lang="es-BO" sz="9600" dirty="0">
              <a:blipFill>
                <a:blip r:embed="rId2"/>
                <a:tile tx="0" ty="0" sx="100000" sy="100000" flip="none" algn="tl"/>
              </a:blip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CFBA27-22D8-C759-E482-8B276CA84F7D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8390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8D2204-2683-E67B-5B8B-5C1DEF7DDED1}"/>
              </a:ext>
            </a:extLst>
          </p:cNvPr>
          <p:cNvSpPr txBox="1"/>
          <p:nvPr/>
        </p:nvSpPr>
        <p:spPr>
          <a:xfrm>
            <a:off x="1251913" y="2271265"/>
            <a:ext cx="9135100" cy="37856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3.1. Mostrar que jugadores que son del equipoequ-222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3.2. Mostrar que jugadores(nombres, apellidos) que juegan en la sede de El Alto.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3.3. Mostrar aquellos jugadores mayores o igual a21añosque sean de la categoría VARONES.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3.4. Mostrar a todos los estudiantes en donde su apellido empiece con la letra S.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3.4.1. Podría utilizar la instrucción LIKE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3.5. Mostrar que equipos forman parte del campeonatocamp-111y además sean de la categoría MUJERES.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F27F40-9929-3F41-63D9-70E2020F6064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67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D49DC7-4CB4-6ADA-0EB1-AEB21D0E2122}"/>
              </a:ext>
            </a:extLst>
          </p:cNvPr>
          <p:cNvSpPr txBox="1"/>
          <p:nvPr/>
        </p:nvSpPr>
        <p:spPr>
          <a:xfrm>
            <a:off x="980450" y="1971228"/>
            <a:ext cx="9135100" cy="41549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3.6. Mostrar el nombre del equipo del jugador con id jugador igual ajug-333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3.7. Mostrar el nombre del campeonato del jugador con id jugador igual ajug-333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3.8. Crear una consulta SQL que maneje las 3 tablas de la base de datos.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3.9. ¿Qué estrategia utilizaría para determinar cuántos equipos inscritos hay?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3.9.1. Podría utilizar la función de agregación COUNT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3.10. ¿Qué estrategia utilizaría para determinar cuántos jugadores pertenecen a la categoría VARONES o Categoría MUJERES. </a:t>
            </a:r>
          </a:p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3.10.1. Para esto puede utilizar la función de agregación COUNT</a:t>
            </a:r>
            <a:endParaRPr lang="es-E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5DE7AA-70AA-CB18-3986-D4DA42C2C8C6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248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1E6104C-2790-FC19-0266-DF921323EE35}"/>
              </a:ext>
            </a:extLst>
          </p:cNvPr>
          <p:cNvSpPr txBox="1"/>
          <p:nvPr/>
        </p:nvSpPr>
        <p:spPr>
          <a:xfrm>
            <a:off x="917972" y="2371084"/>
            <a:ext cx="9840515" cy="25545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BO" sz="8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 POR VER ESTE TRABAJO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BAC9E3A-1B7F-F120-3876-31B1FEBA1BDA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73960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554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Broadway</vt:lpstr>
      <vt:lpstr>Calibri</vt:lpstr>
      <vt:lpstr>Calibri Light</vt:lpstr>
      <vt:lpstr>Garamond</vt:lpstr>
      <vt:lpstr>Tema de Office</vt:lpstr>
      <vt:lpstr>Presentación de PowerPoint</vt:lpstr>
      <vt:lpstr>MANEJO DE CONCEPTOS</vt:lpstr>
      <vt:lpstr>Presentación de PowerPoint</vt:lpstr>
      <vt:lpstr>Presentación de PowerPoint</vt:lpstr>
      <vt:lpstr>Presentación de PowerPoint</vt:lpstr>
      <vt:lpstr>MANEJO DE CONSULTAS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mijail choque amaro</dc:creator>
  <cp:lastModifiedBy>mijail choque amaro</cp:lastModifiedBy>
  <cp:revision>3</cp:revision>
  <dcterms:created xsi:type="dcterms:W3CDTF">2022-10-22T21:43:22Z</dcterms:created>
  <dcterms:modified xsi:type="dcterms:W3CDTF">2022-10-24T01:28:29Z</dcterms:modified>
</cp:coreProperties>
</file>