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37D14-B4CD-0843-12B8-C4A4E86F4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E131D-48D6-162A-42E3-13FADB253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CDF44-3AD3-5F06-CC8A-CAD305C3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C2BDB7-46E4-A4C6-0ED1-E87A20F6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79D23-80E6-9EB1-1EE2-33AF94F9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2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75040-57CA-ECCA-0546-88086538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F1012E-E278-94BA-7A1F-020011BA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787BD-DB8E-A15D-6810-DDCA0A71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71B12-778D-7F2C-1705-3C799709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4CEC2-ED56-63A5-CFA4-221A985B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718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9C48FC-6A81-38B2-814E-DB9A5225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68C24A-BF69-C6D2-3949-73E044FB6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29F93-94D5-3C5E-31A5-8B96DF36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4CDF7-BE45-EF6F-33A4-C3701ADC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17D5F-29CA-7A37-5A53-8CD3FD79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8446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284BD-9B30-EA30-8FB3-E77EE96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5686C8-2CE6-3886-E78E-7D0D2519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3F157-86CC-0FE2-0DEC-FD61AAB2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6932D-90A4-8D73-AB78-AB38A632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B897D-01CB-41B0-05D0-144B5115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559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EC516-5BBD-FF13-4820-A37F4FDA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28310-66CE-8A18-A72B-173C99C0D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A9E7E-B600-9403-A280-D9088BA2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30EC7-A880-B065-184F-0983A935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E9B42-F558-1653-86A4-3BDA07F5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2342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763D-2E0F-8F95-1274-55C1E017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B99A7B-E1AB-FC71-A7F5-05F8ECD1F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1223CF-CFA6-48FF-E755-025B4AA7C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8CC4CC-3D72-BEC5-452C-91F2E9DA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4D72D-4A56-A480-4584-6D8514C3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F17F1F-770F-9721-CB52-6DA26F38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4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81E81-EB7A-A54F-4F1C-254F8407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B85A4-B00A-476E-885B-32ECD2B6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7387CA-8518-78A0-617A-FBEB7449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30991-56F4-99BC-F708-0876414B6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3EE427-B53A-28F2-435C-88CFE6953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40EB5B-6DC7-DB15-6B9D-9E45AE0D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CC4FF7-6741-4D45-1991-A627E6A6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7D4E9D-8CFA-B208-AD70-60E3132B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1039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EB5A5-A5C0-3C51-8AFA-8ED8ACF1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ECA8A3-660F-C436-110F-D93CD6F4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0C5246-C849-1F69-E0E2-69E9069A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492F73-D38E-770D-66DC-DFABBBF7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890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931D87-239E-5121-6F04-AD8D25C9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55F7D0-C99E-46ED-4540-C017C37C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F32A03-9F6E-FC1D-7333-D52497F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725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B920E-880A-9646-3109-6180D6BB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8803E-38C4-B015-8762-6AA8BEC5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271C28-360E-97F0-734C-9BB6E299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830E8C-AE11-2A35-20E3-15D17965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01084-E6DA-E729-294B-98A9205B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0B1B6-6D3A-5CC2-C7D7-C52E40A8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765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1C236-7A9D-87ED-F790-3E0CC7D3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6BFB79-F8F0-8F00-1448-F5B6ED394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862DDA-75DC-E09C-BDCA-A3E4A242B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BF850-8207-9B94-0523-D2DE8AAB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025D39-8549-34FD-CE56-B694274B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46F1C-FCA4-1126-C32C-F09E72F7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79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99EAFE-8797-BBD0-3856-E3374614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4E90D-2DBA-D560-BCB0-E6A8B588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773CE-21BC-9A9C-3EB9-89BBCFF5F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ADC2-588D-4CA5-9CDB-C28428D49CB1}" type="datetimeFigureOut">
              <a:rPr lang="es-BO" smtClean="0"/>
              <a:t>12/9/2022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B60E4-AA89-737A-12BA-DF0BCB264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3A945-13B9-C697-56CD-1D40AFF76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C4A4-0ACB-461F-BEBF-91495E06A5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2036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2.wdp"/><Relationship Id="rId4" Type="http://schemas.openxmlformats.org/officeDocument/2006/relationships/image" Target="../media/image16.png"/><Relationship Id="rId9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B82D94-45B8-6243-1029-B46278D111EB}"/>
              </a:ext>
            </a:extLst>
          </p:cNvPr>
          <p:cNvSpPr/>
          <p:nvPr/>
        </p:nvSpPr>
        <p:spPr>
          <a:xfrm>
            <a:off x="860346" y="2661596"/>
            <a:ext cx="5787342" cy="3293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NOMBRE: Mijail Oliver Choque Amaro</a:t>
            </a:r>
          </a:p>
          <a:p>
            <a:r>
              <a:rPr lang="es-ES" sz="2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CARRERA: INGIENERIA DE SISTEMAS</a:t>
            </a:r>
          </a:p>
          <a:p>
            <a:r>
              <a:rPr lang="es-ES" sz="2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CODIGO ESTUDAINTIL: SIS12955851</a:t>
            </a:r>
          </a:p>
          <a:p>
            <a:r>
              <a:rPr lang="es-ES" sz="2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UNIVERSIDAD: UNIFRANZ</a:t>
            </a:r>
          </a:p>
          <a:p>
            <a:r>
              <a:rPr lang="es-ES" sz="2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DOCENTE: William Roddy Barra Paredes</a:t>
            </a:r>
          </a:p>
          <a:p>
            <a:r>
              <a:rPr lang="es-ES" sz="2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FECHA DE ENTEGA: 12/09/22</a:t>
            </a:r>
          </a:p>
          <a:p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B948C3-D6EA-72C9-0FA8-296DCA2F2A54}"/>
              </a:ext>
            </a:extLst>
          </p:cNvPr>
          <p:cNvSpPr/>
          <p:nvPr/>
        </p:nvSpPr>
        <p:spPr>
          <a:xfrm>
            <a:off x="2436448" y="713138"/>
            <a:ext cx="7131621" cy="11079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TAREA HITO 2</a:t>
            </a:r>
            <a:endParaRPr lang="es-ES" sz="6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CA1F76E-E230-18D0-BC5A-4B778EE77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02" y="2375828"/>
            <a:ext cx="2049640" cy="193237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4BF4BFD-3B17-DDF4-C2BD-BC67A2D60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208" y="4552316"/>
            <a:ext cx="2424827" cy="1818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4290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0DCF47-F115-DE01-FC20-761B5395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8" y="421044"/>
            <a:ext cx="8433521" cy="56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1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35236A3-C1DA-0CC8-AB44-00AEA84DCE98}"/>
              </a:ext>
            </a:extLst>
          </p:cNvPr>
          <p:cNvSpPr txBox="1"/>
          <p:nvPr/>
        </p:nvSpPr>
        <p:spPr>
          <a:xfrm>
            <a:off x="728869" y="474629"/>
            <a:ext cx="1097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16.Crear el modelo entidad relación ER y su código SQL.</a:t>
            </a:r>
            <a:endParaRPr lang="es-BO" b="1" dirty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B31924-EB59-9FDB-EDBD-F8E3AEE86794}"/>
              </a:ext>
            </a:extLst>
          </p:cNvPr>
          <p:cNvSpPr txBox="1"/>
          <p:nvPr/>
        </p:nvSpPr>
        <p:spPr>
          <a:xfrm>
            <a:off x="728869" y="1219778"/>
            <a:ext cx="479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DISEÑO PARA EL MODELO ENTIDAD RELACION</a:t>
            </a:r>
            <a:endParaRPr lang="es-BO" b="1" dirty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7CEAF39-3160-D752-E99B-C99F5587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5" y="2006367"/>
            <a:ext cx="3696715" cy="170200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74F8D03-39AB-F831-2C04-BFCF757E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09" y="4093757"/>
            <a:ext cx="3620005" cy="22577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6864E4-CDFC-C7C2-7FC7-85FFCD0AE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99" y="2348826"/>
            <a:ext cx="3991581" cy="22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7A3334E-E0E6-CFA8-8EC4-721C22DA3A52}"/>
              </a:ext>
            </a:extLst>
          </p:cNvPr>
          <p:cNvSpPr txBox="1"/>
          <p:nvPr/>
        </p:nvSpPr>
        <p:spPr>
          <a:xfrm>
            <a:off x="4697500" y="470380"/>
            <a:ext cx="3213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MODELO ENTIDAD RELACION</a:t>
            </a:r>
            <a:endParaRPr lang="es-BO" b="1" dirty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AE8225F-D40D-8962-80A7-B48A73F71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0" y="1066510"/>
            <a:ext cx="9858820" cy="39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0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FCD5B21-9D9C-65ED-F572-B09B2A497409}"/>
              </a:ext>
            </a:extLst>
          </p:cNvPr>
          <p:cNvSpPr txBox="1"/>
          <p:nvPr/>
        </p:nvSpPr>
        <p:spPr>
          <a:xfrm>
            <a:off x="8878561" y="5751733"/>
            <a:ext cx="3213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NOTA: EL CODIGO SE SUBIRA A LA PLATAROMA DE GITHAB </a:t>
            </a:r>
            <a:endParaRPr lang="es-BO" b="1" dirty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4CDF2A-9712-6BAD-E4EA-CBAB33A88B90}"/>
              </a:ext>
            </a:extLst>
          </p:cNvPr>
          <p:cNvSpPr txBox="1"/>
          <p:nvPr/>
        </p:nvSpPr>
        <p:spPr>
          <a:xfrm>
            <a:off x="576864" y="420179"/>
            <a:ext cx="3902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CODIGO SQL</a:t>
            </a:r>
            <a:endParaRPr lang="es-BO" sz="2400" b="1" dirty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2A07FD-ACA8-27DD-A4B7-961912C8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8" y="518058"/>
            <a:ext cx="4067344" cy="58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A57DB4B-6664-00B7-FA34-FEEBAC1870E8}"/>
              </a:ext>
            </a:extLst>
          </p:cNvPr>
          <p:cNvSpPr txBox="1"/>
          <p:nvPr/>
        </p:nvSpPr>
        <p:spPr>
          <a:xfrm>
            <a:off x="878354" y="1971261"/>
            <a:ext cx="10545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7200" b="1" i="1" dirty="0"/>
              <a:t>GRACIAS POR VER ESTE TRABAJO</a:t>
            </a:r>
          </a:p>
        </p:txBody>
      </p:sp>
    </p:spTree>
    <p:extLst>
      <p:ext uri="{BB962C8B-B14F-4D97-AF65-F5344CB8AC3E}">
        <p14:creationId xmlns:p14="http://schemas.microsoft.com/office/powerpoint/2010/main" val="66901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B2211-4250-8EBE-989E-2E997DCD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08" y="185502"/>
            <a:ext cx="6066183" cy="1145623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blipFill>
                  <a:blip r:embed="rId2"/>
                  <a:tile tx="0" ty="0" sx="100000" sy="100000" flip="none" algn="tl"/>
                </a:blip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MANEJO DE CONCEPTOS</a:t>
            </a:r>
            <a:endParaRPr lang="es-BO" dirty="0">
              <a:blipFill>
                <a:blip r:embed="rId2"/>
                <a:tile tx="0" ty="0" sx="100000" sy="100000" flip="none" algn="tl"/>
              </a:blip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70155E-3D13-9057-D8F6-3ED44909C087}"/>
              </a:ext>
            </a:extLst>
          </p:cNvPr>
          <p:cNvSpPr txBox="1"/>
          <p:nvPr/>
        </p:nvSpPr>
        <p:spPr>
          <a:xfrm>
            <a:off x="785191" y="1397675"/>
            <a:ext cx="43964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¿Qué son las bases de datos?</a:t>
            </a:r>
          </a:p>
          <a:p>
            <a:pPr marL="342900" indent="-342900">
              <a:buAutoNum type="arabicPeriod"/>
            </a:pP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s-E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R: </a:t>
            </a: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Las bases de datos  son sistemas formados por un conjunto de datos almacenados en discos que permiten el acceso directo a ellos, parecidos a un “Almacén”.</a:t>
            </a:r>
            <a:endParaRPr lang="es-BO" sz="1600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AB0EFC-D0A1-C992-98F9-F41B48B69CB1}"/>
              </a:ext>
            </a:extLst>
          </p:cNvPr>
          <p:cNvSpPr txBox="1"/>
          <p:nvPr/>
        </p:nvSpPr>
        <p:spPr>
          <a:xfrm>
            <a:off x="785191" y="3211973"/>
            <a:ext cx="4187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2. ¿A que se refiere cuando se habla de bases de datos relacionales?</a:t>
            </a:r>
          </a:p>
          <a:p>
            <a:endParaRPr lang="es-ES" dirty="0"/>
          </a:p>
          <a:p>
            <a:r>
              <a:rPr lang="es-E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R: </a:t>
            </a: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 tablas, conformadas por filas(Registros) y columnas(Campos). </a:t>
            </a:r>
            <a:endParaRPr lang="es-BO" sz="1600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C8B10C-EF9C-06DA-92E3-B1B6049FD79C}"/>
              </a:ext>
            </a:extLst>
          </p:cNvPr>
          <p:cNvSpPr txBox="1"/>
          <p:nvPr/>
        </p:nvSpPr>
        <p:spPr>
          <a:xfrm>
            <a:off x="785191" y="4861821"/>
            <a:ext cx="4187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3. ¿Qué es el modelo entidad relación y/o diagrama entidad relación?</a:t>
            </a:r>
          </a:p>
          <a:p>
            <a:endParaRPr lang="es-ES" b="1" dirty="0"/>
          </a:p>
          <a:p>
            <a:r>
              <a:rPr lang="es-E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R: </a:t>
            </a: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 una herramienta para el modelo de datos,  de las entidades y su relación.  </a:t>
            </a:r>
            <a:endParaRPr lang="es-BO" sz="1600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196E46-B808-60A4-5395-C0F5BC40BFE6}"/>
              </a:ext>
            </a:extLst>
          </p:cNvPr>
          <p:cNvSpPr txBox="1"/>
          <p:nvPr/>
        </p:nvSpPr>
        <p:spPr>
          <a:xfrm>
            <a:off x="5628861" y="1488424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4. ¿Cuáles son las figuras que representan a un diagrama entidad relación? Explique cada una de ellas.</a:t>
            </a:r>
          </a:p>
          <a:p>
            <a:endParaRPr lang="es-ES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s-E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R: </a:t>
            </a: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las mas básicas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Entidad: Es el sujeto al cual va dirigido el trabajo, este esta representado por un rectángulo.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Relación: Como su nombre los dice, sirve para relacionar dos entidades, este esta representado por un rombo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Atributo: Son las características que tiene una entidad, </a:t>
            </a: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este esta representado por un ovalo.</a:t>
            </a:r>
            <a:endParaRPr lang="es-BO" sz="1600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Primary key: Es el “Atributo” único de una entidad que no se puede repetir, se lo representa con un ovalo dentro de un ovalo.</a:t>
            </a:r>
          </a:p>
        </p:txBody>
      </p:sp>
    </p:spTree>
    <p:extLst>
      <p:ext uri="{BB962C8B-B14F-4D97-AF65-F5344CB8AC3E}">
        <p14:creationId xmlns:p14="http://schemas.microsoft.com/office/powerpoint/2010/main" val="8071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30FBC9-6BF3-F7A1-6620-E991B6475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7" t="37005" r="9676" b="43859"/>
          <a:stretch/>
        </p:blipFill>
        <p:spPr>
          <a:xfrm>
            <a:off x="2418907" y="413686"/>
            <a:ext cx="6848532" cy="37455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46A67F-DD05-A6A7-1AE7-D7554CF8456A}"/>
              </a:ext>
            </a:extLst>
          </p:cNvPr>
          <p:cNvSpPr txBox="1"/>
          <p:nvPr/>
        </p:nvSpPr>
        <p:spPr>
          <a:xfrm>
            <a:off x="2531994" y="4658660"/>
            <a:ext cx="6096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5. ¿Qué es SQL Server y qué es SQL Server Management Studio?</a:t>
            </a:r>
          </a:p>
          <a:p>
            <a:endParaRPr lang="es-ES" b="1" dirty="0"/>
          </a:p>
          <a:p>
            <a:r>
              <a:rPr lang="es-E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R: </a:t>
            </a: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SQL Server es sistema de gestión de base de datos y SQL Server Management Studio es un programa para acceder a dicha base de datos.</a:t>
            </a:r>
            <a:endParaRPr lang="es-BO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41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425F670-399E-AFEA-F754-497134E7D11F}"/>
              </a:ext>
            </a:extLst>
          </p:cNvPr>
          <p:cNvSpPr txBox="1"/>
          <p:nvPr/>
        </p:nvSpPr>
        <p:spPr>
          <a:xfrm>
            <a:off x="887896" y="583096"/>
            <a:ext cx="842838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6. ¿Cómo se crea una base de datos?</a:t>
            </a:r>
          </a:p>
          <a:p>
            <a:endParaRPr lang="es-ES" b="1" dirty="0"/>
          </a:p>
          <a:p>
            <a:r>
              <a:rPr lang="es-E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R:</a:t>
            </a: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Se usa el comando “CREATE”(no importa si es con mayúsculas o con minúsculas, sin embargo es importante que este bien escrito.) , seguido del comando </a:t>
            </a:r>
            <a:r>
              <a:rPr lang="es-ES" sz="1600" b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“DATABASE</a:t>
            </a:r>
            <a:r>
              <a:rPr lang="es-ES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”(no importa si es con mayúsculas o con minúsculas, sin embargo es importante que este bien escrito.) , seguido por el nombre que se le asignara a la base de datos(no importa si es con mayúsculas o con minúsculas, sin embargo es importante que este bien escrito, a su vez es importante que el nombre que le asignemos a la base de datos sea sin espacios, para separar se usa “_” barra baja.) , esto seguido de un punto y coma(es importante no olvidar este punto y coma), así como se muestra en la siguiente imagen: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03F3704-60B8-CE09-7F61-8E6E16F6D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3849200"/>
            <a:ext cx="6679096" cy="14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9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4E81F2D-E67A-B455-B474-9A41DEAE5C64}"/>
              </a:ext>
            </a:extLst>
          </p:cNvPr>
          <p:cNvSpPr txBox="1"/>
          <p:nvPr/>
        </p:nvSpPr>
        <p:spPr>
          <a:xfrm>
            <a:off x="583094" y="463825"/>
            <a:ext cx="4121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7. ¿Para qué sirve el comando USE?</a:t>
            </a:r>
          </a:p>
          <a:p>
            <a:pPr marL="342900" indent="-342900">
              <a:buAutoNum type="arabicPlain" startAt="7"/>
            </a:pPr>
            <a:endParaRPr lang="es-ES" b="1" dirty="0"/>
          </a:p>
          <a:p>
            <a:r>
              <a:rPr lang="es-E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R: este comando sirve para posicionarnos en una base de datos recién creada o ya existente.</a:t>
            </a:r>
            <a:endParaRPr lang="es-BO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23B162-557A-A322-1A82-8C4127430A9E}"/>
              </a:ext>
            </a:extLst>
          </p:cNvPr>
          <p:cNvSpPr txBox="1"/>
          <p:nvPr/>
        </p:nvSpPr>
        <p:spPr>
          <a:xfrm>
            <a:off x="583093" y="2087217"/>
            <a:ext cx="4121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8. Crear una tabla cualquiera con 3 columnas y su primary key.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527E45-3B1B-717A-C2B5-E18F227DE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4" y="2879612"/>
            <a:ext cx="2991267" cy="319132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0E4E660-5C4D-E42B-1F9F-2035FDD46A7F}"/>
              </a:ext>
            </a:extLst>
          </p:cNvPr>
          <p:cNvSpPr txBox="1"/>
          <p:nvPr/>
        </p:nvSpPr>
        <p:spPr>
          <a:xfrm>
            <a:off x="4969565" y="463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9. Insertar 3 registros a la tabla creada anteriormente.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3A3EE42-8519-5234-6433-F4866DF55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65" y="969578"/>
            <a:ext cx="5715798" cy="155279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390BEA3-9737-F5E5-A73B-3CAABD37EF67}"/>
              </a:ext>
            </a:extLst>
          </p:cNvPr>
          <p:cNvSpPr txBox="1"/>
          <p:nvPr/>
        </p:nvSpPr>
        <p:spPr>
          <a:xfrm>
            <a:off x="4704520" y="4559182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10.¿Cómo se elimina una tabla?</a:t>
            </a:r>
            <a:endParaRPr lang="es-BO" b="1" dirty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  <a:p>
            <a:endParaRPr lang="es-BO" b="1" dirty="0">
              <a:latin typeface="+mj-lt"/>
            </a:endParaRPr>
          </a:p>
          <a:p>
            <a:r>
              <a:rPr lang="es-BO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R:</a:t>
            </a:r>
            <a:r>
              <a:rPr lang="es-BO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 </a:t>
            </a:r>
            <a:r>
              <a:rPr lang="es-BO" sz="16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Una tabla se pude eliminar usando el comando “DROP TABLE”, esto seguido del nombre de la tabla que hallamos creado.</a:t>
            </a:r>
            <a:endParaRPr lang="es-BO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6ED2C8-16B9-4FBA-3B69-5135AB6E9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86" y="2658791"/>
            <a:ext cx="6112778" cy="13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1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77AEE8F-A024-0A3F-4A27-7E770C52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08" y="185503"/>
            <a:ext cx="5696779" cy="103369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800" dirty="0">
                <a:blipFill>
                  <a:blip r:embed="rId2"/>
                  <a:tile tx="0" ty="0" sx="100000" sy="100000" flip="none" algn="tl"/>
                </a:blip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PARTE PRACTICA</a:t>
            </a:r>
            <a:endParaRPr lang="es-BO" sz="4800" dirty="0">
              <a:blipFill>
                <a:blip r:embed="rId2"/>
                <a:tile tx="0" ty="0" sx="100000" sy="100000" flip="none" algn="tl"/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7071C2-B69F-0862-D711-6D0968088709}"/>
              </a:ext>
            </a:extLst>
          </p:cNvPr>
          <p:cNvSpPr txBox="1"/>
          <p:nvPr/>
        </p:nvSpPr>
        <p:spPr>
          <a:xfrm>
            <a:off x="689113" y="17103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11.Crear el diseño para una UNIVERSIDAD.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9537B4-F812-6EA3-2E2D-1DB81196F489}"/>
              </a:ext>
            </a:extLst>
          </p:cNvPr>
          <p:cNvSpPr txBox="1"/>
          <p:nvPr/>
        </p:nvSpPr>
        <p:spPr>
          <a:xfrm>
            <a:off x="5512904" y="17103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12.Crear el diagrama Entidad Relación E-R para el ejercicio anterior.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026B58-3F55-36CF-745A-BF92C9FAE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4" y="2560467"/>
            <a:ext cx="4508178" cy="38816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338DB9B-FFEA-E2EB-5618-A98EC5187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7" y="2560467"/>
            <a:ext cx="3732795" cy="27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5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BDA89-A426-3862-6389-A3F1CBCC1F16}"/>
              </a:ext>
            </a:extLst>
          </p:cNvPr>
          <p:cNvSpPr txBox="1"/>
          <p:nvPr/>
        </p:nvSpPr>
        <p:spPr>
          <a:xfrm>
            <a:off x="596347" y="396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13.</a:t>
            </a:r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 .Crear la tabla universidad en base al diseño anterior.</a:t>
            </a:r>
            <a:endParaRPr lang="es-BO" b="1" dirty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1C96A6-BB96-54B2-33CA-AF150FCE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9" y="919470"/>
            <a:ext cx="4493547" cy="20918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93708A-C88C-36AA-36C1-4EA6D07C7DF0}"/>
              </a:ext>
            </a:extLst>
          </p:cNvPr>
          <p:cNvSpPr txBox="1"/>
          <p:nvPr/>
        </p:nvSpPr>
        <p:spPr>
          <a:xfrm>
            <a:off x="477078" y="31648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14.Agregar registros a la tabla creada anteriormente.</a:t>
            </a:r>
            <a:endParaRPr lang="es-BO" b="1" dirty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C81084D-B3CF-B84F-B6B5-B3F801009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3687766"/>
            <a:ext cx="10903000" cy="21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EC8AB77-1742-EFD2-8DA3-F89D779CA02D}"/>
              </a:ext>
            </a:extLst>
          </p:cNvPr>
          <p:cNvSpPr txBox="1"/>
          <p:nvPr/>
        </p:nvSpPr>
        <p:spPr>
          <a:xfrm>
            <a:off x="371060" y="593942"/>
            <a:ext cx="1097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15. .Crear las tablas y 2 registros para cada tabla para el siguiente modelo ER.</a:t>
            </a:r>
            <a:endParaRPr lang="es-BO" b="1" dirty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92999D-A156-76F6-9BFE-27EE85B88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4" y="1309491"/>
            <a:ext cx="10133517" cy="39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23D44E-ECD4-CCB4-F4D4-55145C29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5" y="743501"/>
            <a:ext cx="3485323" cy="17728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34286C-8DCF-96BD-3D66-07075B0EF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39" y="659690"/>
            <a:ext cx="5639585" cy="19405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6A9EDC-FAF2-0A89-D2C2-595475A40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9" y="3256743"/>
            <a:ext cx="3725854" cy="18290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6BDAE3-ED7A-14DC-3E41-E5B0BA48AA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82" y="3429000"/>
            <a:ext cx="7134159" cy="21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02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641</Words>
  <Application>Microsoft Office PowerPoint</Application>
  <PresentationFormat>Panorámica</PresentationFormat>
  <Paragraphs>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Broadway</vt:lpstr>
      <vt:lpstr>Calibri</vt:lpstr>
      <vt:lpstr>Calibri Light</vt:lpstr>
      <vt:lpstr>Tema de Office</vt:lpstr>
      <vt:lpstr>Presentación de PowerPoint</vt:lpstr>
      <vt:lpstr>MANEJO DE CONCEPTOS</vt:lpstr>
      <vt:lpstr>Presentación de PowerPoint</vt:lpstr>
      <vt:lpstr>Presentación de PowerPoint</vt:lpstr>
      <vt:lpstr>Presentación de PowerPoint</vt:lpstr>
      <vt:lpstr>PARTE PRACTICA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mijail choque amaro</dc:creator>
  <cp:lastModifiedBy>mijail choque amaro</cp:lastModifiedBy>
  <cp:revision>4</cp:revision>
  <dcterms:created xsi:type="dcterms:W3CDTF">2022-09-11T18:14:02Z</dcterms:created>
  <dcterms:modified xsi:type="dcterms:W3CDTF">2022-09-12T02:23:52Z</dcterms:modified>
</cp:coreProperties>
</file>