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0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3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8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9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8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7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46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on_Musk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Wojciech_Zaremba" TargetMode="External"/><Relationship Id="rId5" Type="http://schemas.openxmlformats.org/officeDocument/2006/relationships/hyperlink" Target="https://en.wikipedia.org/wiki/Ilya_Sutskever" TargetMode="External"/><Relationship Id="rId4" Type="http://schemas.openxmlformats.org/officeDocument/2006/relationships/hyperlink" Target="https://en.wikipedia.org/wiki/Sam_Altm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uturism.com/grad-student-neural-network-write-paper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aidungeon.io/" TargetMode="External"/><Relationship Id="rId2" Type="http://schemas.openxmlformats.org/officeDocument/2006/relationships/hyperlink" Target="https://beta.openai.com/?app=creative-g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1F648-D0E3-43FB-A077-DF874B643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9" r="1" b="23569"/>
          <a:stretch/>
        </p:blipFill>
        <p:spPr>
          <a:xfrm>
            <a:off x="20" y="-1"/>
            <a:ext cx="12191979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2F4F2-6CE0-408B-A6A2-1C2348AD1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69998"/>
            <a:ext cx="10668000" cy="19859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Gpt-3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6F0A5-6CA8-4096-8BD0-F39D91321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20411" y="3809998"/>
            <a:ext cx="6392411" cy="1985963"/>
          </a:xfrm>
        </p:spPr>
        <p:txBody>
          <a:bodyPr>
            <a:normAutofit/>
          </a:bodyPr>
          <a:lstStyle/>
          <a:p>
            <a:pPr lvl="8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Elon Mus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Elon Musk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8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Sam Altm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 Altman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8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Ilya Sutske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Ilya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  <a:hlinkClick r:id="rId5" tooltip="Ilya Sutske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Sutskever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8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Greg Brockman</a:t>
            </a:r>
          </a:p>
          <a:p>
            <a:pPr lvl="8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Wojciech Zaremb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Wojciech Zaremba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lvl="8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John Schulman</a:t>
            </a:r>
          </a:p>
          <a:p>
            <a:endParaRPr lang="en-US" dirty="0"/>
          </a:p>
        </p:txBody>
      </p:sp>
      <p:pic>
        <p:nvPicPr>
          <p:cNvPr id="2050" name="Picture 2" descr="Land your Dream Job at OpenAI. Start Here.">
            <a:extLst>
              <a:ext uri="{FF2B5EF4-FFF2-40B4-BE49-F238E27FC236}">
                <a16:creationId xmlns:a16="http://schemas.microsoft.com/office/drawing/2014/main" id="{BE72DE12-5153-417F-8796-64234067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4" y="409572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0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6CF4F-A126-4D55-97EE-8B086C729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14312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9ED8251-69DA-4592-A488-AF309E0F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7" y="2111118"/>
            <a:ext cx="5974703" cy="353467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Intelligence Explosion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Threat to Human Extinction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Reduce Risk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Surpass Human Intelligence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hlinkClick r:id="rId3"/>
              </a:rPr>
              <a:t>Fake News/ Blogs/Articles/Academic Assignments</a:t>
            </a:r>
            <a:endParaRPr lang="en-US" sz="2800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DD213D00-F699-44A6-BFE3-5E1CEB4BEF3A}"/>
              </a:ext>
            </a:extLst>
          </p:cNvPr>
          <p:cNvSpPr txBox="1">
            <a:spLocks/>
          </p:cNvSpPr>
          <p:nvPr/>
        </p:nvSpPr>
        <p:spPr>
          <a:xfrm>
            <a:off x="4450701" y="529029"/>
            <a:ext cx="5974703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MOTIVES</a:t>
            </a:r>
          </a:p>
        </p:txBody>
      </p:sp>
    </p:spTree>
    <p:extLst>
      <p:ext uri="{BB962C8B-B14F-4D97-AF65-F5344CB8AC3E}">
        <p14:creationId xmlns:p14="http://schemas.microsoft.com/office/powerpoint/2010/main" val="111799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84A3-DF14-4A55-8FCF-A8A8E98F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AE6D-6980-4014-BF81-BB961F25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GPT (June 2018)</a:t>
            </a:r>
          </a:p>
          <a:p>
            <a:r>
              <a:rPr lang="en-US" dirty="0">
                <a:latin typeface="+mj-lt"/>
              </a:rPr>
              <a:t>GPT-2 (February 2019)</a:t>
            </a:r>
          </a:p>
          <a:p>
            <a:r>
              <a:rPr lang="en-US" dirty="0">
                <a:latin typeface="+mj-lt"/>
              </a:rPr>
              <a:t>GPT-3 (May 2020)</a:t>
            </a:r>
          </a:p>
        </p:txBody>
      </p:sp>
    </p:spTree>
    <p:extLst>
      <p:ext uri="{BB962C8B-B14F-4D97-AF65-F5344CB8AC3E}">
        <p14:creationId xmlns:p14="http://schemas.microsoft.com/office/powerpoint/2010/main" val="219024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E098-3F76-461A-9418-E30A171D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</a:rPr>
              <a:t>Generative Pre-trained Transformer 3</a:t>
            </a:r>
            <a:r>
              <a:rPr lang="en-US" b="0" i="0" dirty="0">
                <a:effectLst/>
              </a:rPr>
              <a:t> (</a:t>
            </a:r>
            <a:r>
              <a:rPr lang="en-US" b="1" i="0" dirty="0">
                <a:effectLst/>
              </a:rPr>
              <a:t>GPT-3</a:t>
            </a:r>
            <a:r>
              <a:rPr lang="en-US" b="0" i="0" dirty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2E2F-C834-43EC-9843-ABC822FB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Open AI’s latest Language model</a:t>
            </a:r>
          </a:p>
          <a:p>
            <a:r>
              <a:rPr lang="en-US" dirty="0">
                <a:latin typeface="+mj-lt"/>
              </a:rPr>
              <a:t>175 billion parameters from 1.5 billion(GPT2)</a:t>
            </a:r>
          </a:p>
          <a:p>
            <a:r>
              <a:rPr lang="en-US" dirty="0">
                <a:latin typeface="+mj-lt"/>
              </a:rPr>
              <a:t>Just in early stages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454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73C9-5284-4F8E-94B7-2DA3EAF8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2682-89CB-466C-B239-073A549B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63" y="2546351"/>
            <a:ext cx="10668000" cy="3048001"/>
          </a:xfrm>
        </p:spPr>
        <p:txBody>
          <a:bodyPr/>
          <a:lstStyle/>
          <a:p>
            <a:r>
              <a:rPr lang="en-US" dirty="0">
                <a:hlinkClick r:id="rId3"/>
              </a:rPr>
              <a:t>Generates text/articles</a:t>
            </a:r>
            <a:endParaRPr lang="en-US" dirty="0"/>
          </a:p>
          <a:p>
            <a:r>
              <a:rPr lang="en-US" dirty="0"/>
              <a:t>Chat Bots (Of course lacks bit of common sense)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Business Memos</a:t>
            </a:r>
          </a:p>
          <a:p>
            <a:r>
              <a:rPr lang="en-US" dirty="0"/>
              <a:t>Writes the code</a:t>
            </a:r>
          </a:p>
          <a:p>
            <a:r>
              <a:rPr lang="en-US" dirty="0"/>
              <a:t>Text Predictor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9913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Nova Cond</vt:lpstr>
      <vt:lpstr>Modern Love</vt:lpstr>
      <vt:lpstr>TornVTI</vt:lpstr>
      <vt:lpstr>Gpt-3 </vt:lpstr>
      <vt:lpstr>Intelligence Explosion  Threat to Human Extinction  Reduce Risk  Surpass Human Intelligence  Fake News/ Blogs/Articles/Academic Assignments</vt:lpstr>
      <vt:lpstr>HISTORY</vt:lpstr>
      <vt:lpstr>Generative Pre-trained Transformer 3 (GPT-3)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Gpt-3</dc:title>
  <dc:creator>rajesh chodavarapu</dc:creator>
  <cp:lastModifiedBy>rajesh chodavarapu</cp:lastModifiedBy>
  <cp:revision>7</cp:revision>
  <dcterms:created xsi:type="dcterms:W3CDTF">2020-08-28T03:51:54Z</dcterms:created>
  <dcterms:modified xsi:type="dcterms:W3CDTF">2020-08-28T05:01:10Z</dcterms:modified>
</cp:coreProperties>
</file>