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CB55959-47BC-40C2-85E8-D9AA03B8C3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640080" y="166320"/>
            <a:ext cx="7985160" cy="5235840"/>
            <a:chOff x="640080" y="166320"/>
            <a:chExt cx="7985160" cy="5235840"/>
          </a:xfrm>
        </p:grpSpPr>
        <p:sp>
          <p:nvSpPr>
            <p:cNvPr id="42" name="CustomShape 2"/>
            <p:cNvSpPr/>
            <p:nvPr/>
          </p:nvSpPr>
          <p:spPr>
            <a:xfrm>
              <a:off x="640080" y="2022480"/>
              <a:ext cx="640080" cy="822960"/>
            </a:xfrm>
            <a:prstGeom prst="ellipse">
              <a:avLst/>
            </a:prstGeom>
            <a:solidFill>
              <a:srgbClr val="ffdbb6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input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" name="CustomShape 3"/>
            <p:cNvSpPr/>
            <p:nvPr/>
          </p:nvSpPr>
          <p:spPr>
            <a:xfrm>
              <a:off x="2584440" y="1590840"/>
              <a:ext cx="640080" cy="822960"/>
            </a:xfrm>
            <a:prstGeom prst="ellipse">
              <a:avLst/>
            </a:prstGeom>
            <a:solidFill>
              <a:srgbClr val="ffaa9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a11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" name="CustomShape 4"/>
            <p:cNvSpPr/>
            <p:nvPr/>
          </p:nvSpPr>
          <p:spPr>
            <a:xfrm>
              <a:off x="7879680" y="2219040"/>
              <a:ext cx="640080" cy="822960"/>
            </a:xfrm>
            <a:prstGeom prst="ellipse">
              <a:avLst/>
            </a:prstGeom>
            <a:solidFill>
              <a:srgbClr val="77bc6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TextShape 5"/>
            <p:cNvSpPr txBox="1"/>
            <p:nvPr/>
          </p:nvSpPr>
          <p:spPr>
            <a:xfrm>
              <a:off x="7810560" y="2479680"/>
              <a:ext cx="8146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out</a:t>
              </a:r>
              <a:r>
                <a:rPr b="0" lang="en-US" sz="1800" spc="-1" strike="noStrike">
                  <a:latin typeface="Arial"/>
                </a:rPr>
                <a:t>put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" name="TextShape 6"/>
            <p:cNvSpPr txBox="1"/>
            <p:nvPr/>
          </p:nvSpPr>
          <p:spPr>
            <a:xfrm>
              <a:off x="1618560" y="2212920"/>
              <a:ext cx="2952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" name="TextShape 7"/>
            <p:cNvSpPr txBox="1"/>
            <p:nvPr/>
          </p:nvSpPr>
          <p:spPr>
            <a:xfrm>
              <a:off x="2311920" y="1244160"/>
              <a:ext cx="12808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w1</a:t>
              </a:r>
              <a:r>
                <a:rPr b="0" lang="en-US" sz="1800" spc="-1" strike="noStrike">
                  <a:latin typeface="Arial"/>
                </a:rPr>
                <a:t>1*x</a:t>
              </a:r>
              <a:r>
                <a:rPr b="0" lang="en-US" sz="1800" spc="-1" strike="noStrike">
                  <a:latin typeface="Arial"/>
                </a:rPr>
                <a:t>+b1</a:t>
              </a:r>
              <a:r>
                <a:rPr b="0" lang="en-US" sz="1800" spc="-1" strike="noStrike">
                  <a:latin typeface="Arial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" name="CustomShape 8"/>
            <p:cNvSpPr/>
            <p:nvPr/>
          </p:nvSpPr>
          <p:spPr>
            <a:xfrm>
              <a:off x="2584800" y="2851200"/>
              <a:ext cx="640080" cy="822960"/>
            </a:xfrm>
            <a:prstGeom prst="ellipse">
              <a:avLst/>
            </a:prstGeom>
            <a:solidFill>
              <a:srgbClr val="ffaa9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a12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" name="Line 9"/>
            <p:cNvSpPr/>
            <p:nvPr/>
          </p:nvSpPr>
          <p:spPr>
            <a:xfrm flipV="1">
              <a:off x="1280160" y="2011680"/>
              <a:ext cx="1304280" cy="45720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Line 10"/>
            <p:cNvSpPr/>
            <p:nvPr/>
          </p:nvSpPr>
          <p:spPr>
            <a:xfrm>
              <a:off x="1280160" y="2468880"/>
              <a:ext cx="1304640" cy="82296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TextShape 11"/>
            <p:cNvSpPr txBox="1"/>
            <p:nvPr/>
          </p:nvSpPr>
          <p:spPr>
            <a:xfrm>
              <a:off x="2275920" y="3620160"/>
              <a:ext cx="13147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w</a:t>
              </a:r>
              <a:r>
                <a:rPr b="0" lang="en-US" sz="1800" spc="-1" strike="noStrike">
                  <a:latin typeface="Arial"/>
                </a:rPr>
                <a:t>1</a:t>
              </a:r>
              <a:r>
                <a:rPr b="0" lang="en-US" sz="1800" spc="-1" strike="noStrike">
                  <a:latin typeface="Arial"/>
                </a:rPr>
                <a:t>2</a:t>
              </a:r>
              <a:r>
                <a:rPr b="0" lang="en-US" sz="1800" spc="-1" strike="noStrike">
                  <a:latin typeface="Arial"/>
                </a:rPr>
                <a:t>*</a:t>
              </a:r>
              <a:r>
                <a:rPr b="0" lang="en-US" sz="1800" spc="-1" strike="noStrike">
                  <a:latin typeface="Arial"/>
                </a:rPr>
                <a:t>x</a:t>
              </a:r>
              <a:r>
                <a:rPr b="0" lang="en-US" sz="1800" spc="-1" strike="noStrike">
                  <a:latin typeface="Arial"/>
                </a:rPr>
                <a:t>+</a:t>
              </a:r>
              <a:r>
                <a:rPr b="0" lang="en-US" sz="1800" spc="-1" strike="noStrike">
                  <a:latin typeface="Arial"/>
                </a:rPr>
                <a:t>b</a:t>
              </a:r>
              <a:r>
                <a:rPr b="0" lang="en-US" sz="1800" spc="-1" strike="noStrike">
                  <a:latin typeface="Arial"/>
                </a:rPr>
                <a:t>1</a:t>
              </a:r>
              <a:r>
                <a:rPr b="0" lang="en-US" sz="1800" spc="-1" strike="noStrike">
                  <a:latin typeface="Arial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" name="CustomShape 12"/>
            <p:cNvSpPr/>
            <p:nvPr/>
          </p:nvSpPr>
          <p:spPr>
            <a:xfrm>
              <a:off x="4600440" y="474840"/>
              <a:ext cx="640080" cy="822960"/>
            </a:xfrm>
            <a:prstGeom prst="ellipse">
              <a:avLst/>
            </a:prstGeom>
            <a:solidFill>
              <a:srgbClr val="ffaa9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a21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" name="CustomShape 13"/>
            <p:cNvSpPr/>
            <p:nvPr/>
          </p:nvSpPr>
          <p:spPr>
            <a:xfrm>
              <a:off x="4600800" y="1735200"/>
              <a:ext cx="640080" cy="822960"/>
            </a:xfrm>
            <a:prstGeom prst="ellipse">
              <a:avLst/>
            </a:prstGeom>
            <a:solidFill>
              <a:srgbClr val="ffaa9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a2</a:t>
              </a:r>
              <a:r>
                <a:rPr b="0" lang="en-US" sz="1800" spc="-1" strike="noStrike">
                  <a:latin typeface="Arial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" name="CustomShape 14"/>
            <p:cNvSpPr/>
            <p:nvPr/>
          </p:nvSpPr>
          <p:spPr>
            <a:xfrm>
              <a:off x="4600440" y="3318840"/>
              <a:ext cx="640080" cy="822960"/>
            </a:xfrm>
            <a:prstGeom prst="ellipse">
              <a:avLst/>
            </a:prstGeom>
            <a:solidFill>
              <a:srgbClr val="ffaa9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a23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" name="CustomShape 15"/>
            <p:cNvSpPr/>
            <p:nvPr/>
          </p:nvSpPr>
          <p:spPr>
            <a:xfrm>
              <a:off x="4600800" y="4579200"/>
              <a:ext cx="640080" cy="822960"/>
            </a:xfrm>
            <a:prstGeom prst="ellipse">
              <a:avLst/>
            </a:prstGeom>
            <a:solidFill>
              <a:srgbClr val="ffaa9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a24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" name="Line 16"/>
            <p:cNvSpPr/>
            <p:nvPr/>
          </p:nvSpPr>
          <p:spPr>
            <a:xfrm flipV="1">
              <a:off x="3224520" y="822960"/>
              <a:ext cx="1375920" cy="118872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Line 17"/>
            <p:cNvSpPr/>
            <p:nvPr/>
          </p:nvSpPr>
          <p:spPr>
            <a:xfrm>
              <a:off x="3224520" y="2011680"/>
              <a:ext cx="1376280" cy="18288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Line 18"/>
            <p:cNvSpPr/>
            <p:nvPr/>
          </p:nvSpPr>
          <p:spPr>
            <a:xfrm>
              <a:off x="3224520" y="2011680"/>
              <a:ext cx="1375920" cy="182880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Line 19"/>
            <p:cNvSpPr/>
            <p:nvPr/>
          </p:nvSpPr>
          <p:spPr>
            <a:xfrm>
              <a:off x="3224520" y="2011680"/>
              <a:ext cx="1376280" cy="301752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Line 20"/>
            <p:cNvSpPr/>
            <p:nvPr/>
          </p:nvSpPr>
          <p:spPr>
            <a:xfrm flipV="1">
              <a:off x="3224880" y="822960"/>
              <a:ext cx="1375560" cy="246888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Line 21"/>
            <p:cNvSpPr/>
            <p:nvPr/>
          </p:nvSpPr>
          <p:spPr>
            <a:xfrm flipV="1">
              <a:off x="3224880" y="2194560"/>
              <a:ext cx="1375920" cy="109728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Line 22"/>
            <p:cNvSpPr/>
            <p:nvPr/>
          </p:nvSpPr>
          <p:spPr>
            <a:xfrm>
              <a:off x="3224880" y="3291840"/>
              <a:ext cx="1375920" cy="45720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Line 23"/>
            <p:cNvSpPr/>
            <p:nvPr/>
          </p:nvSpPr>
          <p:spPr>
            <a:xfrm>
              <a:off x="3224520" y="3291840"/>
              <a:ext cx="1376280" cy="173736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6616440" y="2203560"/>
              <a:ext cx="640080" cy="822960"/>
            </a:xfrm>
            <a:prstGeom prst="ellipse">
              <a:avLst/>
            </a:prstGeom>
            <a:solidFill>
              <a:srgbClr val="ffaa9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a31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" name="TextShape 25"/>
            <p:cNvSpPr txBox="1"/>
            <p:nvPr/>
          </p:nvSpPr>
          <p:spPr>
            <a:xfrm>
              <a:off x="3929040" y="166320"/>
              <a:ext cx="2011680" cy="4316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  <a:ea typeface="Noto Sans CJK SC"/>
                </a:rPr>
                <a:t>w21(a11)+w22(a12)+b21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6" name="TextShape 26"/>
            <p:cNvSpPr txBox="1"/>
            <p:nvPr/>
          </p:nvSpPr>
          <p:spPr>
            <a:xfrm>
              <a:off x="3929040" y="1498680"/>
              <a:ext cx="2011680" cy="4316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  <a:ea typeface="Noto Sans CJK SC"/>
                </a:rPr>
                <a:t>w23(a11)+w24(a12)+b22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7" name="TextShape 27"/>
            <p:cNvSpPr txBox="1"/>
            <p:nvPr/>
          </p:nvSpPr>
          <p:spPr>
            <a:xfrm>
              <a:off x="3929040" y="3047040"/>
              <a:ext cx="2011680" cy="4316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  <a:ea typeface="Noto Sans CJK SC"/>
                </a:rPr>
                <a:t>w25(a11)+w26(a12)+b23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8" name="TextShape 28"/>
            <p:cNvSpPr txBox="1"/>
            <p:nvPr/>
          </p:nvSpPr>
          <p:spPr>
            <a:xfrm>
              <a:off x="3929040" y="4343400"/>
              <a:ext cx="2011680" cy="4316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  <a:ea typeface="Noto Sans CJK SC"/>
                </a:rPr>
                <a:t>w27(a11)+w28(a12)+b24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9" name="TextShape 29"/>
            <p:cNvSpPr txBox="1"/>
            <p:nvPr/>
          </p:nvSpPr>
          <p:spPr>
            <a:xfrm>
              <a:off x="6089040" y="1715760"/>
              <a:ext cx="2011680" cy="4316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  <a:ea typeface="Noto Sans CJK SC"/>
                </a:rPr>
                <a:t>w31(a21)+w32(a22)+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  <a:ea typeface="Noto Sans CJK SC"/>
                </a:rPr>
                <a:t>w33(a23)+w34(a24)+b31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0" name="Line 30"/>
            <p:cNvSpPr/>
            <p:nvPr/>
          </p:nvSpPr>
          <p:spPr>
            <a:xfrm>
              <a:off x="5240520" y="914400"/>
              <a:ext cx="1375920" cy="173736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Line 31"/>
            <p:cNvSpPr/>
            <p:nvPr/>
          </p:nvSpPr>
          <p:spPr>
            <a:xfrm>
              <a:off x="5240880" y="2194560"/>
              <a:ext cx="1375560" cy="45720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Line 32"/>
            <p:cNvSpPr/>
            <p:nvPr/>
          </p:nvSpPr>
          <p:spPr>
            <a:xfrm flipV="1">
              <a:off x="5240520" y="2651760"/>
              <a:ext cx="1375920" cy="109728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Line 33"/>
            <p:cNvSpPr/>
            <p:nvPr/>
          </p:nvSpPr>
          <p:spPr>
            <a:xfrm flipV="1">
              <a:off x="5240880" y="2651760"/>
              <a:ext cx="1375560" cy="237744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Line 34"/>
            <p:cNvSpPr/>
            <p:nvPr/>
          </p:nvSpPr>
          <p:spPr>
            <a:xfrm>
              <a:off x="7256520" y="2651760"/>
              <a:ext cx="623160" cy="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2020-11-27T16:38:40Z</dcterms:created>
  <dc:creator/>
  <dc:description/>
  <dc:language>en-US</dc:language>
  <cp:lastModifiedBy/>
  <dcterms:modified xsi:type="dcterms:W3CDTF">2020-11-27T17:00:04Z</dcterms:modified>
  <cp:revision>1</cp:revision>
  <dc:subject/>
  <dc:title/>
</cp:coreProperties>
</file>