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1"/>
    <p:restoredTop sz="94698"/>
  </p:normalViewPr>
  <p:slideViewPr>
    <p:cSldViewPr snapToGrid="0">
      <p:cViewPr varScale="1">
        <p:scale>
          <a:sx n="170" d="100"/>
          <a:sy n="170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A16E-AFE2-3299-AEBA-DC0E0147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C2746-6CB3-C828-E21B-9D16396E4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5176-293C-9CCF-4A9D-B8B6225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73713-8BC9-5928-A0B9-B97AF0DD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70F0-D312-CA5F-E9A5-2B71F4E3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A24E-4232-B8DD-B4A7-39D7BA21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02963-EE0E-6D54-0706-0B247DEB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6B1F-68A8-DF61-9C01-9888BA1E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7B20-8D66-3D68-A233-0ACC00F7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712A-EA28-FBA5-4097-35C3ECEC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7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3643E-54F7-3B1F-93C6-EE0AB4D2C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3137E-064B-6428-C409-735281EA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3A27-A05B-76E9-FF32-7A95413F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B586-47EB-037B-B3E5-F9BAA2F5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CBF3-A456-6A5F-2E9A-D5B2F89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8463-C8AE-1ECD-356D-3190F656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71B7-8B80-1764-5A1E-29A87DB2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EE14-1DE9-EA51-338B-19CFD301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F43D-074A-33A1-FBC3-814D0DF2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7F6B5-3014-B706-A647-10B6DA0E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4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4F39-59EF-E1C1-5BDA-4B6A853E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9F934-8AC4-6C9B-15FD-05A4AE0E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512E8-A1E2-08ED-E5E8-9A2BE6D7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D2208-BB6D-BC79-5822-0F9CC5EA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FF330-D6BD-C0FC-E448-BB3AE1AB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ECDB-874E-55B6-7667-90D00544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93E8-EFF0-FB9C-6D85-005EC89EB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7C281-020B-9D1E-109D-D6C8D550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901D-4244-4CDA-B271-6043BEB6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C2F10-12B1-7CD3-68BF-487667A4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9BFA8-78DB-7753-C33A-71999977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4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BB0B-4C2D-0545-F611-A3EF1405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442AA-0C75-692E-DA25-B2E3B65F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E82D9-B849-9FC8-C66B-BB1EEC27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80AB2-92CE-E6B9-F8DC-D8562D9A8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7C6F3-5FBE-245D-8A92-6A470D161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57ACB-887B-49F1-EC02-6A5A3F53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6EEE1-32B2-9BE1-31B9-069339BD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0490D-8189-67E4-F406-E1D96A29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2171-7570-3C25-4304-0FE416A8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A08DC-A2BF-7C81-7378-5B9682FB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ADEC6-8068-733B-36CC-395C5675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4AB76-8BDE-275B-0641-B8578E6A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6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1608E-68ED-B442-7AE5-47B04F09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E93A1-09BA-3776-E499-A92EBE4F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BDE5C-0751-945E-135E-F1189396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52F8-E8FD-0387-707E-32652856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F647-C716-B3B2-EA53-A970BDD1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9412A-56A5-56D0-EE57-3DF07CD54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37DE-F165-F6F2-B2D4-EC1AA284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395F-835B-68E4-15BD-02973EA7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5BDA5-B4C8-EE1C-6A11-B95AC4B5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5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BE88-EDE7-5E7F-451B-DEBA2EB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853EB-260B-EE04-1249-3CBAC62C3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81824-4602-F59B-9D48-5DC0BBF66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51F1A-BEAB-72B9-60E5-D48DD1C7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269FC-4D2D-BD81-EE90-BDF4A48F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A42D6-4FA6-0810-2DAB-F99B44B6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6AA38-8F1B-FD8B-5166-68685A4A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A7BC5-412E-3886-9E55-74C4CA41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FCBD-C291-F58B-EE15-9B4D21512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E414-DE55-A249-9206-0B18C0EBAAC0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2DDA-4138-0E5D-EEAC-DED60AADB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40BA-01D9-89A5-F763-0B14AE810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25D4-366D-6D47-A5EA-8331ABD6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6B2770-B419-6F1B-9E00-319415FD3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83" y="669651"/>
            <a:ext cx="3741683" cy="518018"/>
          </a:xfrm>
        </p:spPr>
        <p:txBody>
          <a:bodyPr>
            <a:normAutofit/>
          </a:bodyPr>
          <a:lstStyle/>
          <a:p>
            <a:r>
              <a:rPr lang="en-US" dirty="0"/>
              <a:t>Repertoire Google Doc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6402A-DA4D-EA5B-8EC2-8015E62BA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3" y="1187669"/>
            <a:ext cx="3915845" cy="412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9ABE5-F74D-EE01-6309-F0E63C95B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13" y="1200807"/>
            <a:ext cx="3299958" cy="47244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A7ED592-3A8A-15E2-CA78-DE13192CB2AF}"/>
              </a:ext>
            </a:extLst>
          </p:cNvPr>
          <p:cNvSpPr txBox="1">
            <a:spLocks/>
          </p:cNvSpPr>
          <p:nvPr/>
        </p:nvSpPr>
        <p:spPr>
          <a:xfrm>
            <a:off x="3825766" y="669651"/>
            <a:ext cx="3741683" cy="51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OnSong</a:t>
            </a:r>
            <a:r>
              <a:rPr lang="en-US" dirty="0"/>
              <a:t>/PJ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D806CD-04AD-A4BA-22E2-A8E350B39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334" y="1187669"/>
            <a:ext cx="4025806" cy="514481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D1A26E3-F442-67C1-F5A9-AF3E0168778C}"/>
              </a:ext>
            </a:extLst>
          </p:cNvPr>
          <p:cNvSpPr txBox="1">
            <a:spLocks/>
          </p:cNvSpPr>
          <p:nvPr/>
        </p:nvSpPr>
        <p:spPr>
          <a:xfrm>
            <a:off x="7712172" y="682789"/>
            <a:ext cx="3741683" cy="51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PDF/KH</a:t>
            </a:r>
          </a:p>
        </p:txBody>
      </p:sp>
    </p:spTree>
    <p:extLst>
      <p:ext uri="{BB962C8B-B14F-4D97-AF65-F5344CB8AC3E}">
        <p14:creationId xmlns:p14="http://schemas.microsoft.com/office/powerpoint/2010/main" val="242471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6B2770-B419-6F1B-9E00-319415FD3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1541" y="209012"/>
            <a:ext cx="3429829" cy="518018"/>
          </a:xfrm>
        </p:spPr>
        <p:txBody>
          <a:bodyPr>
            <a:normAutofit/>
          </a:bodyPr>
          <a:lstStyle/>
          <a:p>
            <a:r>
              <a:rPr lang="en-US" dirty="0" err="1"/>
              <a:t>ChordPro</a:t>
            </a:r>
            <a:r>
              <a:rPr lang="en-US" dirty="0"/>
              <a:t> File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A7ED592-3A8A-15E2-CA78-DE13192CB2AF}"/>
              </a:ext>
            </a:extLst>
          </p:cNvPr>
          <p:cNvSpPr txBox="1">
            <a:spLocks/>
          </p:cNvSpPr>
          <p:nvPr/>
        </p:nvSpPr>
        <p:spPr>
          <a:xfrm>
            <a:off x="2770198" y="782952"/>
            <a:ext cx="2861634" cy="51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Song (chords)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D1A26E3-F442-67C1-F5A9-AF3E0168778C}"/>
              </a:ext>
            </a:extLst>
          </p:cNvPr>
          <p:cNvSpPr txBox="1">
            <a:spLocks/>
          </p:cNvSpPr>
          <p:nvPr/>
        </p:nvSpPr>
        <p:spPr>
          <a:xfrm>
            <a:off x="5231949" y="1609929"/>
            <a:ext cx="2413933" cy="51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Song (no chords)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C7673-0008-C3E1-DAD5-B06B3159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9" y="582688"/>
            <a:ext cx="3117973" cy="30450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CFABC0-2908-A49C-1389-5232C6B4E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964" y="1199458"/>
            <a:ext cx="3181263" cy="41241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94760-6D73-4E9F-9345-BDF720FFF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846" y="2038048"/>
            <a:ext cx="3183972" cy="41241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F871C4-F6CE-E99C-9604-133E0D8C6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15" y="2667978"/>
            <a:ext cx="3193533" cy="41241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4F6B6983-4305-52CC-9197-3B06368EBBF3}"/>
              </a:ext>
            </a:extLst>
          </p:cNvPr>
          <p:cNvSpPr txBox="1">
            <a:spLocks/>
          </p:cNvSpPr>
          <p:nvPr/>
        </p:nvSpPr>
        <p:spPr>
          <a:xfrm>
            <a:off x="7208954" y="2177897"/>
            <a:ext cx="2413933" cy="51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7259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2023-08-27T19:28:23Z</dcterms:created>
  <dcterms:modified xsi:type="dcterms:W3CDTF">2023-08-27T19:47:22Z</dcterms:modified>
</cp:coreProperties>
</file>