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01"/>
    <p:restoredTop sz="94698"/>
  </p:normalViewPr>
  <p:slideViewPr>
    <p:cSldViewPr snapToGrid="0">
      <p:cViewPr varScale="1">
        <p:scale>
          <a:sx n="170" d="100"/>
          <a:sy n="170" d="100"/>
        </p:scale>
        <p:origin x="19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7A16E-AFE2-3299-AEBA-DC0E01475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CC2746-6CB3-C828-E21B-9D16396E4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E5176-293C-9CCF-4A9D-B8B62257C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E414-DE55-A249-9206-0B18C0EBAAC0}" type="datetimeFigureOut">
              <a:rPr lang="en-US" smtClean="0"/>
              <a:t>8/27/23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73713-8BC9-5928-A0B9-B97AF0DDE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E70F0-D312-CA5F-E9A5-2B71F4E3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25D4-366D-6D47-A5EA-8331ABD6C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93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9A24E-4232-B8DD-B4A7-39D7BA215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A02963-EE0E-6D54-0706-0B247DEB1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46B1F-68A8-DF61-9C01-9888BA1E0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E414-DE55-A249-9206-0B18C0EBAAC0}" type="datetimeFigureOut">
              <a:rPr lang="en-US" smtClean="0"/>
              <a:t>8/27/23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47B20-8D66-3D68-A233-0ACC00F71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6712A-EA28-FBA5-4097-35C3ECEC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25D4-366D-6D47-A5EA-8331ABD6C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75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3643E-54F7-3B1F-93C6-EE0AB4D2C4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83137E-064B-6428-C409-735281EA6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C3A27-A05B-76E9-FF32-7A95413F4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E414-DE55-A249-9206-0B18C0EBAAC0}" type="datetimeFigureOut">
              <a:rPr lang="en-US" smtClean="0"/>
              <a:t>8/27/23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3B586-47EB-037B-B3E5-F9BAA2F57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3CBF3-A456-6A5F-2E9A-D5B2F89F9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25D4-366D-6D47-A5EA-8331ABD6C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0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18463-C8AE-1ECD-356D-3190F6564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671B7-8B80-1764-5A1E-29A87DB2D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AEE14-1DE9-EA51-338B-19CFD3014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E414-DE55-A249-9206-0B18C0EBAAC0}" type="datetimeFigureOut">
              <a:rPr lang="en-US" smtClean="0"/>
              <a:t>8/27/23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2F43D-074A-33A1-FBC3-814D0DF2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7F6B5-3014-B706-A647-10B6DA0E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25D4-366D-6D47-A5EA-8331ABD6C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4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C4F39-59EF-E1C1-5BDA-4B6A853EC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9F934-8AC4-6C9B-15FD-05A4AE0E9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512E8-A1E2-08ED-E5E8-9A2BE6D78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E414-DE55-A249-9206-0B18C0EBAAC0}" type="datetimeFigureOut">
              <a:rPr lang="en-US" smtClean="0"/>
              <a:t>8/27/23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D2208-BB6D-BC79-5822-0F9CC5EAE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FF330-D6BD-C0FC-E448-BB3AE1AB8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25D4-366D-6D47-A5EA-8331ABD6C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86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ECDB-874E-55B6-7667-90D005443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B93E8-EFF0-FB9C-6D85-005EC89EBF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7C281-020B-9D1E-109D-D6C8D5506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6901D-4244-4CDA-B271-6043BEB66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E414-DE55-A249-9206-0B18C0EBAAC0}" type="datetimeFigureOut">
              <a:rPr lang="en-US" smtClean="0"/>
              <a:t>8/27/23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C2F10-12B1-7CD3-68BF-487667A4E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9BFA8-78DB-7753-C33A-719999779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25D4-366D-6D47-A5EA-8331ABD6C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47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FBB0B-4C2D-0545-F611-A3EF14051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442AA-0C75-692E-DA25-B2E3B65F4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E82D9-B849-9FC8-C66B-BB1EEC27B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E80AB2-92CE-E6B9-F8DC-D8562D9A85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57C6F3-5FBE-245D-8A92-6A470D161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057ACB-887B-49F1-EC02-6A5A3F53A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E414-DE55-A249-9206-0B18C0EBAAC0}" type="datetimeFigureOut">
              <a:rPr lang="en-US" smtClean="0"/>
              <a:t>8/27/23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26EEE1-32B2-9BE1-31B9-069339BD7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B0490D-8189-67E4-F406-E1D96A294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25D4-366D-6D47-A5EA-8331ABD6C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59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32171-7570-3C25-4304-0FE416A83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8A08DC-A2BF-7C81-7378-5B9682FB2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E414-DE55-A249-9206-0B18C0EBAAC0}" type="datetimeFigureOut">
              <a:rPr lang="en-US" smtClean="0"/>
              <a:t>8/27/23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CADEC6-8068-733B-36CC-395C56759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C4AB76-8BDE-275B-0641-B8578E6A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25D4-366D-6D47-A5EA-8331ABD6C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64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71608E-68ED-B442-7AE5-47B04F098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E414-DE55-A249-9206-0B18C0EBAAC0}" type="datetimeFigureOut">
              <a:rPr lang="en-US" smtClean="0"/>
              <a:t>8/27/23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9E93A1-09BA-3776-E499-A92EBE4FC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BDE5C-0751-945E-135E-F1189396D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25D4-366D-6D47-A5EA-8331ABD6C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58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352F8-E8FD-0387-707E-32652856E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2F647-C716-B3B2-EA53-A970BDD1D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9412A-56A5-56D0-EE57-3DF07CD54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337DE-F165-F6F2-B2D4-EC1AA284B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E414-DE55-A249-9206-0B18C0EBAAC0}" type="datetimeFigureOut">
              <a:rPr lang="en-US" smtClean="0"/>
              <a:t>8/27/23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D395F-835B-68E4-15BD-02973EA7B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25BDA5-B4C8-EE1C-6A11-B95AC4B5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25D4-366D-6D47-A5EA-8331ABD6C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53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9BE88-EDE7-5E7F-451B-DEBA2EBB8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B853EB-260B-EE04-1249-3CBAC62C3B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81824-4602-F59B-9D48-5DC0BBF66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B51F1A-BEAB-72B9-60E5-D48DD1C72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E414-DE55-A249-9206-0B18C0EBAAC0}" type="datetimeFigureOut">
              <a:rPr lang="en-US" smtClean="0"/>
              <a:t>8/27/23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269FC-4D2D-BD81-EE90-BDF4A48FF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A42D6-4FA6-0810-2DAB-F99B44B65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25D4-366D-6D47-A5EA-8331ABD6C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0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06AA38-8F1B-FD8B-5166-68685A4A1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A7BC5-412E-3886-9E55-74C4CA41F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EFCBD-C291-F58B-EE15-9B4D215122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CE414-DE55-A249-9206-0B18C0EBAAC0}" type="datetimeFigureOut">
              <a:rPr lang="en-US" smtClean="0"/>
              <a:t>8/27/23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62DDA-4138-0E5D-EEAC-DED60AADB4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C40BA-01D9-89A5-F763-0B14AE810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025D4-366D-6D47-A5EA-8331ABD6C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1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E6B2770-B419-6F1B-9E00-319415FD33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68186" y="176707"/>
            <a:ext cx="3741683" cy="518018"/>
          </a:xfrm>
        </p:spPr>
        <p:txBody>
          <a:bodyPr>
            <a:normAutofit/>
          </a:bodyPr>
          <a:lstStyle/>
          <a:p>
            <a:r>
              <a:rPr lang="en-US" dirty="0"/>
              <a:t>Setlist Notes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D6402A-DA4D-EA5B-8EC2-8015E62BA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" y="588063"/>
            <a:ext cx="3915845" cy="41200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D9ABE5-F74D-EE01-6309-F0E63C95B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968" y="1106081"/>
            <a:ext cx="3299958" cy="4724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3A7ED592-3A8A-15E2-CA78-DE13192CB2AF}"/>
              </a:ext>
            </a:extLst>
          </p:cNvPr>
          <p:cNvSpPr txBox="1">
            <a:spLocks/>
          </p:cNvSpPr>
          <p:nvPr/>
        </p:nvSpPr>
        <p:spPr>
          <a:xfrm>
            <a:off x="3944302" y="669651"/>
            <a:ext cx="1675624" cy="518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OnSong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4D806CD-04AD-A4BA-22E2-A8E350B391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8321" y="1539938"/>
            <a:ext cx="4025806" cy="51448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0D1A26E3-F442-67C1-F5A9-AF3E0168778C}"/>
              </a:ext>
            </a:extLst>
          </p:cNvPr>
          <p:cNvSpPr txBox="1">
            <a:spLocks/>
          </p:cNvSpPr>
          <p:nvPr/>
        </p:nvSpPr>
        <p:spPr>
          <a:xfrm>
            <a:off x="6033412" y="1064001"/>
            <a:ext cx="1675624" cy="518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PDF</a:t>
            </a:r>
          </a:p>
        </p:txBody>
      </p:sp>
    </p:spTree>
    <p:extLst>
      <p:ext uri="{BB962C8B-B14F-4D97-AF65-F5344CB8AC3E}">
        <p14:creationId xmlns:p14="http://schemas.microsoft.com/office/powerpoint/2010/main" val="2424713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E6B2770-B419-6F1B-9E00-319415FD33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61541" y="209012"/>
            <a:ext cx="3429829" cy="518018"/>
          </a:xfrm>
        </p:spPr>
        <p:txBody>
          <a:bodyPr>
            <a:normAutofit/>
          </a:bodyPr>
          <a:lstStyle/>
          <a:p>
            <a:r>
              <a:rPr lang="en-US" dirty="0" err="1"/>
              <a:t>ChordPro</a:t>
            </a:r>
            <a:r>
              <a:rPr lang="en-US" dirty="0"/>
              <a:t> File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A7ED592-3A8A-15E2-CA78-DE13192CB2AF}"/>
              </a:ext>
            </a:extLst>
          </p:cNvPr>
          <p:cNvSpPr txBox="1">
            <a:spLocks/>
          </p:cNvSpPr>
          <p:nvPr/>
        </p:nvSpPr>
        <p:spPr>
          <a:xfrm>
            <a:off x="2770198" y="782952"/>
            <a:ext cx="2861634" cy="518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Song (chords)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0D1A26E3-F442-67C1-F5A9-AF3E0168778C}"/>
              </a:ext>
            </a:extLst>
          </p:cNvPr>
          <p:cNvSpPr txBox="1">
            <a:spLocks/>
          </p:cNvSpPr>
          <p:nvPr/>
        </p:nvSpPr>
        <p:spPr>
          <a:xfrm>
            <a:off x="5231949" y="1609929"/>
            <a:ext cx="2413933" cy="518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Song (no chords)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6C7673-0008-C3E1-DAD5-B06B31593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39" y="582688"/>
            <a:ext cx="3117973" cy="304505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CFABC0-2908-A49C-1389-5232C6B4E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964" y="1199458"/>
            <a:ext cx="3181263" cy="412415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694760-6D73-4E9F-9345-BDF720FFF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9846" y="2038048"/>
            <a:ext cx="3183972" cy="412415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CF871C4-F6CE-E99C-9604-133E0D8C6A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8915" y="2667978"/>
            <a:ext cx="3193533" cy="41241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Subtitle 2">
            <a:extLst>
              <a:ext uri="{FF2B5EF4-FFF2-40B4-BE49-F238E27FC236}">
                <a16:creationId xmlns:a16="http://schemas.microsoft.com/office/drawing/2014/main" id="{4F6B6983-4305-52CC-9197-3B06368EBBF3}"/>
              </a:ext>
            </a:extLst>
          </p:cNvPr>
          <p:cNvSpPr txBox="1">
            <a:spLocks/>
          </p:cNvSpPr>
          <p:nvPr/>
        </p:nvSpPr>
        <p:spPr>
          <a:xfrm>
            <a:off x="7208954" y="2177897"/>
            <a:ext cx="2413933" cy="518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772596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6159</TotalTime>
  <Words>18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2023-08-27T19:28:23Z</dcterms:created>
  <dcterms:modified xsi:type="dcterms:W3CDTF">2023-09-01T02:07:31Z</dcterms:modified>
</cp:coreProperties>
</file>