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EF8096-C8D9-4C9B-9708-73B02EDF7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7D1B229-17DF-4E29-97D7-3FEE044A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27F0ED-039E-4866-BAC2-C35661C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E29092-27CC-42CF-868E-C2D0B0FC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E4CFF2-9C79-4D80-B235-475912E7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1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B6B279-96D3-4C15-B25D-05606D96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BEBE3E6-D32E-43C9-A6B6-7AD2D2F5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CFAB95-6832-44AF-929D-8FC46120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A3DAE4-F8CE-41B8-9D7E-2706C82B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FBD20B-DCB4-4517-A3DD-4ECEF603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46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1692385-3239-4FFD-87A5-ED8B8A3A6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4488A3-4ECA-441F-9EBC-6E667755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6B038A-965F-4DF8-A695-C2AD06A2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DCEC54-583F-42B9-867D-11E9ADCE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E9C3E8-7638-4EF7-91ED-5D140788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3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DBB885-63D5-46DA-8627-D4818D22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2496C9-CF29-4D56-8947-48BE5E39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D197FA-9B94-4BFF-BFEA-26B37328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B6C01B-075F-49CB-815F-70FF17F5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5F3F47-A44A-4777-A3DA-2116229A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57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185018-3396-4855-B52B-7DD7B05F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FDF1CE-3C96-407F-B2F9-032970B9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4736FA-43FF-4A1F-9033-AC363FFA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427B99-C3F0-4C5C-9D5D-8FD6D72E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ECDB22-AE04-422C-8868-F6B6D0C8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058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FD320C-F230-43A2-99C2-48927C7F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FC3BA6-4C3D-4FFD-9E08-10C1F2DD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96BA50-A5F6-4811-882F-CC1183DE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BAD16A-1B61-457C-9F93-1875D5F7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E47A9B-047A-41BB-B8C2-3E43AA8B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164A9F9-C7C8-4FB3-91C3-935B35E8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51E49-5CE5-4C17-AAD2-1B7FB25F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0C45E3-BB20-4BD8-8437-6FD32FA4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0CF2F6-431C-4A02-8D7E-B4EF60B7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991F49F-2901-4DBB-9F15-42A8FA42C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8D95618-54A2-45A1-8320-C3D948130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11C8CB2-0022-4E7B-AB15-8CEA901F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A0E4D6F-0144-4BC4-9C4E-D7327FDD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3B62F3-6589-43E9-A488-A8AE91FE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54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2145F4-D121-49EF-9CFF-F41C9336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6696C77-FD87-4F10-9726-2FACB785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AB23A5F-5AB3-49DA-8339-A2741BBC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1466C95-ABC2-4D83-AE17-8B97D65E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26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8C5124C-6ADC-4172-890D-A6C8C95D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AC81B6D-96BD-49C4-99ED-863BB165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04FA564-456C-4EC5-BB12-4842EC45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83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79C482-D2A6-4A05-A2B0-9AD23ADB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7EE9F8-4FAB-4D66-9EC3-95069B87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5D9FE96-812F-47B6-850F-412CBCA76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A772273-ACCE-47E4-A20B-9259178F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5ABE93-5253-498D-A69B-11C8200A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FB6207-93A3-48C9-82E5-E78264FE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48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978293-5B10-4379-A29A-3C012A3C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09524CB-9B35-4B58-A0AD-FA0A3933B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78E589-C465-48C0-8C4D-065D0432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3E2DA3-627B-4763-B430-BECD2246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50A1F8-BC7E-4363-8464-C4A9B7CE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EF563D-0E53-42F3-A457-1D85CFBB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6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2217CA4-3928-463F-B7FE-A3F3C666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20A6A18-4298-43E9-936C-4D82DFD7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152DF4-957F-49B1-AAA9-6B1D7C5F9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97C5-E883-4455-AC12-DB5FF5C0CBA3}" type="datetimeFigureOut">
              <a:rPr lang="he-IL" smtClean="0"/>
              <a:t>כ'/אדר/תשפ"א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119A44-4D5E-42E4-9BF8-BC2F0A93F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E1BF41-8C98-48F1-8836-8C29E172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66B1-D41A-43AE-96A8-7CBAD44222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01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9538363A-9273-4285-97C8-E3921F87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קופסת צעצועים (ילדים)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39C0A97E-5E25-4CC9-A6AA-B9846A91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נתונים:</a:t>
            </a:r>
          </a:p>
          <a:p>
            <a:pPr lvl="1"/>
            <a:r>
              <a:rPr lang="he-IL" dirty="0"/>
              <a:t>גודל</a:t>
            </a:r>
          </a:p>
          <a:p>
            <a:pPr lvl="1"/>
            <a:r>
              <a:rPr lang="he-IL" dirty="0"/>
              <a:t>צעצועים</a:t>
            </a:r>
          </a:p>
          <a:p>
            <a:pPr lvl="1"/>
            <a:r>
              <a:rPr lang="he-IL" dirty="0">
                <a:solidFill>
                  <a:srgbClr val="FF0000"/>
                </a:solidFill>
              </a:rPr>
              <a:t>כמות</a:t>
            </a:r>
          </a:p>
          <a:p>
            <a:r>
              <a:rPr lang="he-IL" dirty="0"/>
              <a:t>פעולות:</a:t>
            </a:r>
          </a:p>
          <a:p>
            <a:pPr lvl="1"/>
            <a:r>
              <a:rPr lang="he-IL" dirty="0"/>
              <a:t>הכנסת צעצוע</a:t>
            </a:r>
          </a:p>
          <a:p>
            <a:pPr lvl="2"/>
            <a:r>
              <a:rPr lang="he-IL" dirty="0"/>
              <a:t>אם קופסה לא מלאה (כמות מול גודל)</a:t>
            </a:r>
          </a:p>
          <a:p>
            <a:pPr lvl="3"/>
            <a:r>
              <a:rPr lang="he-IL" dirty="0"/>
              <a:t>הגדלת כמות</a:t>
            </a:r>
          </a:p>
          <a:p>
            <a:pPr lvl="1"/>
            <a:r>
              <a:rPr lang="he-IL" dirty="0"/>
              <a:t>הוצאת צעצוע לפי בחירה</a:t>
            </a:r>
          </a:p>
          <a:p>
            <a:pPr lvl="2"/>
            <a:r>
              <a:rPr lang="he-IL" dirty="0"/>
              <a:t>אם צעצוע נמצא בקופסא</a:t>
            </a:r>
          </a:p>
          <a:p>
            <a:pPr lvl="3"/>
            <a:r>
              <a:rPr lang="he-IL" dirty="0"/>
              <a:t>הוצאה</a:t>
            </a:r>
          </a:p>
          <a:p>
            <a:pPr lvl="2"/>
            <a:r>
              <a:rPr lang="he-IL" dirty="0"/>
              <a:t>אחרת</a:t>
            </a:r>
          </a:p>
          <a:p>
            <a:pPr lvl="3"/>
            <a:r>
              <a:rPr lang="he-IL" dirty="0"/>
              <a:t>שגיאה</a:t>
            </a:r>
          </a:p>
          <a:p>
            <a:endParaRPr lang="he-IL" dirty="0"/>
          </a:p>
        </p:txBody>
      </p:sp>
      <p:pic>
        <p:nvPicPr>
          <p:cNvPr id="7" name="תמונה 6" descr="תמונה שמכילה טקסט, מיכל, קופסה&#10;&#10;התיאור נוצר באופן אוטומטי">
            <a:extLst>
              <a:ext uri="{FF2B5EF4-FFF2-40B4-BE49-F238E27FC236}">
                <a16:creationId xmlns:a16="http://schemas.microsoft.com/office/drawing/2014/main" id="{8A4109E5-4352-438A-9286-2801227B4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4" y="3571730"/>
            <a:ext cx="3191164" cy="31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8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9538363A-9273-4285-97C8-E3921F87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קופסת צעצועים (משחק)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39C0A97E-5E25-4CC9-A6AA-B9846A91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נתונים:</a:t>
            </a:r>
          </a:p>
          <a:p>
            <a:pPr lvl="1"/>
            <a:r>
              <a:rPr lang="he-IL" dirty="0"/>
              <a:t>צעצועים</a:t>
            </a:r>
          </a:p>
          <a:p>
            <a:pPr lvl="1"/>
            <a:r>
              <a:rPr lang="he-IL" dirty="0"/>
              <a:t>מחיר</a:t>
            </a:r>
          </a:p>
          <a:p>
            <a:pPr lvl="1"/>
            <a:r>
              <a:rPr lang="he-IL" dirty="0"/>
              <a:t>מצב</a:t>
            </a:r>
          </a:p>
          <a:p>
            <a:r>
              <a:rPr lang="he-IL" dirty="0"/>
              <a:t>פעולות:</a:t>
            </a:r>
          </a:p>
          <a:p>
            <a:pPr lvl="1"/>
            <a:r>
              <a:rPr lang="he-IL" dirty="0"/>
              <a:t>הכנסת כסף</a:t>
            </a:r>
          </a:p>
          <a:p>
            <a:pPr lvl="2"/>
            <a:r>
              <a:rPr lang="he-IL" dirty="0"/>
              <a:t>אם כסף שווה למחיר</a:t>
            </a:r>
          </a:p>
          <a:p>
            <a:pPr lvl="3"/>
            <a:r>
              <a:rPr lang="he-IL" dirty="0"/>
              <a:t>מצב מועבר להפעלה</a:t>
            </a:r>
          </a:p>
          <a:p>
            <a:pPr lvl="1"/>
            <a:r>
              <a:rPr lang="he-IL" dirty="0"/>
              <a:t>משחק</a:t>
            </a:r>
          </a:p>
          <a:p>
            <a:pPr lvl="2"/>
            <a:r>
              <a:rPr lang="he-IL" dirty="0"/>
              <a:t>הזזת ידית</a:t>
            </a:r>
          </a:p>
          <a:p>
            <a:pPr lvl="2"/>
            <a:r>
              <a:rPr lang="he-IL" dirty="0"/>
              <a:t>לחיצה על כפתור</a:t>
            </a:r>
          </a:p>
          <a:p>
            <a:pPr lvl="2"/>
            <a:r>
              <a:rPr lang="he-IL" dirty="0"/>
              <a:t>אם תפס – הוצאת צעצוע מצעצועים</a:t>
            </a:r>
          </a:p>
          <a:p>
            <a:pPr lvl="2"/>
            <a:r>
              <a:rPr lang="he-IL" dirty="0"/>
              <a:t>מצב מועבר להסתיים</a:t>
            </a:r>
          </a:p>
        </p:txBody>
      </p:sp>
      <p:pic>
        <p:nvPicPr>
          <p:cNvPr id="3" name="תמונה 2" descr="תמונה שמכילה אדום, מריצה&#10;&#10;התיאור נוצר באופן אוטומטי">
            <a:extLst>
              <a:ext uri="{FF2B5EF4-FFF2-40B4-BE49-F238E27FC236}">
                <a16:creationId xmlns:a16="http://schemas.microsoft.com/office/drawing/2014/main" id="{05C1067B-5C4A-4A34-B433-7FF717AAC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4" y="2623127"/>
            <a:ext cx="3839537" cy="40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313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Office PowerPoint</Application>
  <PresentationFormat>מסך רחב</PresentationFormat>
  <Paragraphs>28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קופסת צעצועים (ילדים)</vt:lpstr>
      <vt:lpstr>קופסת צעצועים (משחק)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קופסת צעצועים (ילדים)</dc:title>
  <dc:creator>Moran Kupfer</dc:creator>
  <cp:lastModifiedBy>Moran Kupfer</cp:lastModifiedBy>
  <cp:revision>2</cp:revision>
  <dcterms:created xsi:type="dcterms:W3CDTF">2021-03-04T14:11:15Z</dcterms:created>
  <dcterms:modified xsi:type="dcterms:W3CDTF">2021-03-04T14:21:53Z</dcterms:modified>
</cp:coreProperties>
</file>