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D294-E681-45C1-A5C3-BD68CF49F4AF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0AA4-8060-4B6F-A1E0-6664A95DFC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840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D294-E681-45C1-A5C3-BD68CF49F4AF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0AA4-8060-4B6F-A1E0-6664A95DFC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180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D294-E681-45C1-A5C3-BD68CF49F4AF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0AA4-8060-4B6F-A1E0-6664A95DFCC9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043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D294-E681-45C1-A5C3-BD68CF49F4AF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0AA4-8060-4B6F-A1E0-6664A95DFC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8148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D294-E681-45C1-A5C3-BD68CF49F4AF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0AA4-8060-4B6F-A1E0-6664A95DFCC9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852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D294-E681-45C1-A5C3-BD68CF49F4AF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0AA4-8060-4B6F-A1E0-6664A95DFC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7426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D294-E681-45C1-A5C3-BD68CF49F4AF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0AA4-8060-4B6F-A1E0-6664A95DFC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7089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D294-E681-45C1-A5C3-BD68CF49F4AF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0AA4-8060-4B6F-A1E0-6664A95DFC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345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D294-E681-45C1-A5C3-BD68CF49F4AF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0AA4-8060-4B6F-A1E0-6664A95DFC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727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D294-E681-45C1-A5C3-BD68CF49F4AF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0AA4-8060-4B6F-A1E0-6664A95DFC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8413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D294-E681-45C1-A5C3-BD68CF49F4AF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0AA4-8060-4B6F-A1E0-6664A95DFC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881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D294-E681-45C1-A5C3-BD68CF49F4AF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0AA4-8060-4B6F-A1E0-6664A95DFC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061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D294-E681-45C1-A5C3-BD68CF49F4AF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0AA4-8060-4B6F-A1E0-6664A95DFC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971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D294-E681-45C1-A5C3-BD68CF49F4AF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0AA4-8060-4B6F-A1E0-6664A95DFC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208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D294-E681-45C1-A5C3-BD68CF49F4AF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0AA4-8060-4B6F-A1E0-6664A95DFC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372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0AA4-8060-4B6F-A1E0-6664A95DFCC9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D294-E681-45C1-A5C3-BD68CF49F4AF}" type="datetimeFigureOut">
              <a:rPr lang="es-MX" smtClean="0"/>
              <a:t>25/01/2017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667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8D294-E681-45C1-A5C3-BD68CF49F4AF}" type="datetimeFigureOut">
              <a:rPr lang="es-MX" smtClean="0"/>
              <a:t>25/01/2017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6D0AA4-8060-4B6F-A1E0-6664A95DFC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322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41704" y="4635310"/>
            <a:ext cx="9144000" cy="549338"/>
          </a:xfrm>
        </p:spPr>
        <p:txBody>
          <a:bodyPr/>
          <a:lstStyle/>
          <a:p>
            <a:r>
              <a:rPr lang="es-MX" dirty="0"/>
              <a:t>Roberto David Capetillo Cura</a:t>
            </a:r>
          </a:p>
        </p:txBody>
      </p:sp>
      <p:pic>
        <p:nvPicPr>
          <p:cNvPr id="1026" name="Picture 2" descr="Resultado de imagen para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159677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11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</a:t>
            </a:r>
            <a:r>
              <a:rPr lang="es-MX" dirty="0" err="1"/>
              <a:t>git</a:t>
            </a:r>
            <a:r>
              <a:rPr lang="es-MX" dirty="0"/>
              <a:t>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Es un sistema de control de versión distribuido libre y de código abierto diseñado para manejar todo, desde proyectos pequeños a muy grandes con rapidez y eficiencia.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5714" t="22500" r="17656" b="45270"/>
          <a:stretch/>
        </p:blipFill>
        <p:spPr>
          <a:xfrm>
            <a:off x="3483429" y="3589564"/>
            <a:ext cx="3246664" cy="221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9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funciona?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2516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El control de versiones es un sistema que registra los cambios realizados sobre un archivo o conjunto de archivos a lo largo del tiempo, de modo que puedas recuperar versiones específicas más adelante</a:t>
            </a:r>
          </a:p>
        </p:txBody>
      </p:sp>
      <p:pic>
        <p:nvPicPr>
          <p:cNvPr id="2050" name="Picture 2" descr="https://git-scm.com/figures/18333fig0101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3116849"/>
            <a:ext cx="3810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8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¿Para que sirve?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0079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Te permite revertir archivos a un estado anterior, revertir el proyecto entero a un estado anterior, comparar cambios a lo largo del tiempo, ver quién modificó por última vez algo que puede estar causando un problema, quién introdujo un error y cuándo, y mucho más.</a:t>
            </a:r>
          </a:p>
        </p:txBody>
      </p:sp>
      <p:pic>
        <p:nvPicPr>
          <p:cNvPr id="1026" name="Picture 2" descr="https://git-scm.com/figures/18333fig0103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49" y="2739269"/>
            <a:ext cx="3533775" cy="397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75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https://git-scm.com/</a:t>
            </a:r>
          </a:p>
        </p:txBody>
      </p:sp>
    </p:spTree>
    <p:extLst>
      <p:ext uri="{BB962C8B-B14F-4D97-AF65-F5344CB8AC3E}">
        <p14:creationId xmlns:p14="http://schemas.microsoft.com/office/powerpoint/2010/main" val="30014633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171</TotalTime>
  <Words>118</Words>
  <Application>Microsoft Office PowerPoint</Application>
  <PresentationFormat>Panorámica</PresentationFormat>
  <Paragraphs>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</vt:lpstr>
      <vt:lpstr>Presentación de PowerPoint</vt:lpstr>
      <vt:lpstr>¿Qué es git?</vt:lpstr>
      <vt:lpstr>¿Cómo funciona?</vt:lpstr>
      <vt:lpstr>¿Para que sirve?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</dc:creator>
  <cp:lastModifiedBy>David</cp:lastModifiedBy>
  <cp:revision>8</cp:revision>
  <dcterms:created xsi:type="dcterms:W3CDTF">2017-01-25T06:09:21Z</dcterms:created>
  <dcterms:modified xsi:type="dcterms:W3CDTF">2017-01-25T21:44:10Z</dcterms:modified>
</cp:coreProperties>
</file>