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4" r:id="rId5"/>
    <p:sldId id="273" r:id="rId6"/>
    <p:sldId id="272" r:id="rId7"/>
    <p:sldId id="271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12D-8B07-E036-6911-E7F1513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491B-9BB1-2733-B39F-2F5763A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492-10CB-F9F5-283A-15B9813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AA3A-FCE7-24F5-907E-A31230A5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633F-21BE-AFB1-5DB7-77574089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28C-5622-3B30-ADC6-FFE4F6D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5525-56F3-BED8-AEC3-60280E6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4D8-AD26-8CD3-FDCB-927B77A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3CD-B244-3075-DF17-4DD4A31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6DA5-49A3-76F4-A594-9B07D55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8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DF89-59DF-E2E9-E839-AD84B263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A16C-B569-89F0-A284-A7C5001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5AE2-B2B9-BC76-183D-06DAD1C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0299-E5D3-3EF1-61A8-957B4258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2E-57EC-C38F-8830-4D70448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FF6-FC2D-15DD-E5D6-6FC00F8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7B74-F9C2-06F2-9F05-4CC9CD9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90A-C18E-23DE-A9F5-6514021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A73C-4C64-5B9B-2F77-FDEA52C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9CCB-5F48-8541-A4E6-50C7F24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0BF-B4D8-5AAD-4DCB-179B2F3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7AA0-C736-2B01-1985-8820AC99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D3F-96C6-4310-6787-7830EE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1074-ECB5-79D0-A591-2431C1F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4F45-BFB6-D5D2-D4DF-8017F5F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D45-2C2B-53F2-ACC4-B3BA44B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6CE1-2718-65C6-A83D-6F847D95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E8BD-4C92-0DF1-0EB2-50F6520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4799-EB91-9BEF-4910-2D94A77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302-6FF1-4B0C-329C-19ABA5E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9B5-F6EA-3578-61A7-0A2724B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2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90C-7D03-B5E8-B596-245E82C7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2EE8-A258-FA97-EF18-5C0C050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5BB8-417E-3672-16CD-9AF2734D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8A7D7-F7C9-8CDF-7838-A071F639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BE0F-F00F-9FAC-294B-FAA694E2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EAC5-E2F2-EAB9-C7C5-7A02A61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C1A6-7BFC-A6C6-8A8B-89C1E64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2704-BA98-AD0F-A5F2-43C60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51D-21E5-9D20-26B0-19C45BF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3E0-4ABA-08E7-E18C-5F916DD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ED95-D665-0C5A-88D7-231011D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84D4-3EFD-8571-24BE-2EED1C6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6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B4DB-CE76-1AEB-57BA-512DB8B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E2F6-CEEC-88FD-7195-487F9DE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61CE-B971-CFC2-7AD5-D361473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DD92-DB1E-2C02-AA33-16967B6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1B8A-B27C-81C5-D301-7E8E27F1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C5C-6307-1C9E-F469-6319F3EE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D80F-CFD1-4549-919B-DF12705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2600-E1A6-9E6F-BD02-AC711EC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865-11C8-2E58-3252-8C20BB8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4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DEB-1E1D-A24A-A833-A70BDB6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F151-32C6-C7AA-A2D7-70707DD8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49E1-B2C8-B2F8-795C-CA39BF5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5D7D-DAA1-4577-3338-C7A7124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8B1-670F-DB01-DB53-661ED9C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10E-67DA-FA01-7E97-A79DAF3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1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BF73-22CE-C7C7-F67D-7A7E89E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F384-9E55-8B56-240D-6824ABE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CFD-DFD3-947C-D335-645EF389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FA7F-4ABB-408A-AF0C-ED7DC017B082}" type="datetimeFigureOut">
              <a:rPr lang="en-IL" smtClean="0"/>
              <a:t>15/12/2024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6651-C0F5-0261-E22B-5076DA8F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805D-4E1A-90CD-4777-360F755C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D5-D129-0B5D-D547-7459F76E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NestNet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989-E6E0-B098-A284-C7A867A7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0506"/>
            <a:ext cx="9144000" cy="1319841"/>
          </a:xfrm>
        </p:spPr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B3B3B"/>
                </a:solidFill>
                <a:latin typeface="Segoe WPC"/>
              </a:rPr>
              <a:t>A small 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framework aims to provide a structured approach to building ASP.NET Core microservices while reducing boilerplate code and enforcing best practices.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C436-541F-4E01-34C5-ED473B544E22}"/>
              </a:ext>
            </a:extLst>
          </p:cNvPr>
          <p:cNvSpPr txBox="1"/>
          <p:nvPr/>
        </p:nvSpPr>
        <p:spPr>
          <a:xfrm>
            <a:off x="4442604" y="400265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Raanan Choresh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5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2872684" y="2268146"/>
            <a:ext cx="2219690" cy="74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</a:t>
            </a:r>
            <a:r>
              <a:rPr lang="en-US" dirty="0">
                <a:solidFill>
                  <a:schemeClr val="tx1"/>
                </a:solidFill>
              </a:rPr>
              <a:t> App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975449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ASP.NET Core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4870962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Framework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2A5E-6F21-AFAB-2615-6723C167455A}"/>
              </a:ext>
            </a:extLst>
          </p:cNvPr>
          <p:cNvSpPr/>
          <p:nvPr/>
        </p:nvSpPr>
        <p:spPr>
          <a:xfrm>
            <a:off x="4077419" y="3595171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FE56D-770F-85D5-8553-C8DC66315E0D}"/>
              </a:ext>
            </a:extLst>
          </p:cNvPr>
          <p:cNvSpPr/>
          <p:nvPr/>
        </p:nvSpPr>
        <p:spPr>
          <a:xfrm>
            <a:off x="8615001" y="2268146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NestNet.Cli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AE9E4-1B67-96AC-0BDF-32C982D36DE6}"/>
              </a:ext>
            </a:extLst>
          </p:cNvPr>
          <p:cNvCxnSpPr/>
          <p:nvPr/>
        </p:nvCxnSpPr>
        <p:spPr>
          <a:xfrm flipH="1">
            <a:off x="2682815" y="3010018"/>
            <a:ext cx="1017917" cy="192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397CC-3D61-0982-8C50-500D21C1499D}"/>
              </a:ext>
            </a:extLst>
          </p:cNvPr>
          <p:cNvCxnSpPr>
            <a:stCxn id="4" idx="2"/>
          </p:cNvCxnSpPr>
          <p:nvPr/>
        </p:nvCxnSpPr>
        <p:spPr>
          <a:xfrm>
            <a:off x="3982529" y="3010018"/>
            <a:ext cx="503207" cy="509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29DD28-FEDD-5F47-6BE3-41C0A4EF3CAA}"/>
              </a:ext>
            </a:extLst>
          </p:cNvPr>
          <p:cNvCxnSpPr/>
          <p:nvPr/>
        </p:nvCxnSpPr>
        <p:spPr>
          <a:xfrm>
            <a:off x="5210442" y="4337043"/>
            <a:ext cx="586509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57238-D160-403A-9A7A-7A89F4465E2E}"/>
              </a:ext>
            </a:extLst>
          </p:cNvPr>
          <p:cNvCxnSpPr/>
          <p:nvPr/>
        </p:nvCxnSpPr>
        <p:spPr>
          <a:xfrm flipH="1">
            <a:off x="5279366" y="2639082"/>
            <a:ext cx="333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C8FB7-98D3-2B4B-EDA2-052C59F054D1}"/>
              </a:ext>
            </a:extLst>
          </p:cNvPr>
          <p:cNvCxnSpPr/>
          <p:nvPr/>
        </p:nvCxnSpPr>
        <p:spPr>
          <a:xfrm flipH="1">
            <a:off x="4077419" y="4337043"/>
            <a:ext cx="793543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NestNet</a:t>
            </a:r>
            <a:r>
              <a:rPr lang="en-US" dirty="0"/>
              <a:t> App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5322498" y="1992701"/>
            <a:ext cx="4971864" cy="418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1026543" y="2326261"/>
            <a:ext cx="3833020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API Layer (Controller)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1026543" y="3609193"/>
            <a:ext cx="3769558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Layer (Service)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026543" y="4874977"/>
            <a:ext cx="3769558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Layer (DAO)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EE51B-7611-75B1-5A12-4AC3FD39F435}"/>
              </a:ext>
            </a:extLst>
          </p:cNvPr>
          <p:cNvSpPr/>
          <p:nvPr/>
        </p:nvSpPr>
        <p:spPr>
          <a:xfrm>
            <a:off x="5811159" y="2070340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FA4-988A-1969-74E1-4AC7EBD471C3}"/>
              </a:ext>
            </a:extLst>
          </p:cNvPr>
          <p:cNvSpPr/>
          <p:nvPr/>
        </p:nvSpPr>
        <p:spPr>
          <a:xfrm>
            <a:off x="5811159" y="2337758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4547C-BE34-5159-3E3B-230CAEB24A5A}"/>
              </a:ext>
            </a:extLst>
          </p:cNvPr>
          <p:cNvSpPr/>
          <p:nvPr/>
        </p:nvSpPr>
        <p:spPr>
          <a:xfrm>
            <a:off x="5811159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C007-371D-8540-45C3-F1532F6078FD}"/>
              </a:ext>
            </a:extLst>
          </p:cNvPr>
          <p:cNvSpPr/>
          <p:nvPr/>
        </p:nvSpPr>
        <p:spPr>
          <a:xfrm>
            <a:off x="6852073" y="2058843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019B-B8B6-523E-F19C-04BF013DE3C8}"/>
              </a:ext>
            </a:extLst>
          </p:cNvPr>
          <p:cNvSpPr/>
          <p:nvPr/>
        </p:nvSpPr>
        <p:spPr>
          <a:xfrm>
            <a:off x="6852073" y="232626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6A66-4E45-0A7F-0D35-572EA1B71AE4}"/>
              </a:ext>
            </a:extLst>
          </p:cNvPr>
          <p:cNvSpPr/>
          <p:nvPr/>
        </p:nvSpPr>
        <p:spPr>
          <a:xfrm>
            <a:off x="6852073" y="359769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D3CB-F831-B960-E00D-DD8C71246116}"/>
              </a:ext>
            </a:extLst>
          </p:cNvPr>
          <p:cNvSpPr/>
          <p:nvPr/>
        </p:nvSpPr>
        <p:spPr>
          <a:xfrm>
            <a:off x="8979912" y="2073226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B4AAC-808C-4FC1-92C6-1444EFD7D739}"/>
              </a:ext>
            </a:extLst>
          </p:cNvPr>
          <p:cNvSpPr/>
          <p:nvPr/>
        </p:nvSpPr>
        <p:spPr>
          <a:xfrm>
            <a:off x="8979911" y="2332016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A97197-97B3-303A-B43F-ACCCED476407}"/>
              </a:ext>
            </a:extLst>
          </p:cNvPr>
          <p:cNvSpPr/>
          <p:nvPr/>
        </p:nvSpPr>
        <p:spPr>
          <a:xfrm>
            <a:off x="8979911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E4D10-4EFE-19D4-6C67-F6A1A5A6AAAF}"/>
              </a:ext>
            </a:extLst>
          </p:cNvPr>
          <p:cNvSpPr/>
          <p:nvPr/>
        </p:nvSpPr>
        <p:spPr>
          <a:xfrm>
            <a:off x="8979912" y="4877863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8D80-8477-6B26-691C-0B444DC1696E}"/>
              </a:ext>
            </a:extLst>
          </p:cNvPr>
          <p:cNvSpPr/>
          <p:nvPr/>
        </p:nvSpPr>
        <p:spPr>
          <a:xfrm>
            <a:off x="7890113" y="2078973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2D971-7F12-A370-0270-E8618E07F1DF}"/>
              </a:ext>
            </a:extLst>
          </p:cNvPr>
          <p:cNvSpPr/>
          <p:nvPr/>
        </p:nvSpPr>
        <p:spPr>
          <a:xfrm>
            <a:off x="7890113" y="234639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DEBA9-CBF9-9752-C3AB-9C7D2CC70664}"/>
              </a:ext>
            </a:extLst>
          </p:cNvPr>
          <p:cNvSpPr/>
          <p:nvPr/>
        </p:nvSpPr>
        <p:spPr>
          <a:xfrm>
            <a:off x="7890113" y="361782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D600E-577D-DE24-2D66-A8B20AD3710F}"/>
              </a:ext>
            </a:extLst>
          </p:cNvPr>
          <p:cNvSpPr/>
          <p:nvPr/>
        </p:nvSpPr>
        <p:spPr>
          <a:xfrm>
            <a:off x="7890113" y="4883610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F4DE7-EFE2-0962-A850-0FE04DFE3222}"/>
              </a:ext>
            </a:extLst>
          </p:cNvPr>
          <p:cNvSpPr/>
          <p:nvPr/>
        </p:nvSpPr>
        <p:spPr>
          <a:xfrm>
            <a:off x="5844308" y="1515260"/>
            <a:ext cx="1795818" cy="356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BCE0E-7302-387D-5E69-24C5E1B1D756}"/>
              </a:ext>
            </a:extLst>
          </p:cNvPr>
          <p:cNvSpPr/>
          <p:nvPr/>
        </p:nvSpPr>
        <p:spPr>
          <a:xfrm>
            <a:off x="7890113" y="1495139"/>
            <a:ext cx="1877851" cy="3566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19B398-E231-30A3-517C-B5BC4F7AABED}"/>
              </a:ext>
            </a:extLst>
          </p:cNvPr>
          <p:cNvCxnSpPr/>
          <p:nvPr/>
        </p:nvCxnSpPr>
        <p:spPr>
          <a:xfrm>
            <a:off x="7203057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4C9ED1-1598-E2F3-2ACF-30E3DA7A2318}"/>
              </a:ext>
            </a:extLst>
          </p:cNvPr>
          <p:cNvCxnSpPr/>
          <p:nvPr/>
        </p:nvCxnSpPr>
        <p:spPr>
          <a:xfrm>
            <a:off x="7640126" y="3795623"/>
            <a:ext cx="249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5E064A-DFDC-D6EB-359F-016B1BAC48B7}"/>
              </a:ext>
            </a:extLst>
          </p:cNvPr>
          <p:cNvCxnSpPr>
            <a:cxnSpLocks/>
          </p:cNvCxnSpPr>
          <p:nvPr/>
        </p:nvCxnSpPr>
        <p:spPr>
          <a:xfrm>
            <a:off x="8324491" y="3088263"/>
            <a:ext cx="0" cy="50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A18EDB-4B08-FEF7-1200-AFC8494DD8A8}"/>
              </a:ext>
            </a:extLst>
          </p:cNvPr>
          <p:cNvCxnSpPr/>
          <p:nvPr/>
        </p:nvCxnSpPr>
        <p:spPr>
          <a:xfrm flipH="1">
            <a:off x="8284139" y="4359698"/>
            <a:ext cx="11407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8E6600-D2BA-0063-DBB3-57C8FC382A78}"/>
              </a:ext>
            </a:extLst>
          </p:cNvPr>
          <p:cNvCxnSpPr/>
          <p:nvPr/>
        </p:nvCxnSpPr>
        <p:spPr>
          <a:xfrm>
            <a:off x="7646959" y="4241096"/>
            <a:ext cx="12811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A9BBB-6314-6D2A-B099-E7D95F373FCC}"/>
              </a:ext>
            </a:extLst>
          </p:cNvPr>
          <p:cNvCxnSpPr/>
          <p:nvPr/>
        </p:nvCxnSpPr>
        <p:spPr>
          <a:xfrm>
            <a:off x="2898475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24CFB4-EA1C-A2B8-53EA-F30CC43588E5}"/>
              </a:ext>
            </a:extLst>
          </p:cNvPr>
          <p:cNvCxnSpPr/>
          <p:nvPr/>
        </p:nvCxnSpPr>
        <p:spPr>
          <a:xfrm>
            <a:off x="2898475" y="4359698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F5C-7542-AA60-52D4-8B3A4C0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NestNet.Cli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FFC-F9FA-EF92-3671-A2D46FF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tool for generating ASP.NET Core microservices</a:t>
            </a:r>
          </a:p>
          <a:p>
            <a:r>
              <a:rPr lang="en-US" dirty="0"/>
              <a:t>Handles scaffolding of: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DTOs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Generates structured layers: controllers, services, DAOs</a:t>
            </a:r>
          </a:p>
        </p:txBody>
      </p:sp>
    </p:spTree>
    <p:extLst>
      <p:ext uri="{BB962C8B-B14F-4D97-AF65-F5344CB8AC3E}">
        <p14:creationId xmlns:p14="http://schemas.microsoft.com/office/powerpoint/2010/main" val="15949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B60B-E9B1-E02F-C1AF-435AE33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NestNet.Infra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95D2-F31D-EE5B-EFFD-AA8C864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infrastructure library providing base classes and common functionality</a:t>
            </a:r>
          </a:p>
          <a:p>
            <a:r>
              <a:rPr lang="en-US" dirty="0"/>
              <a:t>Contains base classes for:</a:t>
            </a:r>
          </a:p>
          <a:p>
            <a:pPr lvl="1"/>
            <a:r>
              <a:rPr lang="en-US" dirty="0"/>
              <a:t>CRUD operations (</a:t>
            </a:r>
            <a:r>
              <a:rPr lang="en-US" dirty="0" err="1"/>
              <a:t>CrudControllerBase</a:t>
            </a:r>
            <a:r>
              <a:rPr lang="en-US" dirty="0"/>
              <a:t>, </a:t>
            </a:r>
            <a:r>
              <a:rPr lang="en-US" dirty="0" err="1"/>
              <a:t>CrudServiceBase</a:t>
            </a:r>
            <a:r>
              <a:rPr lang="en-US" dirty="0"/>
              <a:t>, </a:t>
            </a:r>
            <a:r>
              <a:rPr lang="en-US" dirty="0" err="1"/>
              <a:t>DaoBase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framework integration (</a:t>
            </a:r>
            <a:r>
              <a:rPr lang="en-US" dirty="0" err="1"/>
              <a:t>ApplicationDbContextBase</a:t>
            </a:r>
            <a:r>
              <a:rPr lang="en-US" dirty="0"/>
              <a:t>, </a:t>
            </a:r>
            <a:r>
              <a:rPr lang="en-US" dirty="0" err="1"/>
              <a:t>EntityBase</a:t>
            </a:r>
            <a:r>
              <a:rPr lang="en-US" dirty="0"/>
              <a:t>)</a:t>
            </a:r>
          </a:p>
          <a:p>
            <a:r>
              <a:rPr lang="en-US" dirty="0"/>
              <a:t>Includes attributes for:</a:t>
            </a:r>
          </a:p>
          <a:p>
            <a:pPr lvl="1"/>
            <a:r>
              <a:rPr lang="en-US" dirty="0"/>
              <a:t>Entity configuration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Property generation</a:t>
            </a:r>
          </a:p>
          <a:p>
            <a:r>
              <a:rPr lang="en-US" dirty="0"/>
              <a:t>Provides helpers for: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Testing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49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08AC-9E9E-6B48-E057-CBF61751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546-6959-3BD8-7D8E-383F9FF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application demonstrating </a:t>
            </a:r>
            <a:r>
              <a:rPr lang="en-US" dirty="0" err="1"/>
              <a:t>NestNet</a:t>
            </a:r>
            <a:r>
              <a:rPr lang="en-US" dirty="0"/>
              <a:t> usage</a:t>
            </a:r>
          </a:p>
          <a:p>
            <a:r>
              <a:rPr lang="en-US" dirty="0"/>
              <a:t>Shows implementation of:</a:t>
            </a:r>
          </a:p>
          <a:p>
            <a:pPr lvl="1"/>
            <a:r>
              <a:rPr lang="en-US" dirty="0"/>
              <a:t>Modules with CRUD operations</a:t>
            </a:r>
          </a:p>
          <a:p>
            <a:pPr lvl="1"/>
            <a:r>
              <a:rPr lang="en-US" dirty="0"/>
              <a:t>Custom resources</a:t>
            </a:r>
          </a:p>
          <a:p>
            <a:pPr lvl="1"/>
            <a:r>
              <a:rPr lang="en-US" dirty="0"/>
              <a:t>Database context configuration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Includes example documentation and configuration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11A-3D9A-DBE0-B734-5FEB5BF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B47-E38F-ECD0-87D9-B4DB335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Standardized architecture for microservices</a:t>
            </a:r>
          </a:p>
          <a:p>
            <a:pPr lvl="1"/>
            <a:r>
              <a:rPr lang="en-US" dirty="0"/>
              <a:t>Automated CRUD operation generation</a:t>
            </a:r>
          </a:p>
          <a:p>
            <a:pPr lvl="1"/>
            <a:r>
              <a:rPr lang="en-US" dirty="0"/>
              <a:t>Built-in dependency injection support</a:t>
            </a:r>
          </a:p>
          <a:p>
            <a:pPr lvl="1"/>
            <a:r>
              <a:rPr lang="en-US" dirty="0"/>
              <a:t>DTO generation and management</a:t>
            </a:r>
          </a:p>
          <a:p>
            <a:pPr lvl="1"/>
            <a:r>
              <a:rPr lang="en-US" dirty="0"/>
              <a:t>Database integration with Entity Framework</a:t>
            </a:r>
          </a:p>
          <a:p>
            <a:pPr lvl="1"/>
            <a:r>
              <a:rPr lang="en-US" dirty="0"/>
              <a:t>Unit test scaffolding</a:t>
            </a:r>
          </a:p>
          <a:p>
            <a:pPr lvl="1"/>
            <a:r>
              <a:rPr lang="en-US" dirty="0"/>
              <a:t>Build in standard REST responses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Modular design with separation of concerns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231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Segoe WPC</vt:lpstr>
      <vt:lpstr>Office Theme</vt:lpstr>
      <vt:lpstr>NestNet</vt:lpstr>
      <vt:lpstr>Overview</vt:lpstr>
      <vt:lpstr>NestNet App Structure</vt:lpstr>
      <vt:lpstr>NestNet.Cli</vt:lpstr>
      <vt:lpstr>NestNet.Infra</vt:lpstr>
      <vt:lpstr>Sample App (1)</vt:lpstr>
      <vt:lpstr>Sample App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Raanan Choresh</dc:creator>
  <cp:lastModifiedBy>Raanan Choresh</cp:lastModifiedBy>
  <cp:revision>17</cp:revision>
  <dcterms:created xsi:type="dcterms:W3CDTF">2024-12-03T12:23:29Z</dcterms:created>
  <dcterms:modified xsi:type="dcterms:W3CDTF">2024-12-15T13:51:35Z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27dfbf-615c-4d4f-9357-6eb806658d01_Enabled">
    <vt:lpwstr>true</vt:lpwstr>
  </property>
  <property fmtid="{D5CDD505-2E9C-101B-9397-08002B2CF9AE}" pid="3" name="MSIP_Label_b627dfbf-615c-4d4f-9357-6eb806658d01_SetDate">
    <vt:lpwstr>2024-12-03T12:23:43Z</vt:lpwstr>
  </property>
  <property fmtid="{D5CDD505-2E9C-101B-9397-08002B2CF9AE}" pid="4" name="MSIP_Label_b627dfbf-615c-4d4f-9357-6eb806658d01_Method">
    <vt:lpwstr>Standard</vt:lpwstr>
  </property>
  <property fmtid="{D5CDD505-2E9C-101B-9397-08002B2CF9AE}" pid="5" name="MSIP_Label_b627dfbf-615c-4d4f-9357-6eb806658d01_Name">
    <vt:lpwstr>b627dfbf-615c-4d4f-9357-6eb806658d01</vt:lpwstr>
  </property>
  <property fmtid="{D5CDD505-2E9C-101B-9397-08002B2CF9AE}" pid="6" name="MSIP_Label_b627dfbf-615c-4d4f-9357-6eb806658d01_SiteId">
    <vt:lpwstr>951e7c97-7cdd-4af6-a822-c9482cae5056</vt:lpwstr>
  </property>
  <property fmtid="{D5CDD505-2E9C-101B-9397-08002B2CF9AE}" pid="7" name="MSIP_Label_b627dfbf-615c-4d4f-9357-6eb806658d01_ActionId">
    <vt:lpwstr>746f2efb-c9a5-4cc7-bd8c-7914b6bb4cf9</vt:lpwstr>
  </property>
  <property fmtid="{D5CDD505-2E9C-101B-9397-08002B2CF9AE}" pid="8" name="MSIP_Label_b627dfbf-615c-4d4f-9357-6eb806658d01_ContentBits">
    <vt:lpwstr>0</vt:lpwstr>
  </property>
</Properties>
</file>