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5" r:id="rId3"/>
    <p:sldId id="278" r:id="rId4"/>
    <p:sldId id="280" r:id="rId5"/>
    <p:sldId id="274" r:id="rId6"/>
    <p:sldId id="273" r:id="rId7"/>
    <p:sldId id="272" r:id="rId8"/>
    <p:sldId id="271" r:id="rId9"/>
    <p:sldId id="279" r:id="rId1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9B2B4-CBA2-4BF1-990E-1B657F3667D7}" type="datetimeFigureOut">
              <a:rPr lang="en-IL" smtClean="0"/>
              <a:t>17/02/2025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918C3-689B-416A-804D-58B34CCEC8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9034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918C3-689B-416A-804D-58B34CCEC8DA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5448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112D-8B07-E036-6911-E7F15131E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9491B-9BB1-2733-B39F-2F5763AA6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64492-10CB-F9F5-283A-15B98134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17/02/2025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7AA3A-FCE7-24F5-907E-A31230A5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6633F-21BE-AFB1-5DB7-77574089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71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B28C-5622-3B30-ADC6-FFE4F6D5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65525-56F3-BED8-AEC3-60280E6DB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5B4D8-AD26-8CD3-FDCB-927B77A2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17/02/2025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E63CD-B244-3075-DF17-4DD4A318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96DA5-49A3-76F4-A594-9B07D55F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087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CDF89-59DF-E2E9-E839-AD84B2631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4A16C-B569-89F0-A284-A7C5001C0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05AE2-B2B9-BC76-183D-06DAD1C3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17/02/2025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B0299-E5D3-3EF1-61A8-957B4258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6442E-57EC-C38F-8830-4D704480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161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CFF6-FC2D-15DD-E5D6-6FC00F801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07B74-F9C2-06F2-9F05-4CC9CD9A4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8190A-C18E-23DE-A9F5-6514021D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17/02/2025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EA73C-4C64-5B9B-2F77-FDEA52C5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89CCB-5F48-8541-A4E6-50C7F24F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9073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D20BF-B4D8-5AAD-4DCB-179B2F3D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F7AA0-C736-2B01-1985-8820AC990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98D3F-96C6-4310-6787-7830EEE3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17/02/2025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31074-ECB5-79D0-A591-2431C1F4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84F45-BFB6-D5D2-D4DF-8017F5FF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993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8D45-2C2B-53F2-ACC4-B3BA44BA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6CE1-2718-65C6-A83D-6F847D95E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4E8BD-4C92-0DF1-0EB2-50F652040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E4799-EB91-9BEF-4910-2D94A779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17/02/2025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C2302-6FF1-4B0C-329C-19ABA5E6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339B5-F6EA-3578-61A7-0A2724B9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1121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2490C-7D03-B5E8-B596-245E82C7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82EE8-A258-FA97-EF18-5C0C05071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E5BB8-417E-3672-16CD-9AF2734DA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8A7D7-F7C9-8CDF-7838-A071F6398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EBE0F-F00F-9FAC-294B-FAA694E24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4EAC5-E2F2-EAB9-C7C5-7A02A615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17/02/2025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A5C1A6-7BFC-A6C6-8A8B-89C1E64E1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C2704-BA98-AD0F-A5F2-43C6018F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8598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951D-21E5-9D20-26B0-19C45BFF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65C3E0-4ABA-08E7-E18C-5F916DD2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17/02/2025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1ED95-D665-0C5A-88D7-231011DB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184D4-3EFD-8571-24BE-2EED1C64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165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0B4DB-CE76-1AEB-57BA-512DB8B0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17/02/2025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FE2F6-CEEC-88FD-7195-487F9DEB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861CE-B971-CFC2-7AD5-D3614737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5472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DD92-DB1E-2C02-AA33-16967B61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01B8A-B27C-81C5-D301-7E8E27F11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F6C5C-6307-1C9E-F469-6319F3EE4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9D80F-CFD1-4549-919B-DF12705E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17/02/2025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62600-E1A6-9E6F-BD02-AC711ECD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C5865-11C8-2E58-3252-8C20BB80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846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EDEB-1E1D-A24A-A833-A70BDB64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4F151-32C6-C7AA-A2D7-70707DD8B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F49E1-B2C8-B2F8-795C-CA39BF55C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E5D7D-DAA1-4577-3338-C7A71242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17/02/2025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908B1-670F-DB01-DB53-661ED9C83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5610E-67DA-FA01-7E97-A79DAF39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312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9BF73-22CE-C7C7-F67D-7A7E89ED7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9F384-9E55-8B56-240D-6824ABE2B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5FCFD-DFD3-947C-D335-645EF3897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14FA7F-4ABB-408A-AF0C-ED7DC017B082}" type="datetimeFigureOut">
              <a:rPr lang="en-IL" smtClean="0"/>
              <a:t>17/02/2025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C6651-C0F5-0261-E22B-5076DA8FA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2805D-4E1A-90CD-4777-360F755CF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078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oresh/nestnet/tree/main/NestNet.Cli/NestNet.Cli/Data/Templates/Doc" TargetMode="External"/><Relationship Id="rId2" Type="http://schemas.openxmlformats.org/officeDocument/2006/relationships/hyperlink" Target="https://github.com/choresh/nest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horesh/nestnet/blob/main/NestNet.Cli/NestNet.Cli/README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2AD5-D129-0B5D-D547-7459F76EF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35833"/>
          </a:xfrm>
        </p:spPr>
        <p:txBody>
          <a:bodyPr>
            <a:normAutofit fontScale="90000"/>
          </a:bodyPr>
          <a:lstStyle/>
          <a:p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NestNet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7B989-E6E0-B098-A284-C7A867A72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20506"/>
            <a:ext cx="9144000" cy="1319841"/>
          </a:xfrm>
        </p:spPr>
        <p:txBody>
          <a:bodyPr/>
          <a:lstStyle/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3B3B3B"/>
                </a:solidFill>
                <a:latin typeface="Segoe WPC"/>
              </a:rPr>
              <a:t>A small </a:t>
            </a:r>
            <a:r>
              <a:rPr lang="en-US" b="0" i="0" dirty="0">
                <a:solidFill>
                  <a:srgbClr val="3B3B3B"/>
                </a:solidFill>
                <a:effectLst/>
                <a:latin typeface="Segoe WPC"/>
              </a:rPr>
              <a:t>framework aims to provide a structured approach to building ASP.NET Core microservices while reducing boilerplate code and enforcing best practices.</a:t>
            </a:r>
          </a:p>
          <a:p>
            <a:endParaRPr lang="en-US" dirty="0"/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6C436-541F-4E01-34C5-ED473B544E22}"/>
              </a:ext>
            </a:extLst>
          </p:cNvPr>
          <p:cNvSpPr txBox="1"/>
          <p:nvPr/>
        </p:nvSpPr>
        <p:spPr>
          <a:xfrm>
            <a:off x="4442604" y="4002657"/>
            <a:ext cx="2131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Raanan Choresh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1596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FA11-22B8-1E88-CA84-8A87FDDE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45638-8C62-3E3D-6D1E-A43B142FA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652343-EB2F-660C-2D15-6DB6055CD5C0}"/>
              </a:ext>
            </a:extLst>
          </p:cNvPr>
          <p:cNvSpPr/>
          <p:nvPr/>
        </p:nvSpPr>
        <p:spPr>
          <a:xfrm>
            <a:off x="2872684" y="2268146"/>
            <a:ext cx="2219690" cy="741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NestNet</a:t>
            </a:r>
            <a:r>
              <a:rPr lang="en-US" dirty="0">
                <a:solidFill>
                  <a:schemeClr val="tx1"/>
                </a:solidFill>
              </a:rPr>
              <a:t> App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E1C8D2-E98D-7ABD-3AB6-EE8E7EB3533E}"/>
              </a:ext>
            </a:extLst>
          </p:cNvPr>
          <p:cNvSpPr/>
          <p:nvPr/>
        </p:nvSpPr>
        <p:spPr>
          <a:xfrm>
            <a:off x="1975449" y="5034340"/>
            <a:ext cx="2219690" cy="7418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ASP.NET Core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E5C565-5460-574F-0CB2-2F61F278B498}"/>
              </a:ext>
            </a:extLst>
          </p:cNvPr>
          <p:cNvSpPr/>
          <p:nvPr/>
        </p:nvSpPr>
        <p:spPr>
          <a:xfrm>
            <a:off x="4870962" y="5034340"/>
            <a:ext cx="2219690" cy="7418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Entity Framework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3A2A5E-6F21-AFAB-2615-6723C167455A}"/>
              </a:ext>
            </a:extLst>
          </p:cNvPr>
          <p:cNvSpPr/>
          <p:nvPr/>
        </p:nvSpPr>
        <p:spPr>
          <a:xfrm>
            <a:off x="4077419" y="3595171"/>
            <a:ext cx="2219690" cy="7418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NestNet.Infra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1FE56D-770F-85D5-8553-C8DC66315E0D}"/>
              </a:ext>
            </a:extLst>
          </p:cNvPr>
          <p:cNvSpPr/>
          <p:nvPr/>
        </p:nvSpPr>
        <p:spPr>
          <a:xfrm>
            <a:off x="8615001" y="2268146"/>
            <a:ext cx="2219690" cy="7418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NestNet.Cli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4AE9E4-1B67-96AC-0BDF-32C982D36DE6}"/>
              </a:ext>
            </a:extLst>
          </p:cNvPr>
          <p:cNvCxnSpPr/>
          <p:nvPr/>
        </p:nvCxnSpPr>
        <p:spPr>
          <a:xfrm flipH="1">
            <a:off x="2682815" y="3010018"/>
            <a:ext cx="1017917" cy="1924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E397CC-3D61-0982-8C50-500D21C1499D}"/>
              </a:ext>
            </a:extLst>
          </p:cNvPr>
          <p:cNvCxnSpPr>
            <a:stCxn id="4" idx="2"/>
          </p:cNvCxnSpPr>
          <p:nvPr/>
        </p:nvCxnSpPr>
        <p:spPr>
          <a:xfrm>
            <a:off x="3982529" y="3010018"/>
            <a:ext cx="503207" cy="509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29DD28-FEDD-5F47-6BE3-41C0A4EF3CAA}"/>
              </a:ext>
            </a:extLst>
          </p:cNvPr>
          <p:cNvCxnSpPr/>
          <p:nvPr/>
        </p:nvCxnSpPr>
        <p:spPr>
          <a:xfrm>
            <a:off x="5210442" y="4337043"/>
            <a:ext cx="586509" cy="597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957238-D160-403A-9A7A-7A89F4465E2E}"/>
              </a:ext>
            </a:extLst>
          </p:cNvPr>
          <p:cNvCxnSpPr/>
          <p:nvPr/>
        </p:nvCxnSpPr>
        <p:spPr>
          <a:xfrm flipH="1">
            <a:off x="5279366" y="2639082"/>
            <a:ext cx="333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4C8FB7-98D3-2B4B-EDA2-052C59F054D1}"/>
              </a:ext>
            </a:extLst>
          </p:cNvPr>
          <p:cNvCxnSpPr/>
          <p:nvPr/>
        </p:nvCxnSpPr>
        <p:spPr>
          <a:xfrm flipH="1">
            <a:off x="4077419" y="4337043"/>
            <a:ext cx="793543" cy="597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35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FA11-22B8-1E88-CA84-8A87FDDE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Structure – High Level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45638-8C62-3E3D-6D1E-A43B142FA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853"/>
            <a:ext cx="10515600" cy="4788110"/>
          </a:xfrm>
        </p:spPr>
        <p:txBody>
          <a:bodyPr/>
          <a:lstStyle/>
          <a:p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5B789E-B932-48AF-2279-1AAA1DE825F0}"/>
              </a:ext>
            </a:extLst>
          </p:cNvPr>
          <p:cNvSpPr/>
          <p:nvPr/>
        </p:nvSpPr>
        <p:spPr>
          <a:xfrm>
            <a:off x="4307840" y="2058843"/>
            <a:ext cx="7045960" cy="41842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652343-EB2F-660C-2D15-6DB6055CD5C0}"/>
              </a:ext>
            </a:extLst>
          </p:cNvPr>
          <p:cNvSpPr/>
          <p:nvPr/>
        </p:nvSpPr>
        <p:spPr>
          <a:xfrm>
            <a:off x="1026544" y="2524665"/>
            <a:ext cx="2925695" cy="7418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API Layer (Controller/Consumer)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E5C565-5460-574F-0CB2-2F61F278B498}"/>
              </a:ext>
            </a:extLst>
          </p:cNvPr>
          <p:cNvSpPr/>
          <p:nvPr/>
        </p:nvSpPr>
        <p:spPr>
          <a:xfrm>
            <a:off x="1026544" y="3807597"/>
            <a:ext cx="2925695" cy="7418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Business Layer (Services)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E1C8D2-E98D-7ABD-3AB6-EE8E7EB3533E}"/>
              </a:ext>
            </a:extLst>
          </p:cNvPr>
          <p:cNvSpPr/>
          <p:nvPr/>
        </p:nvSpPr>
        <p:spPr>
          <a:xfrm>
            <a:off x="1026544" y="5073381"/>
            <a:ext cx="3017135" cy="7418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Layer (Entities + DAOs)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2EE51B-7611-75B1-5A12-4AC3FD39F435}"/>
              </a:ext>
            </a:extLst>
          </p:cNvPr>
          <p:cNvSpPr/>
          <p:nvPr/>
        </p:nvSpPr>
        <p:spPr>
          <a:xfrm>
            <a:off x="4689729" y="2196960"/>
            <a:ext cx="788053" cy="26539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903FA4-988A-1969-74E1-4AC7EBD471C3}"/>
              </a:ext>
            </a:extLst>
          </p:cNvPr>
          <p:cNvSpPr/>
          <p:nvPr/>
        </p:nvSpPr>
        <p:spPr>
          <a:xfrm>
            <a:off x="4689729" y="2527540"/>
            <a:ext cx="788053" cy="7418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34547C-BE34-5159-3E3B-230CAEB24A5A}"/>
              </a:ext>
            </a:extLst>
          </p:cNvPr>
          <p:cNvSpPr/>
          <p:nvPr/>
        </p:nvSpPr>
        <p:spPr>
          <a:xfrm>
            <a:off x="4689729" y="3798975"/>
            <a:ext cx="788053" cy="7418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81C007-371D-8540-45C3-F1532F6078FD}"/>
              </a:ext>
            </a:extLst>
          </p:cNvPr>
          <p:cNvSpPr/>
          <p:nvPr/>
        </p:nvSpPr>
        <p:spPr>
          <a:xfrm>
            <a:off x="5730643" y="2196961"/>
            <a:ext cx="788053" cy="26424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29019B-B8B6-523E-F19C-04BF013DE3C8}"/>
              </a:ext>
            </a:extLst>
          </p:cNvPr>
          <p:cNvSpPr/>
          <p:nvPr/>
        </p:nvSpPr>
        <p:spPr>
          <a:xfrm>
            <a:off x="5730643" y="2516043"/>
            <a:ext cx="788053" cy="7418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C76A66-4E45-0A7F-0D35-572EA1B71AE4}"/>
              </a:ext>
            </a:extLst>
          </p:cNvPr>
          <p:cNvSpPr/>
          <p:nvPr/>
        </p:nvSpPr>
        <p:spPr>
          <a:xfrm>
            <a:off x="5730643" y="3787478"/>
            <a:ext cx="788053" cy="7418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6DD3CB-F831-B960-E00D-DD8C71246116}"/>
              </a:ext>
            </a:extLst>
          </p:cNvPr>
          <p:cNvSpPr/>
          <p:nvPr/>
        </p:nvSpPr>
        <p:spPr>
          <a:xfrm>
            <a:off x="9057546" y="4764649"/>
            <a:ext cx="788053" cy="12838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CA8D80-8477-6B26-691C-0B444DC1696E}"/>
              </a:ext>
            </a:extLst>
          </p:cNvPr>
          <p:cNvSpPr/>
          <p:nvPr/>
        </p:nvSpPr>
        <p:spPr>
          <a:xfrm>
            <a:off x="6768683" y="2219978"/>
            <a:ext cx="788053" cy="384871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62D971-7F12-A370-0270-E8618E07F1DF}"/>
              </a:ext>
            </a:extLst>
          </p:cNvPr>
          <p:cNvSpPr/>
          <p:nvPr/>
        </p:nvSpPr>
        <p:spPr>
          <a:xfrm>
            <a:off x="6768683" y="2493124"/>
            <a:ext cx="788053" cy="7418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7DEBA9-CBF9-9752-C3AB-9C7D2CC70664}"/>
              </a:ext>
            </a:extLst>
          </p:cNvPr>
          <p:cNvSpPr/>
          <p:nvPr/>
        </p:nvSpPr>
        <p:spPr>
          <a:xfrm>
            <a:off x="6768683" y="3824858"/>
            <a:ext cx="788053" cy="7418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0BCE0E-7302-387D-5E69-24C5E1B1D756}"/>
              </a:ext>
            </a:extLst>
          </p:cNvPr>
          <p:cNvSpPr/>
          <p:nvPr/>
        </p:nvSpPr>
        <p:spPr>
          <a:xfrm>
            <a:off x="4689729" y="1497079"/>
            <a:ext cx="6286103" cy="3712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Modules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A9BBB-6314-6D2A-B099-E7D95F373FCC}"/>
              </a:ext>
            </a:extLst>
          </p:cNvPr>
          <p:cNvCxnSpPr/>
          <p:nvPr/>
        </p:nvCxnSpPr>
        <p:spPr>
          <a:xfrm>
            <a:off x="2441275" y="3278034"/>
            <a:ext cx="0" cy="414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424CFB4-EA1C-A2B8-53EA-F30CC43588E5}"/>
              </a:ext>
            </a:extLst>
          </p:cNvPr>
          <p:cNvCxnSpPr/>
          <p:nvPr/>
        </p:nvCxnSpPr>
        <p:spPr>
          <a:xfrm>
            <a:off x="2481915" y="4558102"/>
            <a:ext cx="0" cy="453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6E3FFF8-BD57-B8CF-9879-0727D1BCAD8B}"/>
              </a:ext>
            </a:extLst>
          </p:cNvPr>
          <p:cNvCxnSpPr/>
          <p:nvPr/>
        </p:nvCxnSpPr>
        <p:spPr>
          <a:xfrm>
            <a:off x="8678166" y="4883610"/>
            <a:ext cx="0" cy="74187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1C2A50F-10CC-EEF2-810A-C7C4B147ADEA}"/>
              </a:ext>
            </a:extLst>
          </p:cNvPr>
          <p:cNvSpPr/>
          <p:nvPr/>
        </p:nvSpPr>
        <p:spPr>
          <a:xfrm>
            <a:off x="7947635" y="2196960"/>
            <a:ext cx="788053" cy="38717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FDD374C-AF8D-2783-F832-BC195DD6D958}"/>
              </a:ext>
            </a:extLst>
          </p:cNvPr>
          <p:cNvSpPr/>
          <p:nvPr/>
        </p:nvSpPr>
        <p:spPr>
          <a:xfrm>
            <a:off x="7939003" y="2464378"/>
            <a:ext cx="788053" cy="7418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F6C217A-C702-6E23-1AFB-4114AD6612AF}"/>
              </a:ext>
            </a:extLst>
          </p:cNvPr>
          <p:cNvSpPr/>
          <p:nvPr/>
        </p:nvSpPr>
        <p:spPr>
          <a:xfrm>
            <a:off x="10187780" y="4753155"/>
            <a:ext cx="788053" cy="12838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2619557-4AA3-702B-F4F9-72B6C428001E}"/>
              </a:ext>
            </a:extLst>
          </p:cNvPr>
          <p:cNvSpPr/>
          <p:nvPr/>
        </p:nvSpPr>
        <p:spPr>
          <a:xfrm>
            <a:off x="7938997" y="3847868"/>
            <a:ext cx="788053" cy="7418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AD600E-577D-DE24-2D66-A8B20AD3710F}"/>
              </a:ext>
            </a:extLst>
          </p:cNvPr>
          <p:cNvSpPr/>
          <p:nvPr/>
        </p:nvSpPr>
        <p:spPr>
          <a:xfrm>
            <a:off x="6768682" y="5142487"/>
            <a:ext cx="4195471" cy="7418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0CD5EAF-7C4B-405E-A6C8-183662F8B75D}"/>
              </a:ext>
            </a:extLst>
          </p:cNvPr>
          <p:cNvCxnSpPr>
            <a:cxnSpLocks/>
          </p:cNvCxnSpPr>
          <p:nvPr/>
        </p:nvCxnSpPr>
        <p:spPr>
          <a:xfrm>
            <a:off x="7545225" y="5130903"/>
            <a:ext cx="0" cy="74187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6323796-84C8-D707-31D8-55FE1D209DE0}"/>
              </a:ext>
            </a:extLst>
          </p:cNvPr>
          <p:cNvCxnSpPr>
            <a:cxnSpLocks/>
          </p:cNvCxnSpPr>
          <p:nvPr/>
        </p:nvCxnSpPr>
        <p:spPr>
          <a:xfrm>
            <a:off x="7930535" y="5179791"/>
            <a:ext cx="0" cy="74187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EA1D50C-75C3-6B75-36D4-F0797CD6595B}"/>
              </a:ext>
            </a:extLst>
          </p:cNvPr>
          <p:cNvCxnSpPr>
            <a:cxnSpLocks/>
          </p:cNvCxnSpPr>
          <p:nvPr/>
        </p:nvCxnSpPr>
        <p:spPr>
          <a:xfrm>
            <a:off x="8755800" y="5202801"/>
            <a:ext cx="0" cy="74187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B5364E6-0886-F964-633A-E25B45C06BCB}"/>
              </a:ext>
            </a:extLst>
          </p:cNvPr>
          <p:cNvCxnSpPr>
            <a:cxnSpLocks/>
          </p:cNvCxnSpPr>
          <p:nvPr/>
        </p:nvCxnSpPr>
        <p:spPr>
          <a:xfrm>
            <a:off x="9054846" y="5199929"/>
            <a:ext cx="0" cy="74187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74AFE78-2272-5851-EE93-3FF7EA785FBF}"/>
              </a:ext>
            </a:extLst>
          </p:cNvPr>
          <p:cNvCxnSpPr>
            <a:cxnSpLocks/>
          </p:cNvCxnSpPr>
          <p:nvPr/>
        </p:nvCxnSpPr>
        <p:spPr>
          <a:xfrm>
            <a:off x="9854226" y="5205687"/>
            <a:ext cx="0" cy="74187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CDA85CF-16BB-DFCF-AC9F-3108FD381206}"/>
              </a:ext>
            </a:extLst>
          </p:cNvPr>
          <p:cNvCxnSpPr>
            <a:cxnSpLocks/>
          </p:cNvCxnSpPr>
          <p:nvPr/>
        </p:nvCxnSpPr>
        <p:spPr>
          <a:xfrm>
            <a:off x="10187780" y="5159685"/>
            <a:ext cx="0" cy="74187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66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FA11-22B8-1E88-CA84-8A87FDDE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Structure – DAL Details</a:t>
            </a:r>
            <a:endParaRPr lang="en-IL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62625A38-FF05-685B-A004-46ADB8192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09931" y="2031438"/>
            <a:ext cx="3688400" cy="40724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5B789E-B932-48AF-2279-1AAA1DE825F0}"/>
              </a:ext>
            </a:extLst>
          </p:cNvPr>
          <p:cNvSpPr/>
          <p:nvPr/>
        </p:nvSpPr>
        <p:spPr>
          <a:xfrm>
            <a:off x="7686136" y="2058843"/>
            <a:ext cx="3667664" cy="40572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81EB0D-B803-CBB2-6073-61A18489FB10}"/>
              </a:ext>
            </a:extLst>
          </p:cNvPr>
          <p:cNvSpPr/>
          <p:nvPr/>
        </p:nvSpPr>
        <p:spPr>
          <a:xfrm>
            <a:off x="293301" y="2524665"/>
            <a:ext cx="2925695" cy="7418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Microservice Data Layer 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14AAF5-BFCB-E586-EFD6-9B02B13730D4}"/>
              </a:ext>
            </a:extLst>
          </p:cNvPr>
          <p:cNvSpPr/>
          <p:nvPr/>
        </p:nvSpPr>
        <p:spPr>
          <a:xfrm>
            <a:off x="293301" y="3807597"/>
            <a:ext cx="2925695" cy="7418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Common Infra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F3097A-F193-1ED3-23CF-92AAE793EA95}"/>
              </a:ext>
            </a:extLst>
          </p:cNvPr>
          <p:cNvSpPr/>
          <p:nvPr/>
        </p:nvSpPr>
        <p:spPr>
          <a:xfrm>
            <a:off x="293301" y="5073381"/>
            <a:ext cx="3017135" cy="7418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Entities Framework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C6359E-A16B-FD47-60EE-72C13ABCF54A}"/>
              </a:ext>
            </a:extLst>
          </p:cNvPr>
          <p:cNvCxnSpPr/>
          <p:nvPr/>
        </p:nvCxnSpPr>
        <p:spPr>
          <a:xfrm>
            <a:off x="1708032" y="3278034"/>
            <a:ext cx="0" cy="414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5FBDBFC-E1AC-2BBE-9B38-F22DD28A8B17}"/>
              </a:ext>
            </a:extLst>
          </p:cNvPr>
          <p:cNvCxnSpPr/>
          <p:nvPr/>
        </p:nvCxnSpPr>
        <p:spPr>
          <a:xfrm>
            <a:off x="1748672" y="4558102"/>
            <a:ext cx="0" cy="453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8DD6575-3BB4-F303-8FFE-970605E9EBE2}"/>
              </a:ext>
            </a:extLst>
          </p:cNvPr>
          <p:cNvSpPr/>
          <p:nvPr/>
        </p:nvSpPr>
        <p:spPr>
          <a:xfrm>
            <a:off x="3860797" y="2524665"/>
            <a:ext cx="1239527" cy="7418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Entity A + Its DAO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C7E754-BFDE-C11D-258E-CAECE927FDA3}"/>
              </a:ext>
            </a:extLst>
          </p:cNvPr>
          <p:cNvSpPr/>
          <p:nvPr/>
        </p:nvSpPr>
        <p:spPr>
          <a:xfrm>
            <a:off x="3740725" y="3807597"/>
            <a:ext cx="7490691" cy="7418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Dao Base + App Repository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1730406-039A-CCAA-5350-EF915201930F}"/>
              </a:ext>
            </a:extLst>
          </p:cNvPr>
          <p:cNvSpPr/>
          <p:nvPr/>
        </p:nvSpPr>
        <p:spPr>
          <a:xfrm>
            <a:off x="3740726" y="5042696"/>
            <a:ext cx="7490691" cy="7725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         </a:t>
            </a:r>
            <a:r>
              <a:rPr lang="en-US" dirty="0" err="1">
                <a:solidFill>
                  <a:schemeClr val="tx1"/>
                </a:solidFill>
              </a:rPr>
              <a:t>DbContext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F8181D-9A42-13C9-6BB6-2203A9969090}"/>
              </a:ext>
            </a:extLst>
          </p:cNvPr>
          <p:cNvSpPr/>
          <p:nvPr/>
        </p:nvSpPr>
        <p:spPr>
          <a:xfrm>
            <a:off x="5454064" y="2538525"/>
            <a:ext cx="1239527" cy="7418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Entity B + Its DAO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7C67CE7-FB10-9252-EAE6-989325B93FA6}"/>
              </a:ext>
            </a:extLst>
          </p:cNvPr>
          <p:cNvCxnSpPr>
            <a:cxnSpLocks/>
          </p:cNvCxnSpPr>
          <p:nvPr/>
        </p:nvCxnSpPr>
        <p:spPr>
          <a:xfrm>
            <a:off x="7198331" y="3807597"/>
            <a:ext cx="0" cy="69378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3CC2329-C2A6-60E8-F1EC-F8C727D7FD84}"/>
              </a:ext>
            </a:extLst>
          </p:cNvPr>
          <p:cNvCxnSpPr>
            <a:cxnSpLocks/>
          </p:cNvCxnSpPr>
          <p:nvPr/>
        </p:nvCxnSpPr>
        <p:spPr>
          <a:xfrm>
            <a:off x="7683238" y="3839925"/>
            <a:ext cx="0" cy="69378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4991FE8-CCE3-1A9B-7C74-ED7F65D8422C}"/>
              </a:ext>
            </a:extLst>
          </p:cNvPr>
          <p:cNvCxnSpPr>
            <a:cxnSpLocks/>
          </p:cNvCxnSpPr>
          <p:nvPr/>
        </p:nvCxnSpPr>
        <p:spPr>
          <a:xfrm>
            <a:off x="7184847" y="5067990"/>
            <a:ext cx="0" cy="69378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4D7B1E-3943-8288-8655-DE0119AFE008}"/>
              </a:ext>
            </a:extLst>
          </p:cNvPr>
          <p:cNvCxnSpPr>
            <a:cxnSpLocks/>
          </p:cNvCxnSpPr>
          <p:nvPr/>
        </p:nvCxnSpPr>
        <p:spPr>
          <a:xfrm>
            <a:off x="7673447" y="5049512"/>
            <a:ext cx="0" cy="69378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087E8D-06F5-06DD-4B64-6B4847928D96}"/>
              </a:ext>
            </a:extLst>
          </p:cNvPr>
          <p:cNvCxnSpPr/>
          <p:nvPr/>
        </p:nvCxnSpPr>
        <p:spPr>
          <a:xfrm>
            <a:off x="4480560" y="3278034"/>
            <a:ext cx="0" cy="529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1E4EBF0-C381-3186-A639-C1CD9E020E1B}"/>
              </a:ext>
            </a:extLst>
          </p:cNvPr>
          <p:cNvCxnSpPr/>
          <p:nvPr/>
        </p:nvCxnSpPr>
        <p:spPr>
          <a:xfrm>
            <a:off x="5981468" y="3282653"/>
            <a:ext cx="0" cy="529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A1EBC31-BFC9-58A0-EFC8-F3368B32B0AD}"/>
              </a:ext>
            </a:extLst>
          </p:cNvPr>
          <p:cNvCxnSpPr>
            <a:cxnSpLocks/>
          </p:cNvCxnSpPr>
          <p:nvPr/>
        </p:nvCxnSpPr>
        <p:spPr>
          <a:xfrm flipH="1">
            <a:off x="5353395" y="4558102"/>
            <a:ext cx="736" cy="436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CECA1B2-22B7-1171-EF51-7E9377F9AD06}"/>
              </a:ext>
            </a:extLst>
          </p:cNvPr>
          <p:cNvSpPr/>
          <p:nvPr/>
        </p:nvSpPr>
        <p:spPr>
          <a:xfrm>
            <a:off x="8224989" y="2547761"/>
            <a:ext cx="1239527" cy="7418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Entity C + Its DAO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0027294-A325-ADD7-C94F-0937B4A998F4}"/>
              </a:ext>
            </a:extLst>
          </p:cNvPr>
          <p:cNvSpPr/>
          <p:nvPr/>
        </p:nvSpPr>
        <p:spPr>
          <a:xfrm>
            <a:off x="9818256" y="2561621"/>
            <a:ext cx="1239527" cy="7418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Entity D + Its DAO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5D9406C-BED6-66AF-E8A9-86509179EBBB}"/>
              </a:ext>
            </a:extLst>
          </p:cNvPr>
          <p:cNvCxnSpPr/>
          <p:nvPr/>
        </p:nvCxnSpPr>
        <p:spPr>
          <a:xfrm>
            <a:off x="8844752" y="3301130"/>
            <a:ext cx="0" cy="529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94C4503-645F-96E4-0E42-1E901B483A49}"/>
              </a:ext>
            </a:extLst>
          </p:cNvPr>
          <p:cNvCxnSpPr/>
          <p:nvPr/>
        </p:nvCxnSpPr>
        <p:spPr>
          <a:xfrm>
            <a:off x="10345660" y="3305749"/>
            <a:ext cx="0" cy="529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3551A15-6C3C-43C5-54FA-289CD76C347D}"/>
              </a:ext>
            </a:extLst>
          </p:cNvPr>
          <p:cNvSpPr txBox="1"/>
          <p:nvPr/>
        </p:nvSpPr>
        <p:spPr>
          <a:xfrm>
            <a:off x="4451927" y="2087422"/>
            <a:ext cx="171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Microservice A</a:t>
            </a:r>
            <a:endParaRPr lang="en-IL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076EC41-FEAA-8855-418B-865F92AD8D6B}"/>
              </a:ext>
            </a:extLst>
          </p:cNvPr>
          <p:cNvSpPr txBox="1"/>
          <p:nvPr/>
        </p:nvSpPr>
        <p:spPr>
          <a:xfrm>
            <a:off x="8562108" y="2105892"/>
            <a:ext cx="180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Microservice B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277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6F5C-7542-AA60-52D4-8B3A4C08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3B3B3B"/>
                </a:solidFill>
                <a:effectLst/>
                <a:latin typeface="Segoe WPC"/>
              </a:rPr>
              <a:t>NestNet.Cli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78FFC-F9FA-EF92-3671-A2D46FFF8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Command-line tool for generating ASP.NET Core microservices</a:t>
            </a:r>
          </a:p>
          <a:p>
            <a:r>
              <a:rPr lang="en-US" dirty="0"/>
              <a:t>Handles scaffolding of: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Resources</a:t>
            </a:r>
          </a:p>
          <a:p>
            <a:pPr lvl="1"/>
            <a:r>
              <a:rPr lang="en-US" dirty="0"/>
              <a:t>Entities </a:t>
            </a:r>
          </a:p>
          <a:p>
            <a:pPr lvl="1"/>
            <a:r>
              <a:rPr lang="en-US" dirty="0"/>
              <a:t>DTOs</a:t>
            </a:r>
          </a:p>
          <a:p>
            <a:pPr lvl="1"/>
            <a:r>
              <a:rPr lang="en-US" dirty="0"/>
              <a:t>Unit tests</a:t>
            </a:r>
          </a:p>
          <a:p>
            <a:r>
              <a:rPr lang="en-US" dirty="0"/>
              <a:t>Generates structured layers: controllers, services, DAOs</a:t>
            </a:r>
          </a:p>
        </p:txBody>
      </p:sp>
    </p:spTree>
    <p:extLst>
      <p:ext uri="{BB962C8B-B14F-4D97-AF65-F5344CB8AC3E}">
        <p14:creationId xmlns:p14="http://schemas.microsoft.com/office/powerpoint/2010/main" val="159494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B60B-E9B1-E02F-C1AF-435AE33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3B3B3B"/>
                </a:solidFill>
                <a:effectLst/>
                <a:latin typeface="Segoe WPC"/>
              </a:rPr>
              <a:t>NestNet.Infra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A95D2-F31D-EE5B-EFFD-AA8C86470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Core infrastructure library providing base classes and common functionality</a:t>
            </a:r>
          </a:p>
          <a:p>
            <a:r>
              <a:rPr lang="en-US" dirty="0"/>
              <a:t>Contains base classes for:</a:t>
            </a:r>
          </a:p>
          <a:p>
            <a:pPr lvl="1"/>
            <a:r>
              <a:rPr lang="en-US" dirty="0"/>
              <a:t>CRUD operations (</a:t>
            </a:r>
            <a:r>
              <a:rPr lang="en-US" dirty="0" err="1"/>
              <a:t>CrudControllerBase</a:t>
            </a:r>
            <a:r>
              <a:rPr lang="en-US" dirty="0"/>
              <a:t>, </a:t>
            </a:r>
            <a:r>
              <a:rPr lang="en-US" dirty="0" err="1"/>
              <a:t>CrudServiceBase</a:t>
            </a:r>
            <a:r>
              <a:rPr lang="en-US" dirty="0"/>
              <a:t>, </a:t>
            </a:r>
            <a:r>
              <a:rPr lang="en-US" dirty="0" err="1"/>
              <a:t>DaoBase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Entity framework integration (</a:t>
            </a:r>
            <a:r>
              <a:rPr lang="en-US" dirty="0" err="1"/>
              <a:t>ApplicationDbContextBase</a:t>
            </a:r>
            <a:r>
              <a:rPr lang="en-US" dirty="0"/>
              <a:t>, </a:t>
            </a:r>
            <a:r>
              <a:rPr lang="en-US" dirty="0" err="1"/>
              <a:t>EntityBase</a:t>
            </a:r>
            <a:r>
              <a:rPr lang="en-US" dirty="0"/>
              <a:t>)</a:t>
            </a:r>
          </a:p>
          <a:p>
            <a:r>
              <a:rPr lang="en-US" dirty="0"/>
              <a:t>Includes attributes for:</a:t>
            </a:r>
          </a:p>
          <a:p>
            <a:pPr lvl="1"/>
            <a:r>
              <a:rPr lang="en-US" dirty="0"/>
              <a:t>Entity configuration</a:t>
            </a:r>
          </a:p>
          <a:p>
            <a:pPr lvl="1"/>
            <a:r>
              <a:rPr lang="en-US" dirty="0"/>
              <a:t>Dependency injection</a:t>
            </a:r>
          </a:p>
          <a:p>
            <a:pPr lvl="1"/>
            <a:r>
              <a:rPr lang="en-US" dirty="0"/>
              <a:t>Property generation</a:t>
            </a:r>
          </a:p>
          <a:p>
            <a:r>
              <a:rPr lang="en-US" dirty="0"/>
              <a:t>Provides helpers for:</a:t>
            </a:r>
          </a:p>
          <a:p>
            <a:pPr lvl="1"/>
            <a:r>
              <a:rPr lang="en-US" dirty="0"/>
              <a:t>Database initialization</a:t>
            </a:r>
          </a:p>
          <a:p>
            <a:pPr lvl="1"/>
            <a:r>
              <a:rPr lang="en-US" dirty="0"/>
              <a:t>Dependency injection</a:t>
            </a:r>
          </a:p>
          <a:p>
            <a:pPr lvl="1"/>
            <a:r>
              <a:rPr lang="en-US" dirty="0"/>
              <a:t>Configuration</a:t>
            </a:r>
          </a:p>
          <a:p>
            <a:pPr lvl="1"/>
            <a:r>
              <a:rPr lang="en-US" dirty="0"/>
              <a:t>Testing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8495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08AC-9E9E-6B48-E057-CBF61751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B3B3B"/>
                </a:solidFill>
                <a:effectLst/>
                <a:latin typeface="Segoe WPC"/>
              </a:rPr>
              <a:t>Sample App (1)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F5546-6959-3BD8-7D8E-383F9FF7B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application demonstrating </a:t>
            </a:r>
            <a:r>
              <a:rPr lang="en-US" dirty="0" err="1"/>
              <a:t>NestNet</a:t>
            </a:r>
            <a:r>
              <a:rPr lang="en-US" dirty="0"/>
              <a:t> usage</a:t>
            </a:r>
          </a:p>
          <a:p>
            <a:r>
              <a:rPr lang="en-US" dirty="0"/>
              <a:t>Shows implementation of:</a:t>
            </a:r>
          </a:p>
          <a:p>
            <a:pPr lvl="1"/>
            <a:r>
              <a:rPr lang="en-US" dirty="0"/>
              <a:t>Modules with CRUD operations</a:t>
            </a:r>
          </a:p>
          <a:p>
            <a:pPr lvl="1"/>
            <a:r>
              <a:rPr lang="en-US" dirty="0"/>
              <a:t>Custom resources</a:t>
            </a:r>
          </a:p>
          <a:p>
            <a:pPr lvl="1"/>
            <a:r>
              <a:rPr lang="en-US" dirty="0"/>
              <a:t>Database context configuration</a:t>
            </a:r>
          </a:p>
          <a:p>
            <a:pPr lvl="1"/>
            <a:r>
              <a:rPr lang="en-US" dirty="0"/>
              <a:t>Unit tests</a:t>
            </a:r>
          </a:p>
          <a:p>
            <a:r>
              <a:rPr lang="en-US" dirty="0"/>
              <a:t>Includes example documentation and configuration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231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711A-3D9A-DBE0-B734-5FEB5BF6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B3B3B"/>
                </a:solidFill>
                <a:effectLst/>
                <a:latin typeface="Segoe WPC"/>
              </a:rPr>
              <a:t>Sample App (2)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5B47-E38F-ECD0-87D9-B4DB335FA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Features:</a:t>
            </a:r>
          </a:p>
          <a:p>
            <a:pPr lvl="1"/>
            <a:r>
              <a:rPr lang="en-US" dirty="0"/>
              <a:t>Standardized architecture for microservices</a:t>
            </a:r>
          </a:p>
          <a:p>
            <a:pPr lvl="1"/>
            <a:r>
              <a:rPr lang="en-US" dirty="0"/>
              <a:t>Automated CRUD operation generation</a:t>
            </a:r>
          </a:p>
          <a:p>
            <a:pPr lvl="1"/>
            <a:r>
              <a:rPr lang="en-US" dirty="0"/>
              <a:t>Built-in dependency injection support</a:t>
            </a:r>
          </a:p>
          <a:p>
            <a:pPr lvl="1"/>
            <a:r>
              <a:rPr lang="en-US" dirty="0"/>
              <a:t>DTO generation and management</a:t>
            </a:r>
          </a:p>
          <a:p>
            <a:pPr lvl="1"/>
            <a:r>
              <a:rPr lang="en-US" dirty="0"/>
              <a:t>Database integration with Entity Framework</a:t>
            </a:r>
          </a:p>
          <a:p>
            <a:pPr lvl="1"/>
            <a:r>
              <a:rPr lang="en-US" dirty="0"/>
              <a:t>Unit test scaffolding</a:t>
            </a:r>
          </a:p>
          <a:p>
            <a:pPr lvl="1"/>
            <a:r>
              <a:rPr lang="en-US" dirty="0"/>
              <a:t>Build-in standard REST responses</a:t>
            </a:r>
          </a:p>
          <a:p>
            <a:pPr lvl="1"/>
            <a:r>
              <a:rPr lang="en-US" dirty="0"/>
              <a:t>Swagger/</a:t>
            </a:r>
            <a:r>
              <a:rPr lang="en-US" dirty="0" err="1"/>
              <a:t>OpenAPI</a:t>
            </a:r>
            <a:r>
              <a:rPr lang="en-US" dirty="0"/>
              <a:t> documentation</a:t>
            </a:r>
          </a:p>
          <a:p>
            <a:pPr lvl="1"/>
            <a:r>
              <a:rPr lang="en-US" dirty="0"/>
              <a:t>Modular design with separation of concerns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18943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BD3D-01DB-7F31-A826-870FF4D8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E0DB2-9A01-041B-027D-CD300A69B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Github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NestNet</a:t>
            </a:r>
            <a:r>
              <a:rPr lang="en-US" dirty="0"/>
              <a:t> root: </a:t>
            </a:r>
            <a:r>
              <a:rPr lang="en-US" dirty="0">
                <a:hlinkClick r:id="rId2"/>
              </a:rPr>
              <a:t>https://github.com/choresh/nestnet</a:t>
            </a:r>
            <a:endParaRPr lang="en-US" dirty="0"/>
          </a:p>
          <a:p>
            <a:pPr lvl="1"/>
            <a:r>
              <a:rPr lang="en-US" dirty="0"/>
              <a:t>Generated app readme: </a:t>
            </a:r>
            <a:r>
              <a:rPr lang="en-US" dirty="0">
                <a:hlinkClick r:id="rId3"/>
              </a:rPr>
              <a:t>https://github.com/choresh/nestnet/tree/main/NestNet.Cli/NestNet.Cli/Data/Templates/Doc</a:t>
            </a:r>
            <a:endParaRPr lang="en-US" dirty="0"/>
          </a:p>
          <a:p>
            <a:pPr lvl="1"/>
            <a:r>
              <a:rPr lang="en-US" dirty="0"/>
              <a:t>CLI readme: </a:t>
            </a:r>
            <a:r>
              <a:rPr lang="en-US" dirty="0">
                <a:hlinkClick r:id="rId4"/>
              </a:rPr>
              <a:t>https://github.com/choresh/nestnet/blob/main/NestNet.Cli/NestNet.Cli/README.md</a:t>
            </a:r>
            <a:endParaRPr lang="en-US" dirty="0"/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35244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5333</TotalTime>
  <Words>350</Words>
  <Application>Microsoft Office PowerPoint</Application>
  <PresentationFormat>Widescreen</PresentationFormat>
  <Paragraphs>74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Segoe WPC</vt:lpstr>
      <vt:lpstr>Office Theme</vt:lpstr>
      <vt:lpstr>NestNet</vt:lpstr>
      <vt:lpstr>Overview</vt:lpstr>
      <vt:lpstr>App Structure – High Level</vt:lpstr>
      <vt:lpstr>App Structure – DAL Details</vt:lpstr>
      <vt:lpstr>NestNet.Cli</vt:lpstr>
      <vt:lpstr>NestNet.Infra</vt:lpstr>
      <vt:lpstr>Sample App (1)</vt:lpstr>
      <vt:lpstr>Sample App (2)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Raanan Choresh</dc:creator>
  <cp:lastModifiedBy>Raanan Choresh</cp:lastModifiedBy>
  <cp:revision>27</cp:revision>
  <dcterms:created xsi:type="dcterms:W3CDTF">2024-12-03T12:23:29Z</dcterms:created>
  <dcterms:modified xsi:type="dcterms:W3CDTF">2025-02-17T13:48:50Z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627dfbf-615c-4d4f-9357-6eb806658d01_Enabled">
    <vt:lpwstr>true</vt:lpwstr>
  </property>
  <property fmtid="{D5CDD505-2E9C-101B-9397-08002B2CF9AE}" pid="3" name="MSIP_Label_b627dfbf-615c-4d4f-9357-6eb806658d01_SetDate">
    <vt:lpwstr>2024-12-03T12:23:43Z</vt:lpwstr>
  </property>
  <property fmtid="{D5CDD505-2E9C-101B-9397-08002B2CF9AE}" pid="4" name="MSIP_Label_b627dfbf-615c-4d4f-9357-6eb806658d01_Method">
    <vt:lpwstr>Standard</vt:lpwstr>
  </property>
  <property fmtid="{D5CDD505-2E9C-101B-9397-08002B2CF9AE}" pid="5" name="MSIP_Label_b627dfbf-615c-4d4f-9357-6eb806658d01_Name">
    <vt:lpwstr>b627dfbf-615c-4d4f-9357-6eb806658d01</vt:lpwstr>
  </property>
  <property fmtid="{D5CDD505-2E9C-101B-9397-08002B2CF9AE}" pid="6" name="MSIP_Label_b627dfbf-615c-4d4f-9357-6eb806658d01_SiteId">
    <vt:lpwstr>951e7c97-7cdd-4af6-a822-c9482cae5056</vt:lpwstr>
  </property>
  <property fmtid="{D5CDD505-2E9C-101B-9397-08002B2CF9AE}" pid="7" name="MSIP_Label_b627dfbf-615c-4d4f-9357-6eb806658d01_ActionId">
    <vt:lpwstr>746f2efb-c9a5-4cc7-bd8c-7914b6bb4cf9</vt:lpwstr>
  </property>
  <property fmtid="{D5CDD505-2E9C-101B-9397-08002B2CF9AE}" pid="8" name="MSIP_Label_b627dfbf-615c-4d4f-9357-6eb806658d01_ContentBits">
    <vt:lpwstr>0</vt:lpwstr>
  </property>
</Properties>
</file>