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74" r:id="rId11"/>
    <p:sldId id="268" r:id="rId12"/>
    <p:sldId id="262" r:id="rId13"/>
    <p:sldId id="263" r:id="rId14"/>
    <p:sldId id="275" r:id="rId15"/>
    <p:sldId id="276" r:id="rId16"/>
  </p:sldIdLst>
  <p:sldSz cx="18288000" cy="10287000"/>
  <p:notesSz cx="10287000" cy="18288000"/>
  <p:embeddedFontLst>
    <p:embeddedFont>
      <p:font typeface="MS UI Gothic" panose="020B0600070205080204" pitchFamily="34" charset="-128"/>
      <p:regular r:id="rId18"/>
    </p:embeddedFont>
    <p:embeddedFont>
      <p:font typeface="Malgun Gothic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algun Gothic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3D3D3"/>
    <a:srgbClr val="5987FF"/>
    <a:srgbClr val="61A3F7"/>
    <a:srgbClr val="05FCD8"/>
    <a:srgbClr val="FFD900"/>
    <a:srgbClr val="8EBEFD"/>
    <a:srgbClr val="F6A8A7"/>
    <a:srgbClr val="44CCF1"/>
    <a:srgbClr val="22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197" autoAdjust="0"/>
  </p:normalViewPr>
  <p:slideViewPr>
    <p:cSldViewPr>
      <p:cViewPr varScale="1">
        <p:scale>
          <a:sx n="52" d="100"/>
          <a:sy n="52" d="100"/>
        </p:scale>
        <p:origin x="91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7491" y="9479433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919542" y="1638300"/>
            <a:ext cx="24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KOREN DATA </a:t>
            </a:r>
            <a:r>
              <a:rPr lang="ko-KR" altLang="en-US" sz="2400" dirty="0" smtClean="0">
                <a:solidFill>
                  <a:srgbClr val="D3D3D3"/>
                </a:solidFill>
              </a:rPr>
              <a:t>분석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78382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26436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4.629968164630426e-53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1" y="39398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716000" y="9258300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</a:t>
              </a:r>
              <a:r>
                <a:rPr lang="ko-KR" altLang="en-US" b="1" dirty="0" smtClean="0"/>
                <a:t>지 않</a:t>
              </a:r>
              <a:r>
                <a:rPr lang="ko-KR" altLang="en-US" b="1" dirty="0" smtClean="0"/>
                <a:t>는 </a:t>
              </a:r>
              <a:r>
                <a:rPr lang="ko-KR" altLang="en-US" b="1" dirty="0"/>
                <a:t>컬럼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32253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5786"/>
              </p:ext>
            </p:extLst>
          </p:nvPr>
        </p:nvGraphicFramePr>
        <p:xfrm>
          <a:off x="2514601" y="4576354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183071" y="7877062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187677" y="7339328"/>
            <a:ext cx="367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컬럼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‘non-disable’ , ‘disable’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비율을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적용하여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비슷한 비율로 할당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0820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07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223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19166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smtClean="0"/>
                        <a:t>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'</a:t>
                      </a:r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1957179" y="64255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2576"/>
              </p:ext>
            </p:extLst>
          </p:nvPr>
        </p:nvGraphicFramePr>
        <p:xfrm>
          <a:off x="978309" y="1378925"/>
          <a:ext cx="79742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34139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08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ko-KR" altLang="en-US" sz="4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106400" y="6362701"/>
            <a:ext cx="19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5987FF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 smtClean="0">
                <a:solidFill>
                  <a:srgbClr val="5987FF"/>
                </a:solidFill>
              </a:rPr>
              <a:t> </a:t>
            </a:r>
            <a:r>
              <a:rPr kumimoji="1" lang="ko-KR" altLang="en-US" sz="2400" dirty="0">
                <a:solidFill>
                  <a:srgbClr val="5987FF"/>
                </a:solidFill>
              </a:rPr>
              <a:t>하락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851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09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제외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1721" y="4381500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0" b="1" dirty="0" smtClean="0">
                <a:solidFill>
                  <a:srgbClr val="5F5F5F"/>
                </a:solidFill>
              </a:rPr>
              <a:t>감사합니다</a:t>
            </a:r>
            <a:endParaRPr lang="ko-KR" altLang="en-US" sz="120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64689"/>
              </p:ext>
            </p:extLst>
          </p:nvPr>
        </p:nvGraphicFramePr>
        <p:xfrm>
          <a:off x="609600" y="2468636"/>
          <a:ext cx="16885149" cy="662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27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5494422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ORIGINAL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73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36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 </a:t>
                      </a:r>
                      <a:r>
                        <a:rPr lang="ko-KR" altLang="en-US" sz="24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 제외</a:t>
                      </a:r>
                      <a:endParaRPr lang="ko-KR" altLang="en-US" sz="24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475" y="2578218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3439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141"/>
              </p:ext>
            </p:extLst>
          </p:nvPr>
        </p:nvGraphicFramePr>
        <p:xfrm>
          <a:off x="545691" y="3561610"/>
          <a:ext cx="8369709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345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112364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Operating Procedure (SOP)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고유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고유한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유형 또는 종류를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 처리 결과를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상태를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티켓이 생성된 시각 또는 요청된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티켓을 수신한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티켓에 대한 자세한 정보나 설명을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장애를 분류하는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장애의 유형을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1186"/>
              </p:ext>
            </p:extLst>
          </p:nvPr>
        </p:nvGraphicFramePr>
        <p:xfrm>
          <a:off x="8991600" y="3543300"/>
          <a:ext cx="8622891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30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297261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관련 내용을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 유형에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시작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종료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승인한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승인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완료한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완료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예측하기 위한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변수를 나타냄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43"/>
              </p:ext>
            </p:extLst>
          </p:nvPr>
        </p:nvGraphicFramePr>
        <p:xfrm>
          <a:off x="845500" y="2477085"/>
          <a:ext cx="7993699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76586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953725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5814"/>
              </p:ext>
            </p:extLst>
          </p:nvPr>
        </p:nvGraphicFramePr>
        <p:xfrm>
          <a:off x="8991599" y="2476500"/>
          <a:ext cx="8382002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0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860093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43632" y="9310158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71516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46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‘ATT’,’NTT’,’ATT2’, ‘TRAFFIC’,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‘RT’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‘ETH UNI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수신단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단방향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9626"/>
              </p:ext>
            </p:extLst>
          </p:nvPr>
        </p:nvGraphicFramePr>
        <p:xfrm>
          <a:off x="11791266" y="2548379"/>
          <a:ext cx="6191934" cy="643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42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‘111’,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테스트입니다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조치 내용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파스타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이상없음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‘shutdown’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13:06:23.754‘, '2022-04-05 12:28:50.376'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14:06:23.754' '2022-04-05 13:28:50.376'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'NIA ADMIN‘, 'admin'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'2022-06-30 15:41:46.536 +0900'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'admin' ,'NIA ADMIN‘, '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,'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'non-disable‘, 'disable'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9377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‘FIN’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2023-08-25 11:07:14.643 +0900' '2022-07-28 15:55:46.349 +090, etc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‘DETAIL’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＇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통신불량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 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포트변경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재설정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장비재부팅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지빅교체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‘test’, ‘234’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254"/>
              </p:ext>
            </p:extLst>
          </p:nvPr>
        </p:nvGraphicFramePr>
        <p:xfrm>
          <a:off x="978309" y="1378925"/>
          <a:ext cx="64130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Null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4532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72747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0.4946964925654553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3.84295150256501e-53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1.3636191849419942e-56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0.49469615511240056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0.45342248608678254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0.5360000505482432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0.04986599124408791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861" y="3776657"/>
            <a:ext cx="38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183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0.24663415218605195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0.07661320909916608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5.3884745196930164e-86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0.4946839637369011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639800" y="9269968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가지지 않는 컬럼</a:t>
              </a:r>
              <a:endParaRPr lang="ko-KR" altLang="en-US" b="1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161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03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3606"/>
              </p:ext>
            </p:extLst>
          </p:nvPr>
        </p:nvGraphicFramePr>
        <p:xfrm>
          <a:off x="178732" y="4547655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128540" y="5034159"/>
            <a:ext cx="1462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186046" y="5002768"/>
            <a:ext cx="158729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081116" y="6765481"/>
            <a:ext cx="17956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1337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 내에 있는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7578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컬럼의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최빈값으로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4205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39292"/>
              </p:ext>
            </p:extLst>
          </p:nvPr>
        </p:nvGraphicFramePr>
        <p:xfrm>
          <a:off x="978309" y="1378925"/>
          <a:ext cx="540753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990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4224548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04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437970" y="2405688"/>
            <a:ext cx="5806783" cy="3515270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41746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1188</Words>
  <Application>Microsoft Office PowerPoint</Application>
  <PresentationFormat>사용자 지정</PresentationFormat>
  <Paragraphs>566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MS UI Gothic</vt:lpstr>
      <vt:lpstr>Malgun Gothic</vt:lpstr>
      <vt:lpstr>Calibri</vt:lpstr>
      <vt:lpstr>Malgun Gothic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231</cp:revision>
  <dcterms:created xsi:type="dcterms:W3CDTF">2023-10-20T08:59:44Z</dcterms:created>
  <dcterms:modified xsi:type="dcterms:W3CDTF">2023-10-27T00:30:52Z</dcterms:modified>
</cp:coreProperties>
</file>