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68" r:id="rId11"/>
    <p:sldId id="262" r:id="rId12"/>
    <p:sldId id="263" r:id="rId13"/>
    <p:sldId id="269" r:id="rId14"/>
    <p:sldId id="265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CD8"/>
    <a:srgbClr val="5987FF"/>
    <a:srgbClr val="D3D3D3"/>
    <a:srgbClr val="22D02A"/>
    <a:srgbClr val="FFA5F5"/>
    <a:srgbClr val="B135FD"/>
    <a:srgbClr val="D9D9D9"/>
    <a:srgbClr val="5F7530"/>
    <a:srgbClr val="8064A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568" autoAdjust="0"/>
  </p:normalViewPr>
  <p:slideViewPr>
    <p:cSldViewPr>
      <p:cViewPr>
        <p:scale>
          <a:sx n="60" d="100"/>
          <a:sy n="60" d="100"/>
        </p:scale>
        <p:origin x="37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9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chart" Target="../charts/chart7.xml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image" Target="../media/image9.png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455" y="9225066"/>
            <a:ext cx="249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110197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50626" y="578975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>
                <a:solidFill>
                  <a:srgbClr val="5F5F5F"/>
                </a:solidFill>
              </a:rPr>
              <a:t>C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DA – CASE 1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149756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1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3.84295150256501e-53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1.3636191849419942e-56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0.49469615511240056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0.45342248608678254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0.5360000505482432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0.04986599124408791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4" y="3768890"/>
            <a:ext cx="35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Target :  y </a:t>
            </a:r>
            <a:r>
              <a:rPr lang="ko-KR" altLang="en-US" sz="2000" b="1" dirty="0" smtClean="0"/>
              <a:t>에 대한 독립성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0.24663415218605195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0.07661320909916608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5.3884745196930164e-86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0.4946839637369011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4235450" y="9260682"/>
            <a:ext cx="3214350" cy="369332"/>
            <a:chOff x="14997194" y="9260682"/>
            <a:chExt cx="3214350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en-US" altLang="ko-KR" b="1" dirty="0" smtClean="0"/>
                <a:t>Y</a:t>
              </a:r>
              <a:r>
                <a:rPr lang="ko-KR" altLang="en-US" b="1" dirty="0" smtClean="0"/>
                <a:t>와 독립성을 가지는 컬럼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4504" cy="19200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9240" y="251145"/>
            <a:ext cx="9812143" cy="9253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6809" y="11049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82752" cy="19200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2317" y="251145"/>
            <a:ext cx="9605991" cy="9253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296" y="1211363"/>
            <a:ext cx="7388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4800" b="1" dirty="0" err="1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91009" cy="19200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983" y="1176517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receive_time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handling_ack_time</a:t>
            </a:r>
            <a:endParaRPr lang="en-US" altLang="ko-KR" dirty="0"/>
          </a:p>
        </p:txBody>
      </p:sp>
      <p:sp>
        <p:nvSpPr>
          <p:cNvPr id="965" name="TextBox 964"/>
          <p:cNvSpPr txBox="1"/>
          <p:nvPr/>
        </p:nvSpPr>
        <p:spPr>
          <a:xfrm>
            <a:off x="5917212" y="153550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2</a:t>
            </a:r>
            <a:endParaRPr lang="ko-KR" altLang="en-US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12391203" y="470369"/>
            <a:ext cx="5530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– CASE 2</a:t>
            </a:r>
            <a:endParaRPr lang="en-US" altLang="ko-KR" sz="3200" b="1" dirty="0" smtClean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Ticket_id</a:t>
            </a:r>
          </a:p>
        </p:txBody>
      </p:sp>
      <p:sp>
        <p:nvSpPr>
          <p:cNvPr id="970" name="TextBox 969"/>
          <p:cNvSpPr txBox="1"/>
          <p:nvPr/>
        </p:nvSpPr>
        <p:spPr>
          <a:xfrm>
            <a:off x="1216501" y="5034159"/>
            <a:ext cx="13596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 다수</a:t>
            </a:r>
            <a:endParaRPr lang="ko-KR" altLang="en-US" dirty="0"/>
          </a:p>
        </p:txBody>
      </p:sp>
      <p:sp>
        <p:nvSpPr>
          <p:cNvPr id="972" name="TextBox 971"/>
          <p:cNvSpPr txBox="1"/>
          <p:nvPr/>
        </p:nvSpPr>
        <p:spPr>
          <a:xfrm>
            <a:off x="3276600" y="5002768"/>
            <a:ext cx="14686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UNIQUE</a:t>
            </a:r>
            <a:endParaRPr lang="ko-KR" altLang="en-US" dirty="0"/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171670" y="6765481"/>
            <a:ext cx="163859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UNIQUE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andling_fin_time</a:t>
            </a: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/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/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2" name="표 981"/>
          <p:cNvGraphicFramePr>
            <a:graphicFrameLocks noGrp="1"/>
          </p:cNvGraphicFramePr>
          <p:nvPr/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</a:t>
                      </a:r>
                      <a:r>
                        <a:rPr lang="en-US" altLang="ko-KR" baseline="0" dirty="0" smtClean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컬럼 내에 있는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값 중 </a:t>
                      </a:r>
                      <a:r>
                        <a:rPr lang="en-US" altLang="ko-KR" dirty="0" smtClean="0"/>
                        <a:t>random</a:t>
                      </a:r>
                      <a:r>
                        <a:rPr lang="ko-KR" altLang="en-US" dirty="0" smtClean="0"/>
                        <a:t>하게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r>
                        <a:rPr lang="ko-KR" altLang="en-US" dirty="0" smtClean="0"/>
                        <a:t> 대체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/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컬럼의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최빈값으로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r>
                        <a:rPr lang="ko-KR" altLang="en-US" dirty="0" smtClean="0"/>
                        <a:t> 대체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3917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수동 </a:t>
            </a:r>
            <a:r>
              <a:rPr lang="ko-KR" altLang="en-US" dirty="0" err="1" smtClean="0"/>
              <a:t>라벨링</a:t>
            </a:r>
            <a:endParaRPr lang="ko-KR" altLang="en-US" dirty="0"/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 Encoder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aphicFrame>
        <p:nvGraphicFramePr>
          <p:cNvPr id="987" name="표 986"/>
          <p:cNvGraphicFramePr>
            <a:graphicFrameLocks noGrp="1"/>
          </p:cNvGraphicFramePr>
          <p:nvPr/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</a:t>
            </a:r>
            <a:r>
              <a:rPr lang="en-US" altLang="ko-KR" dirty="0" smtClean="0"/>
              <a:t>andling_fin_user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8006" y="15329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110197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50626" y="578975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>
                <a:solidFill>
                  <a:srgbClr val="5F5F5F"/>
                </a:solidFill>
              </a:rPr>
              <a:t>C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DA – CASE 1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149756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1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3.84295150256501e-53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1.3636191849419942e-56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0.49469615511240056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0.45342248608678254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0.5360000505482432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0.04986599124408791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4" y="3768890"/>
            <a:ext cx="35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Target :  y </a:t>
            </a:r>
            <a:r>
              <a:rPr lang="ko-KR" altLang="en-US" sz="2000" b="1" dirty="0" smtClean="0"/>
              <a:t>에 대한 독립성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0.24663415218605195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0.07661320909916608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5.3884745196930164e-86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0.4946839637369011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4235450" y="9260682"/>
            <a:ext cx="3214350" cy="369332"/>
            <a:chOff x="14997194" y="9260682"/>
            <a:chExt cx="3214350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en-US" altLang="ko-KR" b="1" dirty="0" smtClean="0"/>
                <a:t>Y</a:t>
              </a:r>
              <a:r>
                <a:rPr lang="ko-KR" altLang="en-US" b="1" dirty="0" smtClean="0"/>
                <a:t>와 독립성을 가지는 컬럼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4504" cy="19200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9240" y="251145"/>
            <a:ext cx="9812143" cy="9253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6809" y="11049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82752" cy="19200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2317" y="251145"/>
            <a:ext cx="9605991" cy="9253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296" y="1211363"/>
            <a:ext cx="7388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4800" b="1" dirty="0" err="1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04" y="5363024"/>
            <a:ext cx="1591010" cy="195585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04" y="6506833"/>
            <a:ext cx="1574505" cy="19558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04" y="7612538"/>
            <a:ext cx="1582752" cy="1955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문체부 제목 돋음체" panose="020B0609000101010101" pitchFamily="49" charset="-127"/>
              </a:rPr>
              <a:t>목차</a:t>
            </a:r>
            <a:endParaRPr lang="ko-KR" altLang="en-US" sz="5400" b="1" dirty="0">
              <a:solidFill>
                <a:srgbClr val="616161"/>
              </a:solidFill>
              <a:latin typeface="맑은 고딕" panose="020B0503020000020004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487621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5163" y="3626703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55163" y="4769703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163" y="59127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70557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5163" y="8122503"/>
            <a:ext cx="7388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4800" b="1" dirty="0" err="1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309" y="2981645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j-lt"/>
              </a:rPr>
              <a:t>Feature </a:t>
            </a:r>
            <a:r>
              <a:rPr lang="ko-KR" altLang="en-US" sz="2400" b="1" dirty="0" smtClean="0">
                <a:latin typeface="+mj-lt"/>
              </a:rPr>
              <a:t>수</a:t>
            </a:r>
            <a:r>
              <a:rPr lang="en-US" altLang="ko-KR" sz="2400" b="1" dirty="0" smtClean="0">
                <a:latin typeface="+mj-lt"/>
              </a:rPr>
              <a:t>(Column </a:t>
            </a:r>
            <a:r>
              <a:rPr lang="ko-KR" altLang="en-US" sz="2400" b="1" dirty="0" smtClean="0">
                <a:latin typeface="+mj-lt"/>
              </a:rPr>
              <a:t>수 </a:t>
            </a:r>
            <a:r>
              <a:rPr lang="en-US" altLang="ko-KR" sz="2400" b="1" dirty="0" smtClean="0">
                <a:latin typeface="+mj-lt"/>
              </a:rPr>
              <a:t>):    19</a:t>
            </a:r>
            <a:r>
              <a:rPr lang="ko-KR" altLang="en-US" sz="2400" b="1" dirty="0" smtClean="0">
                <a:latin typeface="+mj-lt"/>
              </a:rPr>
              <a:t>개</a:t>
            </a:r>
            <a:endParaRPr lang="en-US" altLang="ko-KR" sz="2400" b="1" dirty="0" smtClean="0">
              <a:latin typeface="+mj-lt"/>
            </a:endParaRPr>
          </a:p>
          <a:p>
            <a:r>
              <a:rPr lang="ko-KR" altLang="en-US" sz="2400" b="1" dirty="0" smtClean="0">
                <a:latin typeface="+mj-lt"/>
              </a:rPr>
              <a:t>데이터 개수</a:t>
            </a:r>
            <a:r>
              <a:rPr lang="en-US" altLang="ko-KR" sz="2400" b="1" dirty="0" smtClean="0">
                <a:latin typeface="+mj-lt"/>
              </a:rPr>
              <a:t>(Row </a:t>
            </a:r>
            <a:r>
              <a:rPr lang="ko-KR" altLang="en-US" sz="2400" b="1" dirty="0" smtClean="0">
                <a:latin typeface="+mj-lt"/>
              </a:rPr>
              <a:t>수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 7859</a:t>
            </a:r>
            <a:r>
              <a:rPr lang="ko-KR" altLang="en-US" sz="2400" b="1" dirty="0" smtClean="0">
                <a:latin typeface="+mj-lt"/>
              </a:rPr>
              <a:t>개</a:t>
            </a:r>
            <a:endParaRPr lang="en-US" altLang="ko-KR" sz="2400" b="1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295400" y="5056064"/>
            <a:ext cx="9113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도메인 설명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5935"/>
              </p:ext>
            </p:extLst>
          </p:nvPr>
        </p:nvGraphicFramePr>
        <p:xfrm>
          <a:off x="2895600" y="2477084"/>
          <a:ext cx="5465266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9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20731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75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결측비율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57917"/>
              </p:ext>
            </p:extLst>
          </p:nvPr>
        </p:nvGraphicFramePr>
        <p:xfrm>
          <a:off x="8458201" y="2477085"/>
          <a:ext cx="6570080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880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458000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결측비율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Object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33627" y="8005481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smtClean="0"/>
                <a:t>다수의 </a:t>
              </a:r>
              <a:r>
                <a:rPr lang="ko-KR" altLang="en-US" b="1" dirty="0" err="1" smtClean="0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Target </a:t>
              </a:r>
              <a:r>
                <a:rPr lang="ko-KR" altLang="en-US" b="1" dirty="0" smtClean="0"/>
                <a:t>값</a:t>
              </a:r>
              <a:endParaRPr lang="ko-KR" alt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1068403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개요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3902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‘ATT’,’NTT’,’ATT2’, ‘TRAFFIC’,</a:t>
                      </a:r>
                      <a:r>
                        <a:rPr lang="en-US" altLang="ko-KR" baseline="0" dirty="0" smtClean="0"/>
                        <a:t> ‘RT’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이상 트래픽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포트</a:t>
                      </a:r>
                      <a:r>
                        <a:rPr lang="en-US" altLang="ko-KR" dirty="0" smtClean="0"/>
                        <a:t>)’,</a:t>
                      </a:r>
                      <a:r>
                        <a:rPr lang="en-US" altLang="ko-KR" baseline="0" dirty="0" smtClean="0"/>
                        <a:t> ‘</a:t>
                      </a:r>
                      <a:r>
                        <a:rPr lang="ko-KR" altLang="en-US" baseline="0" dirty="0" smtClean="0"/>
                        <a:t>유해 트래픽 탐지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링크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이용기관</a:t>
                      </a:r>
                      <a:r>
                        <a:rPr lang="en-US" altLang="ko-KR" baseline="0" dirty="0" smtClean="0"/>
                        <a:t>)’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 탐지</a:t>
                      </a:r>
                      <a:r>
                        <a:rPr lang="en-US" altLang="ko-KR" baseline="0" dirty="0" smtClean="0"/>
                        <a:t>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포트 장애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이상 트래픽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링크 장애</a:t>
                      </a:r>
                      <a:r>
                        <a:rPr lang="en-US" altLang="ko-KR" baseline="0" dirty="0" smtClean="0"/>
                        <a:t>)’,</a:t>
                      </a:r>
                    </a:p>
                    <a:p>
                      <a:pPr algn="l"/>
                      <a:r>
                        <a:rPr lang="en-US" altLang="ko-KR" baseline="0" dirty="0" smtClean="0"/>
                        <a:t>‘ETH UNI </a:t>
                      </a:r>
                      <a:r>
                        <a:rPr lang="ko-KR" altLang="en-US" baseline="0" dirty="0" err="1" smtClean="0"/>
                        <a:t>수신단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단방향</a:t>
                      </a:r>
                      <a:r>
                        <a:rPr lang="ko-KR" altLang="en-US" baseline="0" dirty="0" smtClean="0"/>
                        <a:t> 링크 장애</a:t>
                      </a:r>
                      <a:r>
                        <a:rPr lang="en-US" altLang="ko-KR" baseline="0" dirty="0" smtClean="0"/>
                        <a:t>＇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18039"/>
              </p:ext>
            </p:extLst>
          </p:nvPr>
        </p:nvGraphicFramePr>
        <p:xfrm>
          <a:off x="11867466" y="2556989"/>
          <a:ext cx="6191934" cy="6396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633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26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‘111’, ‘</a:t>
                      </a:r>
                      <a:r>
                        <a:rPr lang="ko-KR" altLang="en-US" dirty="0" smtClean="0"/>
                        <a:t>테스트입니다</a:t>
                      </a:r>
                      <a:r>
                        <a:rPr lang="en-US" altLang="ko-KR" dirty="0" smtClean="0"/>
                        <a:t>.’, ‘</a:t>
                      </a:r>
                      <a:r>
                        <a:rPr lang="ko-KR" altLang="en-US" dirty="0" smtClean="0"/>
                        <a:t>기타 조치 내용</a:t>
                      </a:r>
                      <a:r>
                        <a:rPr lang="en-US" altLang="ko-KR" dirty="0" smtClean="0"/>
                        <a:t>‘ , ‘</a:t>
                      </a:r>
                      <a:r>
                        <a:rPr lang="ko-KR" altLang="en-US" dirty="0" err="1" smtClean="0"/>
                        <a:t>파스타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재설치</a:t>
                      </a:r>
                      <a:r>
                        <a:rPr lang="en-US" altLang="ko-KR" dirty="0" smtClean="0"/>
                        <a:t>‘, ‘</a:t>
                      </a:r>
                      <a:r>
                        <a:rPr lang="ko-KR" altLang="en-US" dirty="0" smtClean="0"/>
                        <a:t>마감 테스트</a:t>
                      </a:r>
                      <a:r>
                        <a:rPr lang="en-US" altLang="ko-KR" dirty="0" smtClean="0"/>
                        <a:t>‘, ‘</a:t>
                      </a:r>
                      <a:r>
                        <a:rPr lang="ko-KR" altLang="en-US" dirty="0" err="1" smtClean="0"/>
                        <a:t>이상없음</a:t>
                      </a:r>
                      <a:r>
                        <a:rPr lang="en-US" altLang="ko-KR" dirty="0" smtClean="0"/>
                        <a:t>’, ‘</a:t>
                      </a:r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‘, ‘shutdown’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61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'2021-12-14 13:06:23.754‘, '2022-04-05 12:28:50.376'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'2021-12-14 14:06:23.754' '2022-04-05 13:28:50.376'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'NIA ADMIN‘, 'admin'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'2022-06-30 15:41:46.536 +0900'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'admin' ,'NIA ADMIN‘, '</a:t>
                      </a:r>
                      <a:r>
                        <a:rPr lang="ko-KR" altLang="en-US" dirty="0" smtClean="0"/>
                        <a:t>김현숙</a:t>
                      </a:r>
                      <a:r>
                        <a:rPr lang="en-US" altLang="ko-KR" dirty="0" smtClean="0"/>
                        <a:t>' ,'</a:t>
                      </a:r>
                      <a:r>
                        <a:rPr lang="ko-KR" altLang="en-US" dirty="0" err="1" smtClean="0"/>
                        <a:t>김세</a:t>
                      </a:r>
                      <a:r>
                        <a:rPr lang="en-US" altLang="ko-KR" dirty="0" smtClean="0"/>
                        <a:t>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37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'non-disable‘, 'disable'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3304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nunique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‘FIN’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2023-08-25 11:07:14.643 +0900' '2022-07-28 15:55:46.349 +090, etc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‘DETAIL’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포트장애</a:t>
                      </a:r>
                      <a:r>
                        <a:rPr lang="en-US" altLang="ko-KR" dirty="0" smtClean="0"/>
                        <a:t>’, ＇</a:t>
                      </a:r>
                      <a:r>
                        <a:rPr lang="ko-KR" altLang="en-US" dirty="0" err="1" smtClean="0"/>
                        <a:t>장비장애</a:t>
                      </a:r>
                      <a:r>
                        <a:rPr lang="en-US" altLang="ko-KR" dirty="0" smtClean="0"/>
                        <a:t>’ ,</a:t>
                      </a:r>
                      <a:r>
                        <a:rPr lang="en-US" altLang="ko-KR" baseline="0" dirty="0" smtClean="0"/>
                        <a:t> 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통신불량</a:t>
                      </a:r>
                      <a:r>
                        <a:rPr lang="en-US" altLang="ko-KR" dirty="0" smtClean="0"/>
                        <a:t>’, ‘ config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불일치</a:t>
                      </a:r>
                      <a:r>
                        <a:rPr lang="en-US" altLang="ko-KR" baseline="0" dirty="0" smtClean="0"/>
                        <a:t>’ , ‘</a:t>
                      </a:r>
                      <a:r>
                        <a:rPr lang="ko-KR" altLang="en-US" baseline="0" dirty="0" err="1" smtClean="0"/>
                        <a:t>포트불량</a:t>
                      </a:r>
                      <a:r>
                        <a:rPr lang="en-US" altLang="ko-KR" baseline="0" dirty="0" smtClean="0"/>
                        <a:t>’, ‘</a:t>
                      </a:r>
                      <a:r>
                        <a:rPr lang="ko-KR" altLang="en-US" baseline="0" dirty="0" err="1" smtClean="0"/>
                        <a:t>지빅불량</a:t>
                      </a:r>
                      <a:r>
                        <a:rPr lang="en-US" altLang="ko-KR" baseline="0" dirty="0" smtClean="0"/>
                        <a:t>’, ‘test’, ‘asdd’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‘’</a:t>
                      </a:r>
                      <a:r>
                        <a:rPr lang="ko-KR" altLang="en-US" dirty="0" err="1" smtClean="0"/>
                        <a:t>포트변경</a:t>
                      </a:r>
                      <a:r>
                        <a:rPr lang="en-US" altLang="ko-KR" dirty="0" smtClean="0"/>
                        <a:t>’, ‘config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재설정</a:t>
                      </a:r>
                      <a:r>
                        <a:rPr lang="en-US" altLang="ko-KR" baseline="0" dirty="0" smtClean="0"/>
                        <a:t>’, ‘</a:t>
                      </a:r>
                      <a:r>
                        <a:rPr lang="ko-KR" altLang="en-US" baseline="0" dirty="0" err="1" smtClean="0"/>
                        <a:t>장비재부팅</a:t>
                      </a:r>
                      <a:r>
                        <a:rPr lang="en-US" altLang="ko-KR" baseline="0" dirty="0" smtClean="0"/>
                        <a:t>’ ‘</a:t>
                      </a:r>
                      <a:r>
                        <a:rPr lang="ko-KR" altLang="en-US" baseline="0" dirty="0" err="1" smtClean="0"/>
                        <a:t>지빅교체</a:t>
                      </a:r>
                      <a:r>
                        <a:rPr lang="en-US" altLang="ko-KR" baseline="0" dirty="0" smtClean="0"/>
                        <a:t>’ , ‘test’, ‘234’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Target </a:t>
            </a:r>
            <a:r>
              <a:rPr lang="ko-KR" altLang="en-US" b="1" dirty="0" smtClean="0"/>
              <a:t>값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err="1" smtClean="0"/>
                <a:t>컬럼전체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ko-KR" altLang="en-US" b="1" dirty="0" err="1" smtClean="0"/>
                <a:t>고유값</a:t>
              </a:r>
              <a:r>
                <a:rPr lang="ko-KR" altLang="en-US" b="1" dirty="0" smtClean="0"/>
                <a:t> 다수</a:t>
              </a:r>
              <a:endParaRPr lang="ko-KR" altLang="en-US" b="1" dirty="0"/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※ Null </a:t>
            </a:r>
            <a:r>
              <a:rPr lang="ko-KR" altLang="en-US" sz="1200" dirty="0" smtClean="0"/>
              <a:t>제외</a:t>
            </a:r>
            <a:endParaRPr lang="ko-KR" altLang="en-US" sz="1200" dirty="0"/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</a:t>
              </a:r>
              <a:r>
                <a:rPr lang="en-US" altLang="ko-KR" dirty="0" smtClean="0"/>
                <a:t>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Handling_fin_user</a:t>
              </a:r>
              <a:endParaRPr lang="ko-KR" altLang="en-US" dirty="0"/>
            </a:p>
          </p:txBody>
        </p:sp>
      </p:grpSp>
      <p:sp>
        <p:nvSpPr>
          <p:cNvPr id="976" name="TextBox 975"/>
          <p:cNvSpPr txBox="1"/>
          <p:nvPr/>
        </p:nvSpPr>
        <p:spPr>
          <a:xfrm>
            <a:off x="5278006" y="15329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전처리 전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ED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1110197"/>
            <a:ext cx="352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>
                <a:solidFill>
                  <a:srgbClr val="5F5F5F"/>
                </a:solidFill>
              </a:rPr>
              <a:t>C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14975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전처리 전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7625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0.4946964925654524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3.84295150256501e-53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1.3636191849419942e-56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0.49469615511240056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0.45342248608678254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0.5360000505482432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0.04986599124408791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4" y="3768890"/>
            <a:ext cx="359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Target :  y </a:t>
            </a:r>
            <a:r>
              <a:rPr lang="ko-KR" altLang="en-US" sz="2000" b="1" dirty="0" smtClean="0"/>
              <a:t>에 대한 독립성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59712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독립성 여부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0.24663415218605195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0.07661320909916608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5.3884745196930164e-86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 smtClean="0"/>
                        <a:t>0.4946839637369011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4235450" y="9260682"/>
            <a:ext cx="3214350" cy="369332"/>
            <a:chOff x="14997194" y="9260682"/>
            <a:chExt cx="3214350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- </a:t>
              </a:r>
              <a:r>
                <a:rPr lang="en-US" altLang="ko-KR" b="1" dirty="0" smtClean="0"/>
                <a:t>Y</a:t>
              </a:r>
              <a:r>
                <a:rPr lang="ko-KR" altLang="en-US" b="1" dirty="0" smtClean="0"/>
                <a:t>와 독립성을 가지는 컬럼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91009" cy="19200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983" y="1176517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receive_time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handling_ack_time</a:t>
            </a:r>
            <a:endParaRPr lang="en-US" altLang="ko-KR" dirty="0"/>
          </a:p>
        </p:txBody>
      </p:sp>
      <p:sp>
        <p:nvSpPr>
          <p:cNvPr id="965" name="TextBox 964"/>
          <p:cNvSpPr txBox="1"/>
          <p:nvPr/>
        </p:nvSpPr>
        <p:spPr>
          <a:xfrm>
            <a:off x="5917212" y="153550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1</a:t>
            </a:r>
            <a:endParaRPr lang="ko-KR" altLang="en-US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12391203" y="470369"/>
            <a:ext cx="5530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r>
              <a:rPr lang="en-US" altLang="ko-KR" sz="3200" b="1" dirty="0" smtClean="0">
                <a:solidFill>
                  <a:srgbClr val="5F5F5F"/>
                </a:solidFill>
              </a:rPr>
              <a:t>– CASE 1</a:t>
            </a:r>
            <a:endParaRPr lang="en-US" altLang="ko-KR" sz="3200" b="1" dirty="0" smtClean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Ticket_id</a:t>
            </a:r>
          </a:p>
        </p:txBody>
      </p:sp>
      <p:sp>
        <p:nvSpPr>
          <p:cNvPr id="970" name="TextBox 969"/>
          <p:cNvSpPr txBox="1"/>
          <p:nvPr/>
        </p:nvSpPr>
        <p:spPr>
          <a:xfrm>
            <a:off x="1216501" y="5034159"/>
            <a:ext cx="13596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 다수</a:t>
            </a:r>
            <a:endParaRPr lang="ko-KR" altLang="en-US" dirty="0"/>
          </a:p>
        </p:txBody>
      </p:sp>
      <p:sp>
        <p:nvSpPr>
          <p:cNvPr id="972" name="TextBox 971"/>
          <p:cNvSpPr txBox="1"/>
          <p:nvPr/>
        </p:nvSpPr>
        <p:spPr>
          <a:xfrm>
            <a:off x="3276600" y="5002768"/>
            <a:ext cx="14686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UNIQUE</a:t>
            </a:r>
            <a:endParaRPr lang="ko-KR" altLang="en-US" dirty="0"/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171670" y="6765481"/>
            <a:ext cx="163859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UNIQUE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andling_fin_time</a:t>
            </a: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29044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</a:t>
                      </a:r>
                      <a:r>
                        <a:rPr lang="en-US" altLang="ko-KR" baseline="0" dirty="0" smtClean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컬럼 내에 있는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값 중 </a:t>
                      </a:r>
                      <a:r>
                        <a:rPr lang="en-US" altLang="ko-KR" dirty="0" smtClean="0"/>
                        <a:t>random</a:t>
                      </a:r>
                      <a:r>
                        <a:rPr lang="ko-KR" altLang="en-US" dirty="0" smtClean="0"/>
                        <a:t>하게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r>
                        <a:rPr lang="ko-KR" altLang="en-US" dirty="0" smtClean="0"/>
                        <a:t> 대체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0979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컬럼의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최빈값으로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결측치</a:t>
                      </a:r>
                      <a:r>
                        <a:rPr lang="ko-KR" altLang="en-US" dirty="0" smtClean="0"/>
                        <a:t> 대체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3917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수동 </a:t>
            </a:r>
            <a:r>
              <a:rPr lang="ko-KR" altLang="en-US" dirty="0" err="1" smtClean="0"/>
              <a:t>라벨링</a:t>
            </a:r>
            <a:endParaRPr lang="ko-KR" altLang="en-US" dirty="0"/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 Encoder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1949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</a:t>
            </a:r>
            <a:r>
              <a:rPr lang="en-US" altLang="ko-KR" dirty="0" smtClean="0"/>
              <a:t>andling_fin_user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722783" y="494019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DATA EDA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1160314"/>
            <a:ext cx="346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4800" b="1" dirty="0" smtClean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48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8006" y="15329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1031</Words>
  <Application>Microsoft Office PowerPoint</Application>
  <PresentationFormat>사용자 지정</PresentationFormat>
  <Paragraphs>557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?? ??</vt:lpstr>
      <vt:lpstr>MS UI Gothic</vt:lpstr>
      <vt:lpstr>맑은 고딕</vt:lpstr>
      <vt:lpstr>문체부 제목 돋음체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128</cp:revision>
  <dcterms:created xsi:type="dcterms:W3CDTF">2023-10-20T08:59:44Z</dcterms:created>
  <dcterms:modified xsi:type="dcterms:W3CDTF">2023-10-25T08:06:54Z</dcterms:modified>
</cp:coreProperties>
</file>