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6" r:id="rId6"/>
    <p:sldId id="259" r:id="rId7"/>
    <p:sldId id="264" r:id="rId8"/>
    <p:sldId id="265" r:id="rId9"/>
    <p:sldId id="260" r:id="rId10"/>
    <p:sldId id="261" r:id="rId11"/>
    <p:sldId id="262" r:id="rId12"/>
    <p:sldId id="263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7FF"/>
    <a:srgbClr val="05FCD8"/>
    <a:srgbClr val="FFA5F5"/>
    <a:srgbClr val="D3D3D3"/>
    <a:srgbClr val="5F5F5F"/>
    <a:srgbClr val="616161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568" autoAdjust="0"/>
  </p:normalViewPr>
  <p:slideViewPr>
    <p:cSldViewPr>
      <p:cViewPr>
        <p:scale>
          <a:sx n="40" d="100"/>
          <a:sy n="40" d="100"/>
        </p:scale>
        <p:origin x="24" y="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9-4D6D-AFCC-EDACD5E7F6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9-4D6D-AFCC-EDACD5E7F6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3994848"/>
        <c:axId val="1683989440"/>
      </c:barChart>
      <c:catAx>
        <c:axId val="168399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89440"/>
        <c:crosses val="autoZero"/>
        <c:auto val="1"/>
        <c:lblAlgn val="ctr"/>
        <c:lblOffset val="100"/>
        <c:noMultiLvlLbl val="0"/>
      </c:catAx>
      <c:valAx>
        <c:axId val="168398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9484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FDB5-A5CC-4C8E-820C-7632E1177C48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3332-6D1E-4090-8725-15055F858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53618" y="2705100"/>
            <a:ext cx="9144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Presentation</a:t>
            </a:r>
          </a:p>
          <a:p>
            <a:r>
              <a:rPr lang="en-US" altLang="ko-KR" sz="10000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For</a:t>
            </a:r>
          </a:p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Koren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2455" y="9225066"/>
            <a:ext cx="249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Bomi.Yeom</a:t>
            </a:r>
            <a:endParaRPr lang="ko-KR" altLang="en-US" sz="3600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372109" y="400459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001"/>
          <p:cNvGrpSpPr/>
          <p:nvPr/>
        </p:nvGrpSpPr>
        <p:grpSpPr>
          <a:xfrm>
            <a:off x="825909" y="9015414"/>
            <a:ext cx="16633896" cy="14286"/>
            <a:chOff x="825909" y="2291567"/>
            <a:chExt cx="16633896" cy="14286"/>
          </a:xfrm>
        </p:grpSpPr>
        <p:pic>
          <p:nvPicPr>
            <p:cNvPr id="1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6005" y="7396306"/>
            <a:ext cx="2901799" cy="14286"/>
            <a:chOff x="10456005" y="7396306"/>
            <a:chExt cx="2901799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456005" y="7396306"/>
              <a:ext cx="2901799" cy="1428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5310" y="702005"/>
            <a:ext cx="4725618" cy="189072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91009" cy="192005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42898" y="251145"/>
            <a:ext cx="10984829" cy="92537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0862" y="703272"/>
            <a:ext cx="5318552" cy="188882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842" y="666834"/>
            <a:ext cx="1574504" cy="192005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9240" y="251145"/>
            <a:ext cx="9812143" cy="92537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1500" y="702005"/>
            <a:ext cx="5317266" cy="189072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842" y="666834"/>
            <a:ext cx="1582752" cy="192005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32317" y="251145"/>
            <a:ext cx="9605991" cy="92537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91678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33614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718" y="6828697"/>
            <a:ext cx="16633896" cy="14286"/>
            <a:chOff x="803718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718" y="682869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1526" y="7962979"/>
            <a:ext cx="16633896" cy="14286"/>
            <a:chOff x="781526" y="7962979"/>
            <a:chExt cx="16633896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526" y="7962979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1979790"/>
            <a:ext cx="1569419" cy="195585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842" y="3091890"/>
            <a:ext cx="1577038" cy="195585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04" y="4225624"/>
            <a:ext cx="1573867" cy="195585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04" y="5363024"/>
            <a:ext cx="1591010" cy="195585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04" y="6506833"/>
            <a:ext cx="1574505" cy="19558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04" y="7612538"/>
            <a:ext cx="1582752" cy="1955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11572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목차</a:t>
            </a:r>
            <a:endParaRPr lang="ko-KR" altLang="en-US" sz="5400" b="1" dirty="0">
              <a:solidFill>
                <a:srgbClr val="616161"/>
              </a:solidFill>
              <a:latin typeface="맑은 고딕" panose="020B0503020000020004" pitchFamily="50" charset="-127"/>
              <a:ea typeface="문체부 제목 돋음체" panose="020B060900010101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2487621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55163" y="3626703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55163" y="4769703"/>
            <a:ext cx="3521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5163" y="59127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8800" y="70557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55163" y="8122503"/>
            <a:ext cx="7388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4800" b="1" dirty="0" err="1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튜닝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49400" y="563792"/>
            <a:ext cx="369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TABLE OF CONTENTS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1068403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8309" y="2981645"/>
            <a:ext cx="423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j-lt"/>
              </a:rPr>
              <a:t>Feature </a:t>
            </a:r>
            <a:r>
              <a:rPr lang="ko-KR" altLang="en-US" sz="2400" b="1" dirty="0" smtClean="0">
                <a:latin typeface="+mj-lt"/>
              </a:rPr>
              <a:t>수</a:t>
            </a:r>
            <a:r>
              <a:rPr lang="en-US" altLang="ko-KR" sz="2400" b="1" dirty="0" smtClean="0">
                <a:latin typeface="+mj-lt"/>
              </a:rPr>
              <a:t>(Column </a:t>
            </a:r>
            <a:r>
              <a:rPr lang="ko-KR" altLang="en-US" sz="2400" b="1" dirty="0" smtClean="0">
                <a:latin typeface="+mj-lt"/>
              </a:rPr>
              <a:t>수 </a:t>
            </a:r>
            <a:r>
              <a:rPr lang="en-US" altLang="ko-KR" sz="2400" b="1" dirty="0" smtClean="0">
                <a:latin typeface="+mj-lt"/>
              </a:rPr>
              <a:t>): </a:t>
            </a:r>
            <a:r>
              <a:rPr lang="en-US" altLang="ko-KR" sz="2400" b="1" dirty="0" smtClean="0">
                <a:latin typeface="+mj-lt"/>
              </a:rPr>
              <a:t>   19</a:t>
            </a:r>
            <a:r>
              <a:rPr lang="ko-KR" altLang="en-US" sz="2400" b="1" dirty="0" smtClean="0">
                <a:latin typeface="+mj-lt"/>
              </a:rPr>
              <a:t>개</a:t>
            </a:r>
            <a:endParaRPr lang="en-US" altLang="ko-KR" sz="2400" b="1" dirty="0" smtClean="0">
              <a:latin typeface="+mj-lt"/>
            </a:endParaRPr>
          </a:p>
          <a:p>
            <a:r>
              <a:rPr lang="ko-KR" altLang="en-US" sz="2400" b="1" dirty="0" smtClean="0">
                <a:latin typeface="+mj-lt"/>
              </a:rPr>
              <a:t>데이터 개수</a:t>
            </a:r>
            <a:r>
              <a:rPr lang="en-US" altLang="ko-KR" sz="2400" b="1" dirty="0" smtClean="0">
                <a:latin typeface="+mj-lt"/>
              </a:rPr>
              <a:t>(Row </a:t>
            </a:r>
            <a:r>
              <a:rPr lang="ko-KR" altLang="en-US" sz="2400" b="1" dirty="0" smtClean="0">
                <a:latin typeface="+mj-lt"/>
              </a:rPr>
              <a:t>수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en-US" altLang="ko-KR" sz="2400" b="1" dirty="0" smtClean="0">
                <a:latin typeface="+mj-lt"/>
              </a:rPr>
              <a:t> 7859</a:t>
            </a:r>
            <a:r>
              <a:rPr lang="ko-KR" altLang="en-US" sz="2400" b="1" dirty="0" smtClean="0">
                <a:latin typeface="+mj-lt"/>
              </a:rPr>
              <a:t>개</a:t>
            </a:r>
            <a:endParaRPr lang="en-US" altLang="ko-KR" sz="2400" b="1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295400" y="5056064"/>
            <a:ext cx="91133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도메인 설명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1068403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50864"/>
              </p:ext>
            </p:extLst>
          </p:nvPr>
        </p:nvGraphicFramePr>
        <p:xfrm>
          <a:off x="2209800" y="2477084"/>
          <a:ext cx="5465266" cy="6407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93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458000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1207317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3575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결측비율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32.79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192334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531800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98.70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3273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99.89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5872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644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7839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18056"/>
              </p:ext>
            </p:extLst>
          </p:nvPr>
        </p:nvGraphicFramePr>
        <p:xfrm>
          <a:off x="7772401" y="2477085"/>
          <a:ext cx="6570080" cy="6407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0880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458000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결측비율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7840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99.76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float64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99.96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99.99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5011400" y="8005481"/>
            <a:ext cx="2116173" cy="738664"/>
            <a:chOff x="10896600" y="8126968"/>
            <a:chExt cx="2021937" cy="738664"/>
          </a:xfrm>
        </p:grpSpPr>
        <p:sp>
          <p:nvSpPr>
            <p:cNvPr id="23" name="직사각형 22"/>
            <p:cNvSpPr/>
            <p:nvPr/>
          </p:nvSpPr>
          <p:spPr>
            <a:xfrm>
              <a:off x="10896600" y="8202764"/>
              <a:ext cx="228600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01400" y="8126968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</a:t>
              </a:r>
              <a:r>
                <a:rPr lang="ko-KR" altLang="en-US" b="1" dirty="0" smtClean="0"/>
                <a:t>다수의 </a:t>
              </a:r>
              <a:r>
                <a:rPr lang="ko-KR" altLang="en-US" b="1" dirty="0" err="1" smtClean="0"/>
                <a:t>결측치</a:t>
              </a:r>
              <a:endParaRPr lang="ko-KR" altLang="en-US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896600" y="8572096"/>
              <a:ext cx="228600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01400" y="8496300"/>
              <a:ext cx="1176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Target </a:t>
              </a:r>
              <a:r>
                <a:rPr lang="ko-KR" altLang="en-US" b="1" dirty="0" smtClean="0"/>
                <a:t>값</a:t>
              </a:r>
              <a:endParaRPr lang="ko-KR" altLang="en-US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6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309" y="9097459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1068403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39022"/>
              </p:ext>
            </p:extLst>
          </p:nvPr>
        </p:nvGraphicFramePr>
        <p:xfrm>
          <a:off x="228600" y="2556989"/>
          <a:ext cx="5463251" cy="639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96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96741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2904514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</a:tblGrid>
              <a:tr h="64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nunique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84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‘ATT’,’NTT’,’ATT2’, ‘TRAFFIC’,</a:t>
                      </a:r>
                      <a:r>
                        <a:rPr lang="en-US" altLang="ko-KR" baseline="0" dirty="0" smtClean="0"/>
                        <a:t> ‘RT’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3364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이상 트래픽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포트</a:t>
                      </a:r>
                      <a:r>
                        <a:rPr lang="en-US" altLang="ko-KR" dirty="0" smtClean="0"/>
                        <a:t>)’,</a:t>
                      </a:r>
                      <a:r>
                        <a:rPr lang="en-US" altLang="ko-KR" baseline="0" dirty="0" smtClean="0"/>
                        <a:t> ‘</a:t>
                      </a:r>
                      <a:r>
                        <a:rPr lang="ko-KR" altLang="en-US" baseline="0" dirty="0" smtClean="0"/>
                        <a:t>유해 트래픽 탐지</a:t>
                      </a:r>
                      <a:r>
                        <a:rPr lang="en-US" altLang="ko-KR" baseline="0" dirty="0" smtClean="0"/>
                        <a:t>’,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이상 트래픽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링크</a:t>
                      </a:r>
                      <a:r>
                        <a:rPr lang="en-US" altLang="ko-KR" baseline="0" dirty="0" smtClean="0"/>
                        <a:t>)’,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이상 트래픽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이용기관</a:t>
                      </a:r>
                      <a:r>
                        <a:rPr lang="en-US" altLang="ko-KR" baseline="0" dirty="0" smtClean="0"/>
                        <a:t>)’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이상 트래픽 탐지</a:t>
                      </a:r>
                      <a:r>
                        <a:rPr lang="en-US" altLang="ko-KR" baseline="0" dirty="0" smtClean="0"/>
                        <a:t>’,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이상 트래픽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포트 장애</a:t>
                      </a:r>
                      <a:r>
                        <a:rPr lang="en-US" altLang="ko-KR" baseline="0" dirty="0" smtClean="0"/>
                        <a:t>)’,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이상 트래픽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링크 장애</a:t>
                      </a:r>
                      <a:r>
                        <a:rPr lang="en-US" altLang="ko-KR" baseline="0" dirty="0" smtClean="0"/>
                        <a:t>)’,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‘ETH UNI </a:t>
                      </a:r>
                      <a:r>
                        <a:rPr lang="ko-KR" altLang="en-US" baseline="0" dirty="0" err="1" smtClean="0"/>
                        <a:t>수신단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단방향</a:t>
                      </a:r>
                      <a:r>
                        <a:rPr lang="ko-KR" altLang="en-US" baseline="0" dirty="0" smtClean="0"/>
                        <a:t> 링크 장애</a:t>
                      </a:r>
                      <a:r>
                        <a:rPr lang="en-US" altLang="ko-KR" baseline="0" dirty="0" smtClean="0"/>
                        <a:t>＇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18039"/>
              </p:ext>
            </p:extLst>
          </p:nvPr>
        </p:nvGraphicFramePr>
        <p:xfrm>
          <a:off x="11867466" y="2556989"/>
          <a:ext cx="6191934" cy="6396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5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77027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61790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4746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633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nunique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1266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‘111’, ‘</a:t>
                      </a:r>
                      <a:r>
                        <a:rPr lang="ko-KR" altLang="en-US" dirty="0" smtClean="0"/>
                        <a:t>테스트입니다</a:t>
                      </a:r>
                      <a:r>
                        <a:rPr lang="en-US" altLang="ko-KR" dirty="0" smtClean="0"/>
                        <a:t>.’, ‘</a:t>
                      </a:r>
                      <a:r>
                        <a:rPr lang="ko-KR" altLang="en-US" dirty="0" smtClean="0"/>
                        <a:t>기타 조치 내용</a:t>
                      </a:r>
                      <a:r>
                        <a:rPr lang="en-US" altLang="ko-KR" dirty="0" smtClean="0"/>
                        <a:t>‘ , ‘</a:t>
                      </a:r>
                      <a:r>
                        <a:rPr lang="ko-KR" altLang="en-US" dirty="0" err="1" smtClean="0"/>
                        <a:t>파스타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재설치</a:t>
                      </a:r>
                      <a:r>
                        <a:rPr lang="en-US" altLang="ko-KR" dirty="0" smtClean="0"/>
                        <a:t>‘, ‘</a:t>
                      </a:r>
                      <a:r>
                        <a:rPr lang="ko-KR" altLang="en-US" dirty="0" smtClean="0"/>
                        <a:t>마감 테스트</a:t>
                      </a:r>
                      <a:r>
                        <a:rPr lang="en-US" altLang="ko-KR" dirty="0" smtClean="0"/>
                        <a:t>‘, ‘</a:t>
                      </a:r>
                      <a:r>
                        <a:rPr lang="ko-KR" altLang="en-US" dirty="0" err="1" smtClean="0"/>
                        <a:t>이상없음</a:t>
                      </a:r>
                      <a:r>
                        <a:rPr lang="en-US" altLang="ko-KR" dirty="0" smtClean="0"/>
                        <a:t>’, ‘</a:t>
                      </a:r>
                      <a:r>
                        <a:rPr lang="ko-KR" altLang="en-US" dirty="0" smtClean="0"/>
                        <a:t>테스트</a:t>
                      </a:r>
                      <a:r>
                        <a:rPr lang="en-US" altLang="ko-KR" dirty="0" smtClean="0"/>
                        <a:t>‘, ‘shutdown’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461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'2021-12-14 13:06:23.754‘, '2022-04-05 12:28:50.376'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'2021-12-14 14:06:23.754' '2022-04-05 13:28:50.376'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417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'NIA ADMIN‘, 'admin'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'2022-06-30 15:41:46.536 +0900'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'admin' ,'NIA ADMIN‘, '</a:t>
                      </a:r>
                      <a:r>
                        <a:rPr lang="ko-KR" altLang="en-US" dirty="0" smtClean="0"/>
                        <a:t>김현숙</a:t>
                      </a:r>
                      <a:r>
                        <a:rPr lang="en-US" altLang="ko-KR" dirty="0" smtClean="0"/>
                        <a:t>' ,'</a:t>
                      </a:r>
                      <a:r>
                        <a:rPr lang="ko-KR" altLang="en-US" dirty="0" err="1" smtClean="0"/>
                        <a:t>김세</a:t>
                      </a:r>
                      <a:r>
                        <a:rPr lang="en-US" altLang="ko-KR" dirty="0" smtClean="0"/>
                        <a:t>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7822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37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ko-KR" altLang="en-US" dirty="0" err="1" smtClean="0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417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'non-disable‘, 'disable'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03304"/>
              </p:ext>
            </p:extLst>
          </p:nvPr>
        </p:nvGraphicFramePr>
        <p:xfrm>
          <a:off x="5815010" y="2556405"/>
          <a:ext cx="5896640" cy="639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794">
                  <a:extLst>
                    <a:ext uri="{9D8B030D-6E8A-4147-A177-3AD203B41FA5}">
                      <a16:colId xmlns:a16="http://schemas.microsoft.com/office/drawing/2014/main" val="2538314550"/>
                    </a:ext>
                  </a:extLst>
                </a:gridCol>
                <a:gridCol w="1130066">
                  <a:extLst>
                    <a:ext uri="{9D8B030D-6E8A-4147-A177-3AD203B41FA5}">
                      <a16:colId xmlns:a16="http://schemas.microsoft.com/office/drawing/2014/main" val="1818275423"/>
                    </a:ext>
                  </a:extLst>
                </a:gridCol>
                <a:gridCol w="1818254">
                  <a:extLst>
                    <a:ext uri="{9D8B030D-6E8A-4147-A177-3AD203B41FA5}">
                      <a16:colId xmlns:a16="http://schemas.microsoft.com/office/drawing/2014/main" val="3740498659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116624935"/>
                    </a:ext>
                  </a:extLst>
                </a:gridCol>
              </a:tblGrid>
              <a:tr h="64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nunique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5808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‘FIN’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9270599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ko-KR" altLang="en-US" dirty="0" err="1" smtClean="0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8499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2023-08-25 11:07:14.643 +0900' '2022-07-28 15:55:46.349 +090, etc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262975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‘DETAIL’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5216395"/>
                  </a:ext>
                </a:extLst>
              </a:tr>
              <a:tr h="81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err="1" smtClean="0"/>
                        <a:t>포트장애</a:t>
                      </a:r>
                      <a:r>
                        <a:rPr lang="en-US" altLang="ko-KR" dirty="0" smtClean="0"/>
                        <a:t>’, ＇</a:t>
                      </a:r>
                      <a:r>
                        <a:rPr lang="ko-KR" altLang="en-US" dirty="0" err="1" smtClean="0"/>
                        <a:t>장비장애</a:t>
                      </a:r>
                      <a:r>
                        <a:rPr lang="en-US" altLang="ko-KR" dirty="0" smtClean="0"/>
                        <a:t>’ ,</a:t>
                      </a:r>
                      <a:r>
                        <a:rPr lang="en-US" altLang="ko-KR" baseline="0" dirty="0" smtClean="0"/>
                        <a:t>  ‘test’, ‘asdd’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8127174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err="1" smtClean="0"/>
                        <a:t>통신불량</a:t>
                      </a:r>
                      <a:r>
                        <a:rPr lang="en-US" altLang="ko-KR" dirty="0" smtClean="0"/>
                        <a:t>’, ‘ config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불일치</a:t>
                      </a:r>
                      <a:r>
                        <a:rPr lang="en-US" altLang="ko-KR" baseline="0" dirty="0" smtClean="0"/>
                        <a:t>’ , ‘</a:t>
                      </a:r>
                      <a:r>
                        <a:rPr lang="ko-KR" altLang="en-US" baseline="0" dirty="0" err="1" smtClean="0"/>
                        <a:t>포트불량</a:t>
                      </a:r>
                      <a:r>
                        <a:rPr lang="en-US" altLang="ko-KR" baseline="0" dirty="0" smtClean="0"/>
                        <a:t>’, ‘</a:t>
                      </a:r>
                      <a:r>
                        <a:rPr lang="ko-KR" altLang="en-US" baseline="0" dirty="0" err="1" smtClean="0"/>
                        <a:t>지빅불량</a:t>
                      </a:r>
                      <a:r>
                        <a:rPr lang="en-US" altLang="ko-KR" baseline="0" dirty="0" smtClean="0"/>
                        <a:t>’, ‘test’, ‘asdd’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63371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‘’</a:t>
                      </a:r>
                      <a:r>
                        <a:rPr lang="ko-KR" altLang="en-US" dirty="0" err="1" smtClean="0"/>
                        <a:t>포트변경</a:t>
                      </a:r>
                      <a:r>
                        <a:rPr lang="en-US" altLang="ko-KR" dirty="0" smtClean="0"/>
                        <a:t>’, ‘config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재설정</a:t>
                      </a:r>
                      <a:r>
                        <a:rPr lang="en-US" altLang="ko-KR" baseline="0" dirty="0" smtClean="0"/>
                        <a:t>’, ‘</a:t>
                      </a:r>
                      <a:r>
                        <a:rPr lang="ko-KR" altLang="en-US" baseline="0" dirty="0" err="1" smtClean="0"/>
                        <a:t>장비재부팅</a:t>
                      </a:r>
                      <a:r>
                        <a:rPr lang="en-US" altLang="ko-KR" baseline="0" dirty="0" smtClean="0"/>
                        <a:t>’ ‘</a:t>
                      </a:r>
                      <a:r>
                        <a:rPr lang="ko-KR" altLang="en-US" baseline="0" dirty="0" err="1" smtClean="0"/>
                        <a:t>지빅교체</a:t>
                      </a:r>
                      <a:r>
                        <a:rPr lang="en-US" altLang="ko-KR" baseline="0" dirty="0" smtClean="0"/>
                        <a:t>’ , ‘test’, ‘234’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6159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5618406" y="9879568"/>
            <a:ext cx="12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Target </a:t>
            </a:r>
            <a:r>
              <a:rPr lang="ko-KR" altLang="en-US" b="1" dirty="0" smtClean="0"/>
              <a:t>값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5299400" y="9120795"/>
            <a:ext cx="2262167" cy="1063169"/>
            <a:chOff x="15299400" y="9120795"/>
            <a:chExt cx="2262167" cy="1063169"/>
          </a:xfrm>
        </p:grpSpPr>
        <p:sp>
          <p:nvSpPr>
            <p:cNvPr id="21" name="직사각형 20"/>
            <p:cNvSpPr/>
            <p:nvPr/>
          </p:nvSpPr>
          <p:spPr>
            <a:xfrm>
              <a:off x="15299400" y="9562696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618406" y="9486900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</a:t>
              </a:r>
              <a:r>
                <a:rPr lang="ko-KR" altLang="en-US" b="1" dirty="0" err="1" smtClean="0"/>
                <a:t>컬럼전체</a:t>
              </a: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결측치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99400" y="9955364"/>
              <a:ext cx="239254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99400" y="9196591"/>
              <a:ext cx="239254" cy="228600"/>
            </a:xfrm>
            <a:prstGeom prst="rect">
              <a:avLst/>
            </a:prstGeom>
            <a:solidFill>
              <a:srgbClr val="FFA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18406" y="9120795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</a:t>
              </a:r>
              <a:r>
                <a:rPr lang="ko-KR" altLang="en-US" b="1" dirty="0" err="1" smtClean="0"/>
                <a:t>고유값</a:t>
              </a:r>
              <a:r>
                <a:rPr lang="ko-KR" altLang="en-US" b="1" dirty="0" smtClean="0"/>
                <a:t> 다수</a:t>
              </a:r>
              <a:endParaRPr lang="ko-KR" altLang="en-US" b="1" dirty="0"/>
            </a:p>
          </p:txBody>
        </p:sp>
      </p:grpSp>
      <p:grpSp>
        <p:nvGrpSpPr>
          <p:cNvPr id="32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2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722783" y="494019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EDA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1160314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3419" y="2450462"/>
            <a:ext cx="2075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Target : y</a:t>
            </a:r>
            <a:endParaRPr lang="ko-KR" altLang="en-US" sz="4000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505391237"/>
              </p:ext>
            </p:extLst>
          </p:nvPr>
        </p:nvGraphicFramePr>
        <p:xfrm>
          <a:off x="990600" y="3526388"/>
          <a:ext cx="6172200" cy="498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722783" y="494019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EDA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1160314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722783" y="494019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EDA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1160314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0386" y="702634"/>
            <a:ext cx="5883533" cy="189010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45021" y="251145"/>
            <a:ext cx="12180581" cy="92537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482</Words>
  <Application>Microsoft Office PowerPoint</Application>
  <PresentationFormat>사용자 지정</PresentationFormat>
  <Paragraphs>210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?? ??</vt:lpstr>
      <vt:lpstr>MS UI Gothic</vt:lpstr>
      <vt:lpstr>맑은 고딕</vt:lpstr>
      <vt:lpstr>문체부 제목 돋음체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54</cp:revision>
  <dcterms:created xsi:type="dcterms:W3CDTF">2023-10-20T08:59:44Z</dcterms:created>
  <dcterms:modified xsi:type="dcterms:W3CDTF">2023-10-23T08:03:15Z</dcterms:modified>
</cp:coreProperties>
</file>