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74" r:id="rId11"/>
    <p:sldId id="268" r:id="rId12"/>
    <p:sldId id="262" r:id="rId13"/>
    <p:sldId id="263" r:id="rId14"/>
    <p:sldId id="27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7FF"/>
    <a:srgbClr val="61A3F7"/>
    <a:srgbClr val="05FCD8"/>
    <a:srgbClr val="D3D3D3"/>
    <a:srgbClr val="FFD900"/>
    <a:srgbClr val="8EBEFD"/>
    <a:srgbClr val="F6A8A7"/>
    <a:srgbClr val="44CCF1"/>
    <a:srgbClr val="22D02A"/>
    <a:srgbClr val="B7D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197" autoAdjust="0"/>
  </p:normalViewPr>
  <p:slideViewPr>
    <p:cSldViewPr>
      <p:cViewPr varScale="1">
        <p:scale>
          <a:sx n="59" d="100"/>
          <a:sy n="59" d="100"/>
        </p:scale>
        <p:origin x="216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2023. 10. 26.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chart" Target="../charts/chart7.xml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image" Target="../media/image3.png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3.png"/><Relationship Id="rId7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Relationship Id="rId9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455" y="9225066"/>
            <a:ext cx="249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615C66-A905-54AD-A266-D09B74EF60EB}"/>
              </a:ext>
            </a:extLst>
          </p:cNvPr>
          <p:cNvSpPr txBox="1"/>
          <p:nvPr/>
        </p:nvSpPr>
        <p:spPr>
          <a:xfrm>
            <a:off x="5278006" y="15329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</p:txBody>
      </p:sp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110197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04427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독립</a:t>
                      </a:r>
                      <a:r>
                        <a:rPr lang="en-US" altLang="ko-KR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/>
                        <a:t>4.629968164630426e-53</a:t>
                      </a:r>
                      <a:r>
                        <a:rPr lang="en-US" altLang="ko-KR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0690" y="3939807"/>
            <a:ext cx="35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Target :  y </a:t>
            </a:r>
            <a:r>
              <a:rPr lang="ko-KR" altLang="en-US" sz="2000" b="1" dirty="0"/>
              <a:t>에 대한 독립성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235450" y="9260682"/>
            <a:ext cx="3214350" cy="369332"/>
            <a:chOff x="14997194" y="9260682"/>
            <a:chExt cx="3214350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가지는 컬럼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6FB5D9-A739-EFD4-0B6A-18CCAB45663D}"/>
              </a:ext>
            </a:extLst>
          </p:cNvPr>
          <p:cNvSpPr txBox="1"/>
          <p:nvPr/>
        </p:nvSpPr>
        <p:spPr>
          <a:xfrm>
            <a:off x="5278006" y="15329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</p:txBody>
      </p:sp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4504" cy="19200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117545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7877062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82752" cy="192005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296" y="1175453"/>
            <a:ext cx="7388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4800" b="1" dirty="0" err="1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223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5919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'auto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'</a:t>
                      </a:r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2439646" y="6434435"/>
            <a:ext cx="15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4504" cy="19200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117545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548277" y="6362701"/>
            <a:ext cx="146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>
                <a:solidFill>
                  <a:srgbClr val="5987FF"/>
                </a:solidFill>
              </a:rPr>
              <a:t> 하락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B1F9-4FC7-9A6D-CD92-7548A343EB64}"/>
              </a:ext>
            </a:extLst>
          </p:cNvPr>
          <p:cNvSpPr txBox="1"/>
          <p:nvPr/>
        </p:nvSpPr>
        <p:spPr>
          <a:xfrm>
            <a:off x="3657600" y="1485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Sop_id</a:t>
            </a:r>
            <a:r>
              <a:rPr kumimoji="1" lang="en-US" altLang="ko-KR" dirty="0"/>
              <a:t>  </a:t>
            </a:r>
            <a:r>
              <a:rPr kumimoji="1" lang="ko-KR" altLang="en-US" dirty="0"/>
              <a:t>제외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9191"/>
              </p:ext>
            </p:extLst>
          </p:nvPr>
        </p:nvGraphicFramePr>
        <p:xfrm>
          <a:off x="609600" y="2468636"/>
          <a:ext cx="16885149" cy="662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27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5494422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–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–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4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5400" y="2981645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3FECED-F748-D960-0055-F671F7FE52B8}"/>
              </a:ext>
            </a:extLst>
          </p:cNvPr>
          <p:cNvSpPr txBox="1"/>
          <p:nvPr/>
        </p:nvSpPr>
        <p:spPr>
          <a:xfrm>
            <a:off x="1867702" y="580579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각 슬라이드 숫자 변경</a:t>
            </a:r>
            <a:endParaRPr kumimoji="1" lang="en-US" altLang="ko-KR" dirty="0"/>
          </a:p>
          <a:p>
            <a:r>
              <a:rPr kumimoji="1" lang="ko-KR" altLang="en-US" dirty="0"/>
              <a:t>데이터 개요 부분 작성 마무리</a:t>
            </a:r>
            <a:endParaRPr kumimoji="1"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5935"/>
              </p:ext>
            </p:extLst>
          </p:nvPr>
        </p:nvGraphicFramePr>
        <p:xfrm>
          <a:off x="2895600" y="2477084"/>
          <a:ext cx="5465266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9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20731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75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57917"/>
              </p:ext>
            </p:extLst>
          </p:nvPr>
        </p:nvGraphicFramePr>
        <p:xfrm>
          <a:off x="8458201" y="2477085"/>
          <a:ext cx="6570080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880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33627" y="8005481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3902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‘ATT’,’NTT’,’ATT2’, ‘TRAFFIC’,</a:t>
                      </a:r>
                      <a:r>
                        <a:rPr lang="en-US" altLang="ko-KR" baseline="0" dirty="0"/>
                        <a:t> ‘RT’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이상 트래픽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포트</a:t>
                      </a:r>
                      <a:r>
                        <a:rPr lang="en-US" altLang="ko-KR" dirty="0"/>
                        <a:t>)’,</a:t>
                      </a:r>
                      <a:r>
                        <a:rPr lang="en-US" altLang="ko-KR" baseline="0" dirty="0"/>
                        <a:t> ‘</a:t>
                      </a:r>
                      <a:r>
                        <a:rPr lang="ko-KR" altLang="en-US" baseline="0" dirty="0"/>
                        <a:t>유해 트래픽 탐지</a:t>
                      </a:r>
                      <a:r>
                        <a:rPr lang="en-US" altLang="ko-KR" baseline="0" dirty="0"/>
                        <a:t>’,</a:t>
                      </a:r>
                    </a:p>
                    <a:p>
                      <a:pPr algn="l"/>
                      <a:r>
                        <a:rPr lang="en-US" altLang="ko-KR" baseline="0" dirty="0"/>
                        <a:t>‘</a:t>
                      </a:r>
                      <a:r>
                        <a:rPr lang="ko-KR" altLang="en-US" baseline="0" dirty="0"/>
                        <a:t>이상 트래픽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링크</a:t>
                      </a:r>
                      <a:r>
                        <a:rPr lang="en-US" altLang="ko-KR" baseline="0" dirty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/>
                        <a:t>‘</a:t>
                      </a:r>
                      <a:r>
                        <a:rPr lang="ko-KR" altLang="en-US" baseline="0" dirty="0"/>
                        <a:t>이상 트래픽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이용기관</a:t>
                      </a:r>
                      <a:r>
                        <a:rPr lang="en-US" altLang="ko-KR" baseline="0" dirty="0"/>
                        <a:t>)’</a:t>
                      </a:r>
                    </a:p>
                    <a:p>
                      <a:pPr algn="l"/>
                      <a:r>
                        <a:rPr lang="en-US" altLang="ko-KR" baseline="0" dirty="0"/>
                        <a:t>‘</a:t>
                      </a:r>
                      <a:r>
                        <a:rPr lang="ko-KR" altLang="en-US" baseline="0" dirty="0"/>
                        <a:t>이상 트래픽 탐지</a:t>
                      </a:r>
                      <a:r>
                        <a:rPr lang="en-US" altLang="ko-KR" baseline="0" dirty="0"/>
                        <a:t>’,</a:t>
                      </a:r>
                    </a:p>
                    <a:p>
                      <a:pPr algn="l"/>
                      <a:r>
                        <a:rPr lang="en-US" altLang="ko-KR" baseline="0" dirty="0"/>
                        <a:t>‘</a:t>
                      </a:r>
                      <a:r>
                        <a:rPr lang="ko-KR" altLang="en-US" baseline="0" dirty="0"/>
                        <a:t>이상 트래픽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포트 장애</a:t>
                      </a:r>
                      <a:r>
                        <a:rPr lang="en-US" altLang="ko-KR" baseline="0" dirty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/>
                        <a:t>‘</a:t>
                      </a:r>
                      <a:r>
                        <a:rPr lang="ko-KR" altLang="en-US" baseline="0" dirty="0"/>
                        <a:t>이상 트래픽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링크 장애</a:t>
                      </a:r>
                      <a:r>
                        <a:rPr lang="en-US" altLang="ko-KR" baseline="0" dirty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/>
                        <a:t>‘ETH UNI </a:t>
                      </a:r>
                      <a:r>
                        <a:rPr lang="ko-KR" altLang="en-US" baseline="0" dirty="0" err="1"/>
                        <a:t>수신단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단방향</a:t>
                      </a:r>
                      <a:r>
                        <a:rPr lang="ko-KR" altLang="en-US" baseline="0" dirty="0"/>
                        <a:t> 링크 장애</a:t>
                      </a:r>
                      <a:r>
                        <a:rPr lang="en-US" altLang="ko-KR" baseline="0" dirty="0"/>
                        <a:t>＇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18039"/>
              </p:ext>
            </p:extLst>
          </p:nvPr>
        </p:nvGraphicFramePr>
        <p:xfrm>
          <a:off x="11867466" y="2556989"/>
          <a:ext cx="6191934" cy="6396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633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26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‘111’, ‘</a:t>
                      </a:r>
                      <a:r>
                        <a:rPr lang="ko-KR" altLang="en-US" dirty="0"/>
                        <a:t>테스트입니다</a:t>
                      </a:r>
                      <a:r>
                        <a:rPr lang="en-US" altLang="ko-KR" dirty="0"/>
                        <a:t>.’, ‘</a:t>
                      </a:r>
                      <a:r>
                        <a:rPr lang="ko-KR" altLang="en-US" dirty="0"/>
                        <a:t>기타 조치 내용</a:t>
                      </a:r>
                      <a:r>
                        <a:rPr lang="en-US" altLang="ko-KR" dirty="0"/>
                        <a:t>‘ , ‘</a:t>
                      </a:r>
                      <a:r>
                        <a:rPr lang="ko-KR" altLang="en-US" dirty="0" err="1"/>
                        <a:t>파스타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재설치</a:t>
                      </a:r>
                      <a:r>
                        <a:rPr lang="en-US" altLang="ko-KR" dirty="0"/>
                        <a:t>‘, ‘</a:t>
                      </a:r>
                      <a:r>
                        <a:rPr lang="ko-KR" altLang="en-US" dirty="0"/>
                        <a:t>마감 테스트</a:t>
                      </a:r>
                      <a:r>
                        <a:rPr lang="en-US" altLang="ko-KR" dirty="0"/>
                        <a:t>‘, ‘</a:t>
                      </a:r>
                      <a:r>
                        <a:rPr lang="ko-KR" altLang="en-US" dirty="0" err="1"/>
                        <a:t>이상없음</a:t>
                      </a:r>
                      <a:r>
                        <a:rPr lang="en-US" altLang="ko-KR" dirty="0"/>
                        <a:t>’, ‘</a:t>
                      </a:r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‘, ‘shutdown’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'2021-12-14 13:06:23.754‘, '2022-04-05 12:28:50.376'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'2021-12-14 14:06:23.754' '2022-04-05 13:28:50.376'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'NIA ADMIN‘, 'admin'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'2022-06-30 15:41:46.536 +0900'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'admin' ,'NIA ADMIN‘, '</a:t>
                      </a:r>
                      <a:r>
                        <a:rPr lang="ko-KR" altLang="en-US" dirty="0"/>
                        <a:t>김현숙</a:t>
                      </a:r>
                      <a:r>
                        <a:rPr lang="en-US" altLang="ko-KR" dirty="0"/>
                        <a:t>' ,'</a:t>
                      </a:r>
                      <a:r>
                        <a:rPr lang="ko-KR" altLang="en-US" dirty="0" err="1"/>
                        <a:t>김세</a:t>
                      </a:r>
                      <a:r>
                        <a:rPr lang="en-US" altLang="ko-KR" dirty="0"/>
                        <a:t>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7822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37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'non-disable‘, 'disable'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3304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‘FIN’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2023-08-25 11:07:14.643 +0900' '2022-07-28 15:55:46.349 +090, etc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‘DETAIL’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포트장애</a:t>
                      </a:r>
                      <a:r>
                        <a:rPr lang="en-US" altLang="ko-KR" dirty="0"/>
                        <a:t>’, ＇</a:t>
                      </a:r>
                      <a:r>
                        <a:rPr lang="ko-KR" altLang="en-US" dirty="0" err="1"/>
                        <a:t>장비장애</a:t>
                      </a:r>
                      <a:r>
                        <a:rPr lang="en-US" altLang="ko-KR" dirty="0"/>
                        <a:t>’ ,</a:t>
                      </a:r>
                      <a:r>
                        <a:rPr lang="en-US" altLang="ko-KR" baseline="0" dirty="0"/>
                        <a:t> 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통신불량</a:t>
                      </a:r>
                      <a:r>
                        <a:rPr lang="en-US" altLang="ko-KR" dirty="0"/>
                        <a:t>’, ‘ config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불일치</a:t>
                      </a:r>
                      <a:r>
                        <a:rPr lang="en-US" altLang="ko-KR" baseline="0" dirty="0"/>
                        <a:t>’ , ‘</a:t>
                      </a:r>
                      <a:r>
                        <a:rPr lang="ko-KR" altLang="en-US" baseline="0" dirty="0" err="1"/>
                        <a:t>포트불량</a:t>
                      </a:r>
                      <a:r>
                        <a:rPr lang="en-US" altLang="ko-KR" baseline="0" dirty="0"/>
                        <a:t>’, ‘</a:t>
                      </a:r>
                      <a:r>
                        <a:rPr lang="ko-KR" altLang="en-US" baseline="0" dirty="0" err="1"/>
                        <a:t>지빅불량</a:t>
                      </a:r>
                      <a:r>
                        <a:rPr lang="en-US" altLang="ko-KR" baseline="0" dirty="0"/>
                        <a:t>’,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‘’</a:t>
                      </a:r>
                      <a:r>
                        <a:rPr lang="ko-KR" altLang="en-US" dirty="0" err="1"/>
                        <a:t>포트변경</a:t>
                      </a:r>
                      <a:r>
                        <a:rPr lang="en-US" altLang="ko-KR" dirty="0"/>
                        <a:t>’, ‘config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재설정</a:t>
                      </a:r>
                      <a:r>
                        <a:rPr lang="en-US" altLang="ko-KR" baseline="0" dirty="0"/>
                        <a:t>’, ‘</a:t>
                      </a:r>
                      <a:r>
                        <a:rPr lang="ko-KR" altLang="en-US" baseline="0" dirty="0" err="1"/>
                        <a:t>장비재부팅</a:t>
                      </a:r>
                      <a:r>
                        <a:rPr lang="en-US" altLang="ko-KR" baseline="0" dirty="0"/>
                        <a:t>’ ‘</a:t>
                      </a:r>
                      <a:r>
                        <a:rPr lang="ko-KR" altLang="en-US" baseline="0" dirty="0" err="1"/>
                        <a:t>지빅교체</a:t>
                      </a:r>
                      <a:r>
                        <a:rPr lang="en-US" altLang="ko-KR" baseline="0" dirty="0"/>
                        <a:t>’ , ‘test’, ‘234’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Null </a:t>
            </a:r>
            <a:r>
              <a:rPr lang="ko-KR" altLang="en-US" sz="1200" dirty="0"/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76" name="TextBox 975"/>
          <p:cNvSpPr txBox="1"/>
          <p:nvPr/>
        </p:nvSpPr>
        <p:spPr>
          <a:xfrm>
            <a:off x="5278006" y="15329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전처리 전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110197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14975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전처리 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7625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0.4946964925654524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3.84295150256501e-53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1.3636191849419942e-56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0.49469615511240056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0.45342248608678254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0.5360000505482432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0.04986599124408791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4" y="5352990"/>
            <a:ext cx="35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Target :  y </a:t>
            </a:r>
            <a:r>
              <a:rPr lang="ko-KR" altLang="en-US" sz="2000" b="1" dirty="0"/>
              <a:t>에 대한 독립성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59712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0.24663415218605195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0.07661320909916608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5.3884745196930164e-86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0.4946839637369011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4235450" y="9260682"/>
            <a:ext cx="3214350" cy="369332"/>
            <a:chOff x="14997194" y="9260682"/>
            <a:chExt cx="3214350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가지는 컬럼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91009" cy="19200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983" y="1176517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216501" y="5034159"/>
            <a:ext cx="13596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Null </a:t>
            </a:r>
            <a:r>
              <a:rPr lang="ko-KR" altLang="en-US" dirty="0"/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276600" y="5002768"/>
            <a:ext cx="14686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UNIQUE</a:t>
            </a:r>
            <a:endParaRPr lang="ko-KR" altLang="en-US" dirty="0"/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171670" y="6765481"/>
            <a:ext cx="163859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UNIQUE 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29044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컬럼 내에 있는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값 중 </a:t>
                      </a:r>
                      <a:r>
                        <a:rPr lang="en-US" altLang="ko-KR" dirty="0"/>
                        <a:t>random</a:t>
                      </a:r>
                      <a:r>
                        <a:rPr lang="ko-KR" altLang="en-US" dirty="0"/>
                        <a:t>하게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r>
                        <a:rPr lang="ko-KR" altLang="en-US" dirty="0"/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0979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컬럼의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최빈값으로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r>
                        <a:rPr lang="ko-KR" altLang="en-US" dirty="0"/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3917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수동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/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8006" y="15329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330247" y="2461042"/>
            <a:ext cx="5967153" cy="3673058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1306</Words>
  <Application>Microsoft Macintosh PowerPoint</Application>
  <PresentationFormat>사용자 지정</PresentationFormat>
  <Paragraphs>501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</vt:lpstr>
      <vt:lpstr>MS UI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보미 염</cp:lastModifiedBy>
  <cp:revision>192</cp:revision>
  <dcterms:created xsi:type="dcterms:W3CDTF">2023-10-20T08:59:44Z</dcterms:created>
  <dcterms:modified xsi:type="dcterms:W3CDTF">2023-10-26T15:04:43Z</dcterms:modified>
</cp:coreProperties>
</file>