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/>
    <p:restoredTop sz="94692"/>
  </p:normalViewPr>
  <p:slideViewPr>
    <p:cSldViewPr snapToGrid="0" snapToObjects="1">
      <p:cViewPr varScale="1">
        <p:scale>
          <a:sx n="109" d="100"/>
          <a:sy n="109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A34FA-0FFD-E24C-AA03-505A620E383D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5244F-E2E5-C542-B4A3-6E1C826250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91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244F-E2E5-C542-B4A3-6E1C8262502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782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244F-E2E5-C542-B4A3-6E1C8262502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67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5244F-E2E5-C542-B4A3-6E1C8262502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1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14C8-B919-6D4E-A7DA-C40284BB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46E0D-8EEC-CA42-B939-EE44064E2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6E6A8-BB56-7941-9DFE-D3FDC786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F53E2-0F3F-EF46-A64C-2E05A6EA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8991F-6CE1-674D-BFF7-96619EE0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61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66B9-A35D-D249-9995-C258849A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E177A-C956-6E41-9470-61C65137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55F22-15D6-5A4D-9A35-5F767A08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C7D26-98A2-DD41-9F10-3B128B06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3371A-3FF7-5C47-8F28-3E9904FE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23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39BDE5-6013-C440-8E7C-09093D744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7C50A-11F1-374E-8506-A972BF4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483DC-E09F-9A47-B04C-46A75454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3D7CC-FEE5-0648-B9AD-29600A46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5E1AB-CF91-A343-93A5-5FBC991A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167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48DC1-4F47-8D4C-82EF-B7F5A510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B325D-D45E-F240-929B-C14DE4C3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9F24A-507F-8A48-AA22-783BC67F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5DA81-6B52-CB4C-8779-8D3BF218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929D6-60E8-174C-A1CC-2539CD34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58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B659-165D-B245-9A95-8166420E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DFAFE-1BD9-EA4B-AD01-5600776D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E070F-F38D-1647-B14D-ABA015D9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A5157-5B1A-D94C-9BDB-167B8B0B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9F238-4462-1344-BC0E-C83F6E9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515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27AD-56E6-6D4F-B6D3-2F4378DF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A0E29-966E-7844-98C8-06BB3D0DC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A66CA-F41F-B643-A890-D635DC3FD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89BCA-A9D8-CB41-9354-C7D11679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AC266-4F44-3448-80D4-E4298F1F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6592A-F46F-F749-A92C-BC54B150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82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5A4A-8E32-C845-B141-C3450797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F0CFF6-89A9-2B4E-9F1D-7F7F406DE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C6D1E-FA0F-C845-A393-9F84F5F7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F4AB81-D4C7-0B48-A37D-B81AB71B9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B67B2C-EFB2-8A4A-882B-7EC86A41D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547DBD-0987-7E40-954F-E44C626E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959918-6E82-C041-A1B3-3B1DDF88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E2C08-8179-F44B-8C02-61920D7E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46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FB093-4A67-3149-978F-505529A6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9628FB-1B02-554C-80C4-1914B082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9E704A-6E6E-0149-9477-A03DF95B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F14815-5E02-104A-8441-FA4BDFBF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383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B61D1-DB76-6743-9E95-1959D419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EEACB1-3379-6043-9FAC-7720018F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AB57F3-EF7B-0946-8B9D-93B75E65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5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C3A5B-42B2-7A40-92DE-AB3A9270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627D2-4BDA-FD46-8701-6FC0D686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08985-F7AC-7646-82A0-A34F46E49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87AF8-01B3-8B45-8EDC-61BF0D7C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CFA4F-72CE-6547-AF4D-85D1812B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A7632-DDD2-8243-AF4D-B5A0D3B1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00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4BAB-1C65-5840-AF67-2E102038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460230-FF11-844C-B2E2-1A88E78C5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C0814-78F5-0C49-BEA0-FC7727B9D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4768C-7B46-1A48-99D2-D70F1DF4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22F67-0477-7C44-B1E3-9D0F84A1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602E8-201B-0F45-A8A5-0AD1479E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84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A34248-F550-3147-8270-26C36AC9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8C0B6-CB8D-FB4F-8C23-F355B67F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FFE05-E8FA-B344-8CDA-500DC013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36D2-725D-A348-A317-BA466E52261A}" type="datetimeFigureOut">
              <a:rPr kumimoji="1" lang="ko-KR" altLang="en-US" smtClean="0"/>
              <a:t>2018. 8. 17.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07596-8E8C-9044-8F4A-B355A6294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D40E7-3B63-7D4C-A386-D5022F9AB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7668-AA1B-CA46-8273-C1CA80FB533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34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6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A76B4-DAF2-B04F-958D-BF2C9B65EDFF}"/>
              </a:ext>
            </a:extLst>
          </p:cNvPr>
          <p:cNvSpPr txBox="1"/>
          <p:nvPr/>
        </p:nvSpPr>
        <p:spPr>
          <a:xfrm>
            <a:off x="6639984" y="2573695"/>
            <a:ext cx="4784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Source 1 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항상 </a:t>
            </a:r>
            <a:r>
              <a:rPr kumimoji="1" lang="en-US" altLang="ko-KR" dirty="0"/>
              <a:t>error&gt;entropy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1=</a:t>
            </a:r>
          </a:p>
          <a:p>
            <a:r>
              <a:rPr kumimoji="1" lang="en-US" altLang="ko-KR" dirty="0"/>
              <a:t>error of 0+entropy of 1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0 =</a:t>
            </a:r>
          </a:p>
          <a:p>
            <a:r>
              <a:rPr kumimoji="1" lang="en-US" altLang="ko-KR" dirty="0"/>
              <a:t> error of 1+entropy of 0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Src0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항상 크기 때문에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89978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A76B4-DAF2-B04F-958D-BF2C9B65EDFF}"/>
              </a:ext>
            </a:extLst>
          </p:cNvPr>
          <p:cNvSpPr txBox="1"/>
          <p:nvPr/>
        </p:nvSpPr>
        <p:spPr>
          <a:xfrm>
            <a:off x="6639984" y="2573695"/>
            <a:ext cx="47848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 1 </a:t>
            </a:r>
            <a:r>
              <a:rPr kumimoji="1" lang="ko-KR" altLang="en-US" dirty="0"/>
              <a:t>만 선택하는 특징적인 구간</a:t>
            </a:r>
            <a:r>
              <a:rPr kumimoji="1" lang="en-US" altLang="ko-KR" dirty="0"/>
              <a:t>: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1=</a:t>
            </a:r>
          </a:p>
          <a:p>
            <a:r>
              <a:rPr kumimoji="1" lang="en-US" altLang="ko-KR" dirty="0"/>
              <a:t>error of 0+beta*entropy of 1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0 =</a:t>
            </a:r>
          </a:p>
          <a:p>
            <a:r>
              <a:rPr kumimoji="1" lang="en-US" altLang="ko-KR" dirty="0"/>
              <a:t> error of 1+beta*entropy of 0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Src</a:t>
            </a:r>
            <a:r>
              <a:rPr kumimoji="1" lang="en-US" altLang="ko-KR" dirty="0"/>
              <a:t> 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확률값과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entropy</a:t>
            </a:r>
            <a:r>
              <a:rPr kumimoji="1" lang="ko-KR" altLang="en-US" dirty="0"/>
              <a:t>가 비슷한 상태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Src0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항상 크기 때문에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17442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9" r="7278" b="3508"/>
          <a:stretch/>
        </p:blipFill>
        <p:spPr>
          <a:xfrm>
            <a:off x="712922" y="1396220"/>
            <a:ext cx="5563654" cy="49580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E7983-A546-F341-8D59-79537E3553CA}"/>
              </a:ext>
            </a:extLst>
          </p:cNvPr>
          <p:cNvSpPr txBox="1"/>
          <p:nvPr/>
        </p:nvSpPr>
        <p:spPr>
          <a:xfrm>
            <a:off x="6639984" y="2573695"/>
            <a:ext cx="55145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 1 </a:t>
            </a:r>
            <a:r>
              <a:rPr kumimoji="1" lang="ko-KR" altLang="en-US" dirty="0"/>
              <a:t>만 선택하는 특징적인 구간</a:t>
            </a:r>
            <a:r>
              <a:rPr kumimoji="1" lang="en-US" altLang="ko-KR" dirty="0"/>
              <a:t>: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1=</a:t>
            </a:r>
          </a:p>
          <a:p>
            <a:r>
              <a:rPr kumimoji="1" lang="en-US" altLang="ko-KR" dirty="0"/>
              <a:t>error of 0+beta*entropy of 1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0 =</a:t>
            </a:r>
          </a:p>
          <a:p>
            <a:r>
              <a:rPr kumimoji="1" lang="en-US" altLang="ko-KR" dirty="0"/>
              <a:t> error of 1+beta*entropy of 0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Src</a:t>
            </a:r>
            <a:r>
              <a:rPr kumimoji="1" lang="en-US" altLang="ko-KR" dirty="0"/>
              <a:t> 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확률값과</a:t>
            </a:r>
            <a:r>
              <a:rPr kumimoji="1" lang="ko-KR" altLang="en-US" dirty="0"/>
              <a:t> </a:t>
            </a:r>
            <a:r>
              <a:rPr kumimoji="1" lang="en-US" altLang="ko-KR" dirty="0"/>
              <a:t>entropy</a:t>
            </a:r>
            <a:r>
              <a:rPr kumimoji="1" lang="ko-KR" altLang="en-US" dirty="0"/>
              <a:t>의 차이가 크지 않은 상태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Src0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항상 크기 때문에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90709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800E-174E-2345-9D4D-4652306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Entropy vs. Error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CD8044-2746-1441-A48B-71D34382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5" y="1875354"/>
            <a:ext cx="5598224" cy="4198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54FEE5-6BB6-4248-9771-23C696608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51" y="1875354"/>
            <a:ext cx="5598224" cy="4198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DF11F5-6884-0946-9E4E-E45DD322883C}"/>
              </a:ext>
            </a:extLst>
          </p:cNvPr>
          <p:cNvSpPr txBox="1"/>
          <p:nvPr/>
        </p:nvSpPr>
        <p:spPr>
          <a:xfrm>
            <a:off x="2917950" y="1506022"/>
            <a:ext cx="730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beta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0.5 </a:t>
            </a:r>
            <a:r>
              <a:rPr kumimoji="1" lang="ko-KR" altLang="en-US" dirty="0"/>
              <a:t>이상일 때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error </a:t>
            </a:r>
            <a:r>
              <a:rPr kumimoji="1" lang="ko-KR" altLang="en-US" dirty="0"/>
              <a:t>값은 </a:t>
            </a:r>
            <a:r>
              <a:rPr kumimoji="1" lang="en-US" altLang="ko-KR" dirty="0"/>
              <a:t>entropy </a:t>
            </a:r>
            <a:r>
              <a:rPr kumimoji="1" lang="ko-KR" altLang="en-US" dirty="0"/>
              <a:t>값을 넘을 수 없음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6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1677"/>
            <a:ext cx="6863222" cy="53025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A76B4-DAF2-B04F-958D-BF2C9B65EDFF}"/>
              </a:ext>
            </a:extLst>
          </p:cNvPr>
          <p:cNvSpPr txBox="1"/>
          <p:nvPr/>
        </p:nvSpPr>
        <p:spPr>
          <a:xfrm>
            <a:off x="6639984" y="2573695"/>
            <a:ext cx="5061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Source 0 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항상 </a:t>
            </a:r>
            <a:r>
              <a:rPr kumimoji="1" lang="en-US" altLang="ko-KR" b="1" dirty="0"/>
              <a:t>error 1 &lt; entropy 1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1=</a:t>
            </a:r>
          </a:p>
          <a:p>
            <a:r>
              <a:rPr kumimoji="1" lang="en-US" altLang="ko-KR" dirty="0"/>
              <a:t>error of 0+entropy of 1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0 =</a:t>
            </a:r>
          </a:p>
          <a:p>
            <a:r>
              <a:rPr kumimoji="1" lang="en-US" altLang="ko-KR" dirty="0"/>
              <a:t> error of 1+entropy of 0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Python </a:t>
            </a:r>
            <a:r>
              <a:rPr kumimoji="1" lang="ko-KR" altLang="en-US" dirty="0"/>
              <a:t>부동소수점 계산이 정확하지 않아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</a:t>
            </a:r>
            <a:r>
              <a:rPr kumimoji="1" lang="ko-KR" altLang="en-US" dirty="0"/>
              <a:t> </a:t>
            </a:r>
            <a:r>
              <a:rPr kumimoji="1" lang="en-US" altLang="ko-KR" dirty="0"/>
              <a:t>update </a:t>
            </a:r>
            <a:r>
              <a:rPr kumimoji="1" lang="ko-KR" altLang="en-US" dirty="0"/>
              <a:t>할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964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4628"/>
            <a:ext cx="7023536" cy="4898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06B9B-9AA8-4F4C-897D-CB52BDD2036F}"/>
              </a:ext>
            </a:extLst>
          </p:cNvPr>
          <p:cNvSpPr txBox="1"/>
          <p:nvPr/>
        </p:nvSpPr>
        <p:spPr>
          <a:xfrm>
            <a:off x="6639984" y="2573695"/>
            <a:ext cx="236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Update </a:t>
            </a:r>
            <a:r>
              <a:rPr kumimoji="1" lang="ko-KR" altLang="en-US" dirty="0"/>
              <a:t>하지 않음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항상 </a:t>
            </a:r>
            <a:r>
              <a:rPr kumimoji="1" lang="en-US" altLang="ko-KR" dirty="0"/>
              <a:t>error &lt; entropy</a:t>
            </a:r>
          </a:p>
        </p:txBody>
      </p:sp>
    </p:spTree>
    <p:extLst>
      <p:ext uri="{BB962C8B-B14F-4D97-AF65-F5344CB8AC3E}">
        <p14:creationId xmlns:p14="http://schemas.microsoft.com/office/powerpoint/2010/main" val="3304461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1677"/>
            <a:ext cx="7028796" cy="5271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B1C1-6B45-0A41-B904-DFBAAE788B8D}"/>
              </a:ext>
            </a:extLst>
          </p:cNvPr>
          <p:cNvSpPr txBox="1"/>
          <p:nvPr/>
        </p:nvSpPr>
        <p:spPr>
          <a:xfrm>
            <a:off x="6639984" y="2573695"/>
            <a:ext cx="236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Update </a:t>
            </a:r>
            <a:r>
              <a:rPr kumimoji="1" lang="ko-KR" altLang="en-US" dirty="0"/>
              <a:t>하지 않음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항상 </a:t>
            </a:r>
            <a:r>
              <a:rPr kumimoji="1" lang="en-US" altLang="ko-KR" dirty="0"/>
              <a:t>error &lt; entropy</a:t>
            </a:r>
          </a:p>
        </p:txBody>
      </p:sp>
    </p:spTree>
    <p:extLst>
      <p:ext uri="{BB962C8B-B14F-4D97-AF65-F5344CB8AC3E}">
        <p14:creationId xmlns:p14="http://schemas.microsoft.com/office/powerpoint/2010/main" val="42019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BDE59-EB07-4542-BECD-E0804B33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Def. of the Sources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FBA96E-B772-AD46-A8FD-F16034599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Simple case - 2 sources, 2 states.</a:t>
                </a:r>
              </a:p>
              <a:p>
                <a:r>
                  <a:rPr kumimoji="1" lang="en-US" altLang="ko-KR" dirty="0"/>
                  <a:t>Markov Transition matrix of</a:t>
                </a:r>
              </a:p>
              <a:p>
                <a:pPr lvl="1"/>
                <a:r>
                  <a:rPr kumimoji="1" lang="en-US" altLang="ko-KR" dirty="0"/>
                  <a:t>Source 0 (extreme case)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pPr lvl="1"/>
                <a:r>
                  <a:rPr kumimoji="1" lang="en-US" altLang="ko-KR" dirty="0"/>
                  <a:t>Source 1 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FBA96E-B772-AD46-A8FD-F16034599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87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E961-69DE-C34B-A252-711167EB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Def. of the receiver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C74ED-4133-7047-9A6D-B9F5E995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It saves</a:t>
            </a:r>
          </a:p>
          <a:p>
            <a:pPr lvl="1"/>
            <a:r>
              <a:rPr kumimoji="1" lang="en-US" altLang="ko-KR" dirty="0"/>
              <a:t>Last observed time of each 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time_observed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ko-KR" dirty="0"/>
              <a:t>Last observed state of each source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state_observed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ko-KR" dirty="0"/>
              <a:t>Estimated state of sources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estimation</a:t>
            </a:r>
          </a:p>
          <a:p>
            <a:pPr lvl="1"/>
            <a:r>
              <a:rPr kumimoji="1" lang="en-US" altLang="ko-KR" dirty="0"/>
              <a:t>Expected error of sources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</a:p>
          <a:p>
            <a:pPr lvl="1"/>
            <a:r>
              <a:rPr kumimoji="1" lang="en-US" altLang="ko-KR" dirty="0"/>
              <a:t>Entropy of sources :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entropy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420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04CB-6350-434D-9F66-DAC13BC8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Pseudocode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33323-3882-F449-96BE-73DDFAA9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updateSource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(source)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주어진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state matrix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대해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확률에 따라 임의로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변경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함수 끝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13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04CB-6350-434D-9F66-DAC13BC8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Pseudocode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33323-3882-F449-96BE-73DDFAA9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updateReceiver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(t)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주어진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time slot t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대해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for all s in receiver do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interval = t-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time_observed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s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transition matrix M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kumimoji="1" lang="en-US" altLang="ko-KR" baseline="30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계산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for all p in ‘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state_observed’th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row of s: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	entropy += log2(p)*p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	estimation = argmax(p)</a:t>
            </a: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error = 1 - M[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state_observed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][estimation]</a:t>
            </a:r>
          </a:p>
          <a:p>
            <a:pPr marL="0" indent="0">
              <a:buNone/>
            </a:pP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함수 끝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1580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04CB-6350-434D-9F66-DAC13BC8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Pseudocode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2D093F-A701-3A4E-A496-E60F4003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의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doObserve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source,idx,time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주어진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Source, source index of receiver(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), time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대해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time_observed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= time</a:t>
            </a:r>
          </a:p>
          <a:p>
            <a:pPr marL="457200" lvl="1" indent="0">
              <a:buNone/>
            </a:pP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state_observed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= result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estimation[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= result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entropy[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= 0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error[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= 0</a:t>
            </a: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함수 끝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49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904CB-6350-434D-9F66-DAC13BC8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Pseudocode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2D093F-A701-3A4E-A496-E60F4003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main(beta) </a:t>
            </a:r>
            <a:r>
              <a:rPr lang="ko-KR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함수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for all t in given time interval: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for all s in sources: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updateSource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updateReceiver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(t)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for all s of sources: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if error[s</a:t>
            </a:r>
            <a:r>
              <a:rPr lang="en-US" altLang="ko-KR" sz="2400">
                <a:latin typeface="Consolas" panose="020B0609020204030204" pitchFamily="49" charset="0"/>
                <a:cs typeface="Consolas" panose="020B0609020204030204" pitchFamily="49" charset="0"/>
              </a:rPr>
              <a:t>] &gt;= 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beta*entropy[s]: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	append pair of (beta*entropy[s]+error[s] : s) into dict.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endif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if list is not empty: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max_cost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list.value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(max(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list.key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doObserve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max_cost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else: 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	do nothing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	endif</a:t>
            </a:r>
          </a:p>
          <a:p>
            <a:pPr marL="0" indent="0">
              <a:buNone/>
            </a:pPr>
            <a:r>
              <a:rPr lang="ko-KR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함수 끝</a:t>
            </a:r>
            <a:endParaRPr lang="en-US" altLang="ko-K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5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BD049-CAA1-8244-AAF8-391AA0A3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Update policy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2505B-C9B3-7347-B6A1-11C0F9A2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Source 0, Source 1</a:t>
            </a:r>
            <a:r>
              <a:rPr kumimoji="1" lang="ko-KR" altLang="en-US" dirty="0"/>
              <a:t> 두 가지를 갖는 경우</a:t>
            </a:r>
            <a:endParaRPr kumimoji="1" lang="en-US" altLang="ko-KR" dirty="0"/>
          </a:p>
          <a:p>
            <a:r>
              <a:rPr kumimoji="1" lang="en-US" altLang="ko-KR" dirty="0"/>
              <a:t>Update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 하는지 판별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beta*entropy &lt;= error</a:t>
            </a:r>
            <a:r>
              <a:rPr kumimoji="1" lang="ko-KR" altLang="en-US" dirty="0"/>
              <a:t> </a:t>
            </a:r>
            <a:r>
              <a:rPr kumimoji="1" lang="en-US" altLang="ko-KR" dirty="0"/>
              <a:t>?</a:t>
            </a:r>
          </a:p>
          <a:p>
            <a:pPr lvl="1">
              <a:buFontTx/>
              <a:buChar char="-"/>
            </a:pPr>
            <a:r>
              <a:rPr kumimoji="1" lang="en-US" altLang="ko-KR" dirty="0"/>
              <a:t>update</a:t>
            </a:r>
            <a:r>
              <a:rPr kumimoji="1" lang="ko-KR" altLang="en-US" dirty="0"/>
              <a:t> 하지 않아 생기는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더 크거나 같으면 </a:t>
            </a:r>
            <a:r>
              <a:rPr kumimoji="1" lang="en-US" altLang="ko-KR" dirty="0"/>
              <a:t>update </a:t>
            </a:r>
            <a:r>
              <a:rPr kumimoji="1" lang="ko-KR" altLang="en-US" dirty="0"/>
              <a:t>해야 한다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한번에 하나의 </a:t>
            </a:r>
            <a:r>
              <a:rPr kumimoji="1" lang="en-US" altLang="ko-KR" dirty="0"/>
              <a:t>source </a:t>
            </a:r>
            <a:r>
              <a:rPr kumimoji="1" lang="ko-KR" altLang="en-US" dirty="0"/>
              <a:t>만 관측 가능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ko-KR" altLang="en-US" dirty="0"/>
              <a:t>둘 다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 해야 한다면 </a:t>
            </a:r>
            <a:r>
              <a:rPr kumimoji="1" lang="en-US" altLang="ko-KR" dirty="0"/>
              <a:t>beta*entropy+ error of other source </a:t>
            </a:r>
            <a:r>
              <a:rPr kumimoji="1" lang="ko-KR" altLang="en-US" dirty="0"/>
              <a:t>가 큰 값을 </a:t>
            </a:r>
            <a:r>
              <a:rPr kumimoji="1" lang="en-US" altLang="ko-KR" dirty="0"/>
              <a:t>update.</a:t>
            </a:r>
          </a:p>
          <a:p>
            <a:r>
              <a:rPr kumimoji="1" lang="en-US" altLang="ko-KR" dirty="0"/>
              <a:t> </a:t>
            </a:r>
            <a:r>
              <a:rPr kumimoji="1" lang="ko-KR" altLang="en-US" dirty="0"/>
              <a:t>값이 똑같을 때 </a:t>
            </a:r>
            <a:r>
              <a:rPr kumimoji="1" lang="en-US" altLang="ko-KR" dirty="0"/>
              <a:t>source </a:t>
            </a:r>
            <a:r>
              <a:rPr kumimoji="1" lang="ko-KR" altLang="en-US" dirty="0"/>
              <a:t>선택 </a:t>
            </a:r>
            <a:r>
              <a:rPr kumimoji="1" lang="en-US" altLang="ko-KR" dirty="0"/>
              <a:t>randomize</a:t>
            </a:r>
            <a:r>
              <a:rPr kumimoji="1" lang="ko-KR" altLang="en-US" dirty="0"/>
              <a:t>하지 않음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615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B81A-1B12-C14D-A30C-5C768E5C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 result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7E51F5-DB96-2C4E-9B5E-8F89F02E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01784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A76B4-DAF2-B04F-958D-BF2C9B65EDFF}"/>
              </a:ext>
            </a:extLst>
          </p:cNvPr>
          <p:cNvSpPr txBox="1"/>
          <p:nvPr/>
        </p:nvSpPr>
        <p:spPr>
          <a:xfrm>
            <a:off x="6639984" y="2573695"/>
            <a:ext cx="4784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Source 1 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항상 </a:t>
            </a:r>
            <a:r>
              <a:rPr kumimoji="1" lang="en-US" altLang="ko-KR" dirty="0"/>
              <a:t>error&gt;entropy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1=</a:t>
            </a:r>
          </a:p>
          <a:p>
            <a:r>
              <a:rPr kumimoji="1" lang="en-US" altLang="ko-KR" dirty="0"/>
              <a:t>error of 0+entropy of 1</a:t>
            </a:r>
            <a:br>
              <a:rPr kumimoji="1" lang="en-US" altLang="ko-KR" dirty="0"/>
            </a:br>
            <a:endParaRPr kumimoji="1" lang="en-US" altLang="ko-KR" dirty="0"/>
          </a:p>
          <a:p>
            <a:r>
              <a:rPr kumimoji="1" lang="en-US" altLang="ko-KR" dirty="0"/>
              <a:t>Total update cost of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0 =</a:t>
            </a:r>
          </a:p>
          <a:p>
            <a:r>
              <a:rPr kumimoji="1" lang="en-US" altLang="ko-KR" dirty="0"/>
              <a:t> error of 1+entropy of 0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Src0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error</a:t>
            </a:r>
            <a:r>
              <a:rPr kumimoji="1" lang="ko-KR" altLang="en-US" dirty="0"/>
              <a:t>가 항상 크기 때문에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6543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396</Words>
  <Application>Microsoft Macintosh PowerPoint</Application>
  <PresentationFormat>와이드스크린</PresentationFormat>
  <Paragraphs>129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 Def. of the Sources</vt:lpstr>
      <vt:lpstr>Def. of the receiver</vt:lpstr>
      <vt:lpstr>Pseudocode</vt:lpstr>
      <vt:lpstr>Pseudocode</vt:lpstr>
      <vt:lpstr>Pseudocode</vt:lpstr>
      <vt:lpstr>Pseudocode</vt:lpstr>
      <vt:lpstr>Update policy</vt:lpstr>
      <vt:lpstr>Sim result</vt:lpstr>
      <vt:lpstr>Sim result</vt:lpstr>
      <vt:lpstr>Sim result</vt:lpstr>
      <vt:lpstr>Sim result</vt:lpstr>
      <vt:lpstr>Entropy vs. Error</vt:lpstr>
      <vt:lpstr>Sim result</vt:lpstr>
      <vt:lpstr>Sim result</vt:lpstr>
      <vt:lpstr>Sim result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이지수 (전기전자컴퓨터공학부/학생)</dc:creator>
  <cp:lastModifiedBy>이지수 (전기전자컴퓨터공학부/학생)</cp:lastModifiedBy>
  <cp:revision>40</cp:revision>
  <dcterms:created xsi:type="dcterms:W3CDTF">2018-08-08T04:45:38Z</dcterms:created>
  <dcterms:modified xsi:type="dcterms:W3CDTF">2018-08-20T08:17:11Z</dcterms:modified>
</cp:coreProperties>
</file>