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1" r:id="rId4"/>
    <p:sldId id="263" r:id="rId5"/>
    <p:sldId id="271" r:id="rId6"/>
    <p:sldId id="273" r:id="rId7"/>
    <p:sldId id="274" r:id="rId8"/>
    <p:sldId id="272" r:id="rId9"/>
    <p:sldId id="275" r:id="rId10"/>
    <p:sldId id="27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25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4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8BED4-8083-3C4B-8CE9-9ED891CE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9F6C6A-3CB9-C443-9E72-E779A21B9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2CEC9-8712-724A-BC9D-7E7BA3CA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808-5246-4543-A900-B7EC14BB5C00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D058D-510C-224D-B788-84AB41AA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BDA27-AAD8-E743-B8DF-2FD55191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65CD-85BF-B84B-9D28-D4C612FA82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586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00EBC-AC9A-F449-8BE7-2BB63C44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2F2EFE-BD1D-5E49-A54B-57718492B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864AB-5B0A-9047-8D20-84452DF3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808-5246-4543-A900-B7EC14BB5C00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4B67F-CCA9-C046-9052-98ED6EE0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3910F-27C4-EE4D-801B-CD8E68C2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65CD-85BF-B84B-9D28-D4C612FA82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854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E02588-58EC-3B4F-8606-2A404B94C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4E2F9D-6EB9-4E44-9433-4A40DAEF4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BE34A-D9BB-C145-ADAD-13ABCB6D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808-5246-4543-A900-B7EC14BB5C00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73530-5585-9146-B5D6-A0267EF3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1B19B-5EDF-2843-BBB9-5790A576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65CD-85BF-B84B-9D28-D4C612FA82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827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AEE68-33F9-3740-A60A-5331443A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36325-44E4-FC42-83AF-86154859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8B9B0-EF12-4746-BEC3-7E28846F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808-5246-4543-A900-B7EC14BB5C00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AFFB7-7E4A-9D47-85E1-7CE78DB4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38ED5-8243-2540-B7B2-1AD5EC74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65CD-85BF-B84B-9D28-D4C612FA82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776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FE438-F858-3F49-909D-77301B41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7E1EF2-01E9-D541-8239-CF31E0CC2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B046F-3685-E94C-BBBA-BDC18B58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808-5246-4543-A900-B7EC14BB5C00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6BD60-7A9C-7C43-BA8A-237C8057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80C9A-1E9B-7C48-A33A-BEFFF567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65CD-85BF-B84B-9D28-D4C612FA82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615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5677A-51C8-5F48-9F8B-FE8886DB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31475-B118-AA42-8690-AA0CD2490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4A4782-AFB3-044E-BFAE-7D0888BAE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A78C8-F880-5D4B-B9EC-0985D2FF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808-5246-4543-A900-B7EC14BB5C00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2D94D-9E4C-1C49-BB4C-E5F3A74B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6F8A31-D9B3-E74B-B860-0C0EA296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65CD-85BF-B84B-9D28-D4C612FA82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331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5F5FA-67E5-4341-A031-262F2A69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370F8-A3F2-C445-AF69-E6631A16C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2F3A7-9F2D-DA47-9C97-2EA0BAF78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AEAD05-5443-3B4F-BB2C-561CBC22C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E7BD70-8AD5-9D41-A9BF-E17D549C9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51A844-0FCD-294E-95B3-E7006D8F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808-5246-4543-A900-B7EC14BB5C00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C1321B-BB3E-F74B-85F0-98178FB1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09771F-14A4-0149-8D9C-ECC5E113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65CD-85BF-B84B-9D28-D4C612FA82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270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DFC24-D899-8948-88D4-8D3D0B3C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0CBD35-0671-E84F-9F90-9CEE367F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808-5246-4543-A900-B7EC14BB5C00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95AE75-1B69-BD44-B696-403547A8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1C1FB0-91A2-0943-A719-D01ECDCC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65CD-85BF-B84B-9D28-D4C612FA82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167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01FCA7-E84C-2046-ADEA-3604128D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808-5246-4543-A900-B7EC14BB5C00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66B565-1DC2-CE48-9D8E-A2F326D3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EF9C8F-2596-204A-9445-4EF9EBC6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65CD-85BF-B84B-9D28-D4C612FA82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75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F312D-FE60-DF4C-9F94-3C83A959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4E1B9-7E22-5B46-8252-FE1A88CB9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C0A31-F0ED-8345-8BD1-A4270B7CB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AA37F-1844-CC45-99D3-B61C0BAA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808-5246-4543-A900-B7EC14BB5C00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12A45-5AAB-E044-B92B-D8C6B6AD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9DF2C9-AB7D-EC45-96EB-281642CA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65CD-85BF-B84B-9D28-D4C612FA82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336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512E9-DE1F-754D-ABBD-61DC0C09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9A1245-9875-8241-A9EB-1AA18984D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743832-8C84-BC44-8566-F521E1C79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BDB0D8-9EFB-2A41-B122-D7E8359E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808-5246-4543-A900-B7EC14BB5C00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F6169-E9B5-2D44-A55A-E41EE74F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DBCC79-7E7D-D74D-B308-D5F986BA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65CD-85BF-B84B-9D28-D4C612FA82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24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81DB7C-A1E3-8B4A-9E19-75880AE0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91DC8-2CD9-8C49-9235-FCDBC13AE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3F287-C4B0-7742-AB78-A2B5C0FFF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CD808-5246-4543-A900-B7EC14BB5C00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CB13C-8B48-6047-9D77-CF6884152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897AA-5A94-7342-8999-72714D5F9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65CD-85BF-B84B-9D28-D4C612FA82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29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52739-772D-9C43-A637-BC4F96BE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Verify operation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B01271-AE5C-844E-9B03-26EBE5545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45" y="2099471"/>
            <a:ext cx="5256741" cy="39425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70862A-0818-6748-B93C-CF4162A048AC}"/>
              </a:ext>
            </a:extLst>
          </p:cNvPr>
          <p:cNvSpPr txBox="1"/>
          <p:nvPr/>
        </p:nvSpPr>
        <p:spPr>
          <a:xfrm>
            <a:off x="8254446" y="6042027"/>
            <a:ext cx="148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Round robin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566C5B5-CE4D-B245-BC9A-F07DE2B7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44" y="2099619"/>
            <a:ext cx="5258660" cy="39439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645AA9-8421-DE48-BD78-C8BC8354ABAA}"/>
              </a:ext>
            </a:extLst>
          </p:cNvPr>
          <p:cNvSpPr txBox="1"/>
          <p:nvPr/>
        </p:nvSpPr>
        <p:spPr>
          <a:xfrm>
            <a:off x="2158607" y="6042027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Cost minimization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C68270-1757-654B-B032-B3FCDD7DC889}"/>
              </a:ext>
            </a:extLst>
          </p:cNvPr>
          <p:cNvSpPr txBox="1"/>
          <p:nvPr/>
        </p:nvSpPr>
        <p:spPr>
          <a:xfrm>
            <a:off x="3558318" y="1545473"/>
            <a:ext cx="507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관찰할 때 값이 정상적으로 </a:t>
            </a:r>
            <a:r>
              <a:rPr kumimoji="1" lang="ko-KR" altLang="en-US" dirty="0" err="1"/>
              <a:t>초기화됨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1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CF7A4-FCA2-5240-BB2A-2C4887FD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New algorithm?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4C92C0-8C19-3545-89DF-F08719728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3" y="1850251"/>
            <a:ext cx="5667351" cy="42505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AACD9B-47B6-8847-B17F-760620B6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14" y="1850251"/>
            <a:ext cx="5667351" cy="425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0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52739-772D-9C43-A637-BC4F96BE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Verify operation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B01271-AE5C-844E-9B03-26EBE5545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45" y="2099471"/>
            <a:ext cx="5256741" cy="39425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70862A-0818-6748-B93C-CF4162A048AC}"/>
              </a:ext>
            </a:extLst>
          </p:cNvPr>
          <p:cNvSpPr txBox="1"/>
          <p:nvPr/>
        </p:nvSpPr>
        <p:spPr>
          <a:xfrm>
            <a:off x="8254446" y="6042027"/>
            <a:ext cx="148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Round robin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566C5B5-CE4D-B245-BC9A-F07DE2B7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44" y="2099619"/>
            <a:ext cx="5258660" cy="39439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645AA9-8421-DE48-BD78-C8BC8354ABAA}"/>
              </a:ext>
            </a:extLst>
          </p:cNvPr>
          <p:cNvSpPr txBox="1"/>
          <p:nvPr/>
        </p:nvSpPr>
        <p:spPr>
          <a:xfrm>
            <a:off x="2158607" y="6042027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Cost minimization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C68270-1757-654B-B032-B3FCDD7DC889}"/>
              </a:ext>
            </a:extLst>
          </p:cNvPr>
          <p:cNvSpPr txBox="1"/>
          <p:nvPr/>
        </p:nvSpPr>
        <p:spPr>
          <a:xfrm>
            <a:off x="4466456" y="1545473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값이 정상적으로 누적됨</a:t>
            </a:r>
          </a:p>
        </p:txBody>
      </p:sp>
    </p:spTree>
    <p:extLst>
      <p:ext uri="{BB962C8B-B14F-4D97-AF65-F5344CB8AC3E}">
        <p14:creationId xmlns:p14="http://schemas.microsoft.com/office/powerpoint/2010/main" val="277048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52739-772D-9C43-A637-BC4F96BE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Verify operation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C68270-1757-654B-B032-B3FCDD7DC889}"/>
              </a:ext>
            </a:extLst>
          </p:cNvPr>
          <p:cNvSpPr txBox="1"/>
          <p:nvPr/>
        </p:nvSpPr>
        <p:spPr>
          <a:xfrm>
            <a:off x="838200" y="1689895"/>
            <a:ext cx="24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Case of Round Robin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9BF01-BC17-3A43-BA97-B6B7FC5E9755}"/>
              </a:ext>
            </a:extLst>
          </p:cNvPr>
          <p:cNvSpPr txBox="1"/>
          <p:nvPr/>
        </p:nvSpPr>
        <p:spPr>
          <a:xfrm>
            <a:off x="838200" y="2248429"/>
            <a:ext cx="3319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시행 </a:t>
            </a:r>
            <a:r>
              <a:rPr kumimoji="1" lang="en-US" altLang="ko-KR" dirty="0"/>
              <a:t>1000</a:t>
            </a:r>
            <a:r>
              <a:rPr kumimoji="1" lang="ko-KR" altLang="en-US" dirty="0"/>
              <a:t>회 중</a:t>
            </a:r>
            <a:endParaRPr kumimoji="1" lang="en-US" altLang="ko-KR" dirty="0"/>
          </a:p>
          <a:p>
            <a:r>
              <a:rPr kumimoji="1" lang="en-US" altLang="ko-KR" dirty="0"/>
              <a:t>500</a:t>
            </a:r>
            <a:r>
              <a:rPr kumimoji="1" lang="ko-KR" altLang="en-US" dirty="0"/>
              <a:t>회 </a:t>
            </a:r>
            <a:r>
              <a:rPr kumimoji="1" lang="en-US" altLang="ko-KR" dirty="0"/>
              <a:t>– source 0 </a:t>
            </a:r>
            <a:r>
              <a:rPr kumimoji="1" lang="ko-KR" altLang="en-US" dirty="0"/>
              <a:t>선택</a:t>
            </a:r>
            <a:endParaRPr kumimoji="1" lang="en-US" altLang="ko-KR" dirty="0"/>
          </a:p>
          <a:p>
            <a:r>
              <a:rPr kumimoji="1" lang="en-US" altLang="ko-KR" dirty="0"/>
              <a:t>500</a:t>
            </a:r>
            <a:r>
              <a:rPr kumimoji="1" lang="ko-KR" altLang="en-US" dirty="0"/>
              <a:t>회 </a:t>
            </a:r>
            <a:r>
              <a:rPr kumimoji="1" lang="en-US" altLang="ko-KR" dirty="0"/>
              <a:t>– source 1 </a:t>
            </a:r>
            <a:r>
              <a:rPr kumimoji="1" lang="ko-KR" altLang="en-US" dirty="0"/>
              <a:t>선택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7E6A26-BAE9-DE4C-9143-4939AA61A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435579"/>
              </p:ext>
            </p:extLst>
          </p:nvPr>
        </p:nvGraphicFramePr>
        <p:xfrm>
          <a:off x="4746624" y="2248429"/>
          <a:ext cx="7126374" cy="3627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022">
                  <a:extLst>
                    <a:ext uri="{9D8B030D-6E8A-4147-A177-3AD203B41FA5}">
                      <a16:colId xmlns:a16="http://schemas.microsoft.com/office/drawing/2014/main" val="1438944066"/>
                    </a:ext>
                  </a:extLst>
                </a:gridCol>
                <a:gridCol w="3473894">
                  <a:extLst>
                    <a:ext uri="{9D8B030D-6E8A-4147-A177-3AD203B41FA5}">
                      <a16:colId xmlns:a16="http://schemas.microsoft.com/office/drawing/2014/main" val="1986093080"/>
                    </a:ext>
                  </a:extLst>
                </a:gridCol>
                <a:gridCol w="2375458">
                  <a:extLst>
                    <a:ext uri="{9D8B030D-6E8A-4147-A177-3AD203B41FA5}">
                      <a16:colId xmlns:a16="http://schemas.microsoft.com/office/drawing/2014/main" val="3585738202"/>
                    </a:ext>
                  </a:extLst>
                </a:gridCol>
              </a:tblGrid>
              <a:tr h="813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Source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Expected Error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Entropy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908463"/>
                  </a:ext>
                </a:extLst>
              </a:tr>
              <a:tr h="813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Src</a:t>
                      </a:r>
                      <a:r>
                        <a:rPr lang="en-US" altLang="ko-KR" dirty="0"/>
                        <a:t> 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500*0.5=250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1*500 = 500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473396"/>
                  </a:ext>
                </a:extLst>
              </a:tr>
              <a:tr h="813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Src</a:t>
                      </a:r>
                      <a:r>
                        <a:rPr lang="en-US" altLang="ko-KR" dirty="0"/>
                        <a:t>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500*min(p,1-p)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Entropy of time delta 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64037"/>
                  </a:ext>
                </a:extLst>
              </a:tr>
              <a:tr h="813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500*min(p,1-p)</a:t>
                      </a:r>
                    </a:p>
                    <a:p>
                      <a:pPr algn="ctr" latinLnBrk="1"/>
                      <a:r>
                        <a:rPr lang="en-US" altLang="ko-KR" dirty="0"/>
                        <a:t>+250</a:t>
                      </a:r>
                    </a:p>
                    <a:p>
                      <a:pPr algn="ctr" latinLnBrk="1"/>
                      <a:r>
                        <a:rPr lang="en-US" altLang="ko-KR" dirty="0"/>
                        <a:t>*Linear function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500+Entropy of time delta 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*shape of </a:t>
                      </a:r>
                      <a:r>
                        <a:rPr lang="en-US" altLang="ko-KR" dirty="0" err="1"/>
                        <a:t>prob</a:t>
                      </a:r>
                      <a:r>
                        <a:rPr lang="en-US" altLang="ko-KR" dirty="0"/>
                        <a:t> vs entropy function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466156"/>
                  </a:ext>
                </a:extLst>
              </a:tr>
            </a:tbl>
          </a:graphicData>
        </a:graphic>
      </p:graphicFrame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C0288340-1FA7-4B4D-A0FF-278992DC5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89" r="7278" b="3508"/>
          <a:stretch/>
        </p:blipFill>
        <p:spPr>
          <a:xfrm>
            <a:off x="655772" y="3171759"/>
            <a:ext cx="3723988" cy="33186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36613E-12DA-7843-941B-F7147206BEC4}"/>
              </a:ext>
            </a:extLst>
          </p:cNvPr>
          <p:cNvSpPr txBox="1"/>
          <p:nvPr/>
        </p:nvSpPr>
        <p:spPr>
          <a:xfrm>
            <a:off x="4746624" y="5975099"/>
            <a:ext cx="712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Round robin</a:t>
            </a:r>
            <a:r>
              <a:rPr kumimoji="1" lang="ko-KR" altLang="en-US" dirty="0"/>
              <a:t> 정책으로 인한 결과는 그래프의 빨간 </a:t>
            </a:r>
            <a:r>
              <a:rPr kumimoji="1" lang="en-US" altLang="ko-KR" dirty="0"/>
              <a:t>line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나타남</a:t>
            </a:r>
          </a:p>
        </p:txBody>
      </p:sp>
    </p:spTree>
    <p:extLst>
      <p:ext uri="{BB962C8B-B14F-4D97-AF65-F5344CB8AC3E}">
        <p14:creationId xmlns:p14="http://schemas.microsoft.com/office/powerpoint/2010/main" val="245498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BDE59-EB07-4542-BECD-E0804B33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Other cases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0FBA96E-B772-AD46-A8FD-F16034599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Simple case - 2 sources, 2 states.</a:t>
                </a:r>
              </a:p>
              <a:p>
                <a:r>
                  <a:rPr kumimoji="1" lang="en-US" altLang="ko-KR" dirty="0"/>
                  <a:t>Markov Transition matrix of</a:t>
                </a:r>
              </a:p>
              <a:p>
                <a:pPr lvl="1"/>
                <a:r>
                  <a:rPr kumimoji="1" lang="en-US" altLang="ko-KR" dirty="0"/>
                  <a:t>Source 0 (fixed case)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Source 1 =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0FBA96E-B772-AD46-A8FD-F16034599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9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0B81A-1B12-C14D-A30C-5C768E5C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Sim result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7E51F5-DB96-2C4E-9B5E-8F89F02E5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39265"/>
            <a:ext cx="6863222" cy="514741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692AF3-37CA-6A4E-9315-FA359FF3F659}"/>
              </a:ext>
            </a:extLst>
          </p:cNvPr>
          <p:cNvSpPr txBox="1"/>
          <p:nvPr/>
        </p:nvSpPr>
        <p:spPr>
          <a:xfrm>
            <a:off x="6863222" y="3492353"/>
            <a:ext cx="5047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Update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하지 않는 경우가 있음에도 불구하고</a:t>
            </a:r>
            <a:endParaRPr kumimoji="1" lang="en-US" altLang="ko-KR" dirty="0"/>
          </a:p>
          <a:p>
            <a:r>
              <a:rPr kumimoji="1" lang="en-US" altLang="ko-KR" dirty="0"/>
              <a:t>Cost minimization</a:t>
            </a:r>
            <a:r>
              <a:rPr kumimoji="1" lang="ko-KR" altLang="en-US" dirty="0"/>
              <a:t>의 성능이 좋지 않음</a:t>
            </a:r>
          </a:p>
        </p:txBody>
      </p:sp>
    </p:spTree>
    <p:extLst>
      <p:ext uri="{BB962C8B-B14F-4D97-AF65-F5344CB8AC3E}">
        <p14:creationId xmlns:p14="http://schemas.microsoft.com/office/powerpoint/2010/main" val="15351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15099C9-2B76-8342-BE49-44F3E90C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7" y="2095460"/>
            <a:ext cx="5893613" cy="44202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C5F6C6-6913-A941-8644-0CAB78D04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900" y="2095460"/>
            <a:ext cx="5893613" cy="4420209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544833DC-59C8-D248-AC61-F0550CF7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Sim result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B20A7-3C19-3F48-9FD1-EE251B0C04BD}"/>
              </a:ext>
            </a:extLst>
          </p:cNvPr>
          <p:cNvSpPr txBox="1"/>
          <p:nvPr/>
        </p:nvSpPr>
        <p:spPr>
          <a:xfrm>
            <a:off x="838200" y="1523742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Cost minimization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00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15099C9-2B76-8342-BE49-44F3E90C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7" y="2095460"/>
            <a:ext cx="5893613" cy="44202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C5F6C6-6913-A941-8644-0CAB78D04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900" y="2095460"/>
            <a:ext cx="5893613" cy="4420209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544833DC-59C8-D248-AC61-F0550CF7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Sim result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B20A7-3C19-3F48-9FD1-EE251B0C04BD}"/>
              </a:ext>
            </a:extLst>
          </p:cNvPr>
          <p:cNvSpPr txBox="1"/>
          <p:nvPr/>
        </p:nvSpPr>
        <p:spPr>
          <a:xfrm>
            <a:off x="838200" y="1523742"/>
            <a:ext cx="1542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Round Robin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75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0B81A-1B12-C14D-A30C-5C768E5C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Sim result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7E51F5-DB96-2C4E-9B5E-8F89F02E5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39265"/>
            <a:ext cx="6863221" cy="514741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0310A1-7D8B-4145-94F1-8665A4D5CA07}"/>
              </a:ext>
            </a:extLst>
          </p:cNvPr>
          <p:cNvSpPr txBox="1"/>
          <p:nvPr/>
        </p:nvSpPr>
        <p:spPr>
          <a:xfrm>
            <a:off x="6639984" y="2573695"/>
            <a:ext cx="47848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Src</a:t>
            </a:r>
            <a:r>
              <a:rPr kumimoji="1" lang="en-US" altLang="ko-KR" dirty="0"/>
              <a:t> 1 </a:t>
            </a:r>
            <a:r>
              <a:rPr kumimoji="1" lang="ko-KR" altLang="en-US" dirty="0"/>
              <a:t>만 선택하는 특징적인 구간</a:t>
            </a:r>
            <a:r>
              <a:rPr kumimoji="1" lang="en-US" altLang="ko-KR" dirty="0"/>
              <a:t>: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Total update cost of </a:t>
            </a:r>
            <a:r>
              <a:rPr kumimoji="1" lang="en-US" altLang="ko-KR" dirty="0" err="1"/>
              <a:t>src</a:t>
            </a:r>
            <a:r>
              <a:rPr kumimoji="1" lang="en-US" altLang="ko-KR" dirty="0"/>
              <a:t> 1=</a:t>
            </a:r>
          </a:p>
          <a:p>
            <a:r>
              <a:rPr kumimoji="1" lang="en-US" altLang="ko-KR" dirty="0"/>
              <a:t>error of 0+beta*entropy of 1</a:t>
            </a:r>
            <a:br>
              <a:rPr kumimoji="1" lang="en-US" altLang="ko-KR" dirty="0"/>
            </a:br>
            <a:endParaRPr kumimoji="1" lang="en-US" altLang="ko-KR" dirty="0"/>
          </a:p>
          <a:p>
            <a:r>
              <a:rPr kumimoji="1" lang="en-US" altLang="ko-KR" dirty="0"/>
              <a:t>Total update cost of </a:t>
            </a:r>
            <a:r>
              <a:rPr kumimoji="1" lang="en-US" altLang="ko-KR" dirty="0" err="1"/>
              <a:t>src</a:t>
            </a:r>
            <a:r>
              <a:rPr kumimoji="1" lang="en-US" altLang="ko-KR" dirty="0"/>
              <a:t> 0 =</a:t>
            </a:r>
          </a:p>
          <a:p>
            <a:r>
              <a:rPr kumimoji="1" lang="en-US" altLang="ko-KR" dirty="0"/>
              <a:t> error of 1+beta*entropy of 0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Src</a:t>
            </a:r>
            <a:r>
              <a:rPr kumimoji="1" lang="en-US" altLang="ko-KR" dirty="0"/>
              <a:t> 1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확률값과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entropy</a:t>
            </a:r>
            <a:r>
              <a:rPr kumimoji="1" lang="ko-KR" altLang="en-US" dirty="0"/>
              <a:t>가 비슷한 상태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Src0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항상 크기 때문에 </a:t>
            </a:r>
            <a:r>
              <a:rPr kumimoji="1" lang="en-US" altLang="ko-KR" dirty="0"/>
              <a:t>1</a:t>
            </a:r>
            <a:r>
              <a:rPr kumimoji="1" lang="ko-KR" altLang="en-US" dirty="0"/>
              <a:t>만 </a:t>
            </a:r>
            <a:r>
              <a:rPr kumimoji="1" lang="en-US" altLang="ko-KR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74708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CF7A4-FCA2-5240-BB2A-2C4887FD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New algorithm?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EFC8C-928A-A147-9915-A11E623A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문제점</a:t>
            </a:r>
            <a:r>
              <a:rPr kumimoji="1" lang="en-US" altLang="ko-KR" dirty="0"/>
              <a:t>1. Beta</a:t>
            </a:r>
            <a:r>
              <a:rPr kumimoji="1" lang="ko-KR" altLang="en-US" dirty="0"/>
              <a:t>가 작을 수록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값이 작은 것을 업데이트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문제점</a:t>
            </a:r>
            <a:r>
              <a:rPr kumimoji="1" lang="en-US" altLang="ko-KR" dirty="0"/>
              <a:t>2. Beta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0.5 </a:t>
            </a:r>
            <a:r>
              <a:rPr kumimoji="1" lang="ko-KR" altLang="en-US" dirty="0"/>
              <a:t>이상일 경우 제대로 동작하지 않음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문제점</a:t>
            </a:r>
            <a:r>
              <a:rPr kumimoji="1" lang="en-US" altLang="ko-KR" dirty="0"/>
              <a:t>2. </a:t>
            </a:r>
            <a:r>
              <a:rPr kumimoji="1" lang="ko-KR" altLang="en-US" dirty="0"/>
              <a:t>시간이 지날수록 </a:t>
            </a:r>
            <a:r>
              <a:rPr kumimoji="1" lang="en-US" altLang="ko-KR" dirty="0" err="1"/>
              <a:t>errorr</a:t>
            </a:r>
            <a:r>
              <a:rPr kumimoji="1" lang="ko-KR" altLang="en-US" dirty="0"/>
              <a:t>값과 </a:t>
            </a:r>
            <a:r>
              <a:rPr kumimoji="1" lang="en-US" altLang="ko-KR" dirty="0"/>
              <a:t>entropy</a:t>
            </a:r>
            <a:r>
              <a:rPr kumimoji="1" lang="ko-KR" altLang="en-US" dirty="0"/>
              <a:t>값이 크게 증가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제안 </a:t>
            </a:r>
            <a:r>
              <a:rPr kumimoji="1" lang="en-US" altLang="ko-KR" dirty="0"/>
              <a:t>: Cost </a:t>
            </a:r>
            <a:r>
              <a:rPr kumimoji="1" lang="ko-KR" altLang="en-US" dirty="0"/>
              <a:t>대비 </a:t>
            </a:r>
            <a:r>
              <a:rPr kumimoji="1" lang="en-US" altLang="ko-KR" dirty="0"/>
              <a:t>gain.</a:t>
            </a:r>
          </a:p>
          <a:p>
            <a:pPr marL="0" indent="0">
              <a:buNone/>
            </a:pPr>
            <a:r>
              <a:rPr kumimoji="1" lang="ko-KR" altLang="en-US" dirty="0"/>
              <a:t>들이는 </a:t>
            </a:r>
            <a:r>
              <a:rPr kumimoji="1" lang="en-US" altLang="ko-KR" dirty="0"/>
              <a:t>cost </a:t>
            </a:r>
            <a:r>
              <a:rPr kumimoji="1" lang="ko-KR" altLang="en-US" dirty="0"/>
              <a:t>대비 </a:t>
            </a:r>
            <a:r>
              <a:rPr kumimoji="1" lang="en-US" altLang="ko-KR" dirty="0"/>
              <a:t>error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얼마나 </a:t>
            </a:r>
            <a:r>
              <a:rPr kumimoji="1" lang="en-US" altLang="ko-KR" dirty="0"/>
              <a:t>reduce </a:t>
            </a:r>
            <a:r>
              <a:rPr kumimoji="1" lang="ko-KR" altLang="en-US" dirty="0"/>
              <a:t>할 수 있는가</a:t>
            </a:r>
            <a:r>
              <a:rPr kumimoji="1" lang="en-US" altLang="ko-KR" dirty="0"/>
              <a:t>?</a:t>
            </a:r>
          </a:p>
          <a:p>
            <a:pPr marL="0" indent="0">
              <a:buNone/>
            </a:pPr>
            <a:r>
              <a:rPr kumimoji="1" lang="en-US" altLang="ko-KR" dirty="0"/>
              <a:t>Update gain vs. cost of source A </a:t>
            </a:r>
          </a:p>
          <a:p>
            <a:pPr marL="0" indent="0">
              <a:buNone/>
            </a:pPr>
            <a:r>
              <a:rPr kumimoji="1" lang="en-US" altLang="ko-KR" dirty="0"/>
              <a:t>	= error of A/(beta*entropy of A + error of B)</a:t>
            </a:r>
          </a:p>
        </p:txBody>
      </p:sp>
    </p:spTree>
    <p:extLst>
      <p:ext uri="{BB962C8B-B14F-4D97-AF65-F5344CB8AC3E}">
        <p14:creationId xmlns:p14="http://schemas.microsoft.com/office/powerpoint/2010/main" val="39755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8683</TotalTime>
  <Words>249</Words>
  <Application>Microsoft Macintosh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Verify operation</vt:lpstr>
      <vt:lpstr>Verify operation</vt:lpstr>
      <vt:lpstr>Verify operation</vt:lpstr>
      <vt:lpstr>Other cases</vt:lpstr>
      <vt:lpstr>Sim result</vt:lpstr>
      <vt:lpstr>Sim result</vt:lpstr>
      <vt:lpstr>Sim result</vt:lpstr>
      <vt:lpstr>Sim result</vt:lpstr>
      <vt:lpstr>New algorithm?</vt:lpstr>
      <vt:lpstr>New algorithm?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이지수 (전기전자컴퓨터공학부/학생)</dc:creator>
  <cp:lastModifiedBy>이지수 (전기전자컴퓨터공학부/학생)</cp:lastModifiedBy>
  <cp:revision>18</cp:revision>
  <dcterms:created xsi:type="dcterms:W3CDTF">2018-08-14T04:38:07Z</dcterms:created>
  <dcterms:modified xsi:type="dcterms:W3CDTF">2018-08-20T08:16:24Z</dcterms:modified>
</cp:coreProperties>
</file>