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2" r:id="rId4"/>
    <p:sldId id="265" r:id="rId5"/>
    <p:sldId id="266" r:id="rId6"/>
    <p:sldId id="263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715"/>
  </p:normalViewPr>
  <p:slideViewPr>
    <p:cSldViewPr snapToGrid="0" snapToObjects="1">
      <p:cViewPr varScale="1">
        <p:scale>
          <a:sx n="83" d="100"/>
          <a:sy n="83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BBB40-481A-A54B-A6B2-2BF60E79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4410E-FB46-D24F-B6E3-E8233C269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6A2FA-668D-FE4E-B057-93C30404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62DAA-DEC0-5649-9C35-C62E0E95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EA10D-E350-DF42-9B2A-1AC943A1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9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BA1B1-A123-544B-A530-96D5F9EB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B3E5C-BAA7-8945-B344-F76562753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D2A42-0ACC-C841-B47D-C04BD38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C36BE-6FE7-5A44-AC9D-F8F1FB1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EA8AF-1645-8C45-8164-42E23B4C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606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74B955-02EA-B845-851F-5A6CE0D99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A9FBE-612C-894B-9105-8B7B1D509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D93ED-2FAD-C349-B477-C84EC449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FB634-A15B-2E40-91C1-F62D7E1B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438CF-05A4-B54E-8CC6-17276246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26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BF545-2C8D-3649-816D-3929D80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63C71-65C0-494B-82F3-C385E5069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0F621-7934-904E-A234-F26CA49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32FD1-3A53-A14D-A683-1136E2EE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00E28-FA43-5843-B87C-FF689FBC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049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8CD38-CF80-5346-BE4F-A7B13F80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21066-00AB-BF40-967A-550D89361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8B1B9-1C16-BA4A-97FF-C419C954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4B57E-7424-7B44-A7A7-4E7B2FD0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B523B-EB59-3F4C-B51E-025EE215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0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56662-450D-0D41-AC8F-2541B297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CEC13-6BE6-2547-A621-563EA1F15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BCAD7-4272-E748-B511-E671886A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58ABB-419B-A74A-B688-AB90D267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8DE21-B7FA-394B-A866-793B52CA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4149C-71BF-9E48-B895-48919B17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662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B7B5D-9C43-4D4F-BF70-17397F1C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46EC06-CEBB-894F-9067-787A9785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EFCBB-9F82-9648-8549-5ADA4AB8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729D89-51BF-D64D-93C6-FB661B0FA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2AE094-EFCE-4441-AA68-275DC3D04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8A44FD-F01F-C64E-B542-5D5B4B9D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ACF655-CE40-074E-A6FE-26B811DB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D1A9E-C50E-734A-80D7-575C91C6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15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E4A0-EA56-EE43-B5D2-1BA3CE63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3035AA-0A23-F04D-A3FE-B1980783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08EDC0-6B1F-A148-ACE5-F9AB1EC5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EB6CD-270A-D946-9DBE-CAC8A6B4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06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463C60-2039-9E4C-B913-73D71D01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848F77-FEFA-7040-BF97-6A94C83C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8E220-F479-2A4B-B6A6-28487BBC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485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0E5E5-3F9B-464B-A538-74DFE608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DC285-95EB-464D-9085-AB5A0EE67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78DB5-C588-9E42-9AE7-3A4980E6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8731A-D474-2A48-BF65-107C63A7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7AB11-7584-144B-BC08-60E1B24B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A541B-7A55-6549-ABD0-9C4DFD34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580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F985-8ADA-7C4E-8026-94FBAEE1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19FDE2-5CE5-5544-862F-0B4129478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430BE0-4491-D749-87CE-0C3CCB39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C569F-9B5B-FA45-9AEB-C7A3D895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9B39A-02A3-924A-A484-B2F21CB6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D4CEC-D90E-3E49-BCED-BFE40CBA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41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82B191-15D3-0840-9225-2642BCDE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543B4-18D5-0849-9205-CB3E9CA3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DB658-9100-0546-950E-C666E0AA9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E9B2-2533-1241-8374-A44B8F7A386C}" type="datetimeFigureOut">
              <a:rPr kumimoji="1" lang="ko-KR" altLang="en-US" smtClean="0"/>
              <a:t>2018. 9. 3.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2EA37-CC60-DF47-A15E-E8D6C4E03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445C6-45B3-6B42-A525-FB3F4E4C3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CC23-C539-F142-99FF-4E79DFCE57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877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03928-0BAF-8144-BD9F-696223D9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</a:t>
            </a:r>
            <a:r>
              <a:rPr kumimoji="1" lang="ko-KR" altLang="en-US" dirty="0"/>
              <a:t>함수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760B-0184-974E-9D4C-74FA062C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for all s of sources: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 of all sources </a:t>
            </a:r>
          </a:p>
          <a:p>
            <a:pPr marL="457200" lvl="1" indent="0">
              <a:buNone/>
            </a:pPr>
            <a:r>
              <a:rPr lang="en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&gt;= beta*entropy[s] + error sum of other sources):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	append pair of (beta*entropy[s]+error[s] : s) into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br>
              <a:rPr lang="en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if list is not empty: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cost =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list.value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or min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list.key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doObserve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(cost)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do nothing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4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426E3-A22C-084B-AEF1-BCACEF14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A87168-0D8C-AD42-9DE8-7D1F2CC79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37972"/>
              </p:ext>
            </p:extLst>
          </p:nvPr>
        </p:nvGraphicFramePr>
        <p:xfrm>
          <a:off x="946688" y="2656952"/>
          <a:ext cx="4616772" cy="2906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4">
                  <a:extLst>
                    <a:ext uri="{9D8B030D-6E8A-4147-A177-3AD203B41FA5}">
                      <a16:colId xmlns:a16="http://schemas.microsoft.com/office/drawing/2014/main" val="3277755376"/>
                    </a:ext>
                  </a:extLst>
                </a:gridCol>
                <a:gridCol w="1538924">
                  <a:extLst>
                    <a:ext uri="{9D8B030D-6E8A-4147-A177-3AD203B41FA5}">
                      <a16:colId xmlns:a16="http://schemas.microsoft.com/office/drawing/2014/main" val="3711925799"/>
                    </a:ext>
                  </a:extLst>
                </a:gridCol>
                <a:gridCol w="1538924">
                  <a:extLst>
                    <a:ext uri="{9D8B030D-6E8A-4147-A177-3AD203B41FA5}">
                      <a16:colId xmlns:a16="http://schemas.microsoft.com/office/drawing/2014/main" val="3248868433"/>
                    </a:ext>
                  </a:extLst>
                </a:gridCol>
              </a:tblGrid>
              <a:tr h="9689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Max 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Ea</a:t>
                      </a:r>
                      <a:r>
                        <a:rPr lang="en-US" altLang="ko-KR" dirty="0"/>
                        <a:t>&lt;Ha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Ea</a:t>
                      </a:r>
                      <a:r>
                        <a:rPr lang="en-US" altLang="ko-KR" dirty="0"/>
                        <a:t>&gt;=Ha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625213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Eb</a:t>
                      </a:r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Ea+Hb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346587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Eb</a:t>
                      </a:r>
                      <a:r>
                        <a:rPr lang="en-US" altLang="ko-KR" dirty="0"/>
                        <a:t>&gt;=</a:t>
                      </a:r>
                      <a:r>
                        <a:rPr lang="en-US" altLang="ko-KR" dirty="0" err="1"/>
                        <a:t>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Eb+Ha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Ea+Eb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58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F1D2BFA-E127-1241-9401-1F91FEA4F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31968"/>
              </p:ext>
            </p:extLst>
          </p:nvPr>
        </p:nvGraphicFramePr>
        <p:xfrm>
          <a:off x="6479583" y="2656953"/>
          <a:ext cx="4616772" cy="2906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924">
                  <a:extLst>
                    <a:ext uri="{9D8B030D-6E8A-4147-A177-3AD203B41FA5}">
                      <a16:colId xmlns:a16="http://schemas.microsoft.com/office/drawing/2014/main" val="3277755376"/>
                    </a:ext>
                  </a:extLst>
                </a:gridCol>
                <a:gridCol w="1538924">
                  <a:extLst>
                    <a:ext uri="{9D8B030D-6E8A-4147-A177-3AD203B41FA5}">
                      <a16:colId xmlns:a16="http://schemas.microsoft.com/office/drawing/2014/main" val="3711925799"/>
                    </a:ext>
                  </a:extLst>
                </a:gridCol>
                <a:gridCol w="1538924">
                  <a:extLst>
                    <a:ext uri="{9D8B030D-6E8A-4147-A177-3AD203B41FA5}">
                      <a16:colId xmlns:a16="http://schemas.microsoft.com/office/drawing/2014/main" val="3248868433"/>
                    </a:ext>
                  </a:extLst>
                </a:gridCol>
              </a:tblGrid>
              <a:tr h="9689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Min 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Ea</a:t>
                      </a:r>
                      <a:r>
                        <a:rPr lang="en-US" altLang="ko-KR" dirty="0"/>
                        <a:t>&lt;Ha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Ea</a:t>
                      </a:r>
                      <a:r>
                        <a:rPr lang="en-US" altLang="ko-KR" dirty="0"/>
                        <a:t>&gt;=Ha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625213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Eb</a:t>
                      </a:r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Ea+Eb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Eb+Ha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346587"/>
                  </a:ext>
                </a:extLst>
              </a:tr>
              <a:tr h="96897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Eb</a:t>
                      </a:r>
                      <a:r>
                        <a:rPr lang="en-US" altLang="ko-KR" dirty="0"/>
                        <a:t>&gt;=</a:t>
                      </a:r>
                      <a:r>
                        <a:rPr lang="en-US" altLang="ko-KR" dirty="0" err="1"/>
                        <a:t>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 err="1"/>
                        <a:t>Ea+Hb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?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0616-A53F-1648-B739-62FE8A7B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비교 </a:t>
            </a:r>
            <a:r>
              <a:rPr kumimoji="1" lang="en-US" altLang="ko-KR" dirty="0"/>
              <a:t>source</a:t>
            </a:r>
            <a:r>
              <a:rPr kumimoji="1" lang="ko-KR" altLang="en-US" dirty="0"/>
              <a:t> 수정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D20E179-19E0-9141-A466-E622FEFED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Source 0 (extreme case)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Source 1 =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R" altLang="en-US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D20E179-19E0-9141-A466-E622FEFED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4E46-0A9E-0543-80E8-027066A6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Max vs Min value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9D27B-D8D5-7541-8DA8-6AA43E5B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93"/>
            <a:ext cx="10515600" cy="4777569"/>
          </a:xfrm>
        </p:spPr>
        <p:txBody>
          <a:bodyPr/>
          <a:lstStyle/>
          <a:p>
            <a:r>
              <a:rPr kumimoji="1" lang="en-US" altLang="ko-KR" dirty="0"/>
              <a:t>Beta =0.01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165207-5E67-ED4D-AAF5-2FC67D365628}"/>
              </a:ext>
            </a:extLst>
          </p:cNvPr>
          <p:cNvGrpSpPr/>
          <p:nvPr/>
        </p:nvGrpSpPr>
        <p:grpSpPr>
          <a:xfrm>
            <a:off x="8803038" y="779463"/>
            <a:ext cx="2671565" cy="911225"/>
            <a:chOff x="6431797" y="914400"/>
            <a:chExt cx="2671565" cy="91122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B43F935-D847-A046-9913-5CBF273F34C8}"/>
                </a:ext>
              </a:extLst>
            </p:cNvPr>
            <p:cNvCxnSpPr/>
            <p:nvPr/>
          </p:nvCxnSpPr>
          <p:spPr>
            <a:xfrm>
              <a:off x="6617776" y="1224365"/>
              <a:ext cx="44945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31E874E3-6CB4-D74A-B949-70C120DDCBF7}"/>
                </a:ext>
              </a:extLst>
            </p:cNvPr>
            <p:cNvCxnSpPr/>
            <p:nvPr/>
          </p:nvCxnSpPr>
          <p:spPr>
            <a:xfrm>
              <a:off x="6617776" y="1518834"/>
              <a:ext cx="44945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6CF114-683E-9243-A0D8-87399619221D}"/>
                </a:ext>
              </a:extLst>
            </p:cNvPr>
            <p:cNvSpPr txBox="1"/>
            <p:nvPr/>
          </p:nvSpPr>
          <p:spPr>
            <a:xfrm>
              <a:off x="7067227" y="1044357"/>
              <a:ext cx="2036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Round robin</a:t>
              </a:r>
              <a:br>
                <a:rPr kumimoji="1" lang="en-US" altLang="ko-KR" dirty="0"/>
              </a:br>
              <a:r>
                <a:rPr kumimoji="1" lang="en-US" altLang="ko-KR" dirty="0"/>
                <a:t>cost minimization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BBBD5B-5DA8-D542-BB4F-515D88140B84}"/>
                </a:ext>
              </a:extLst>
            </p:cNvPr>
            <p:cNvSpPr/>
            <p:nvPr/>
          </p:nvSpPr>
          <p:spPr>
            <a:xfrm>
              <a:off x="6431797" y="914400"/>
              <a:ext cx="2671565" cy="911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E8D583B-8C96-9643-BA5D-1503873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6013"/>
            <a:ext cx="5654598" cy="42409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E55090-9C6C-9344-8BAB-D7CC986C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02" y="1846898"/>
            <a:ext cx="5773418" cy="43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0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4E46-0A9E-0543-80E8-027066A6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Max vs Min value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9D27B-D8D5-7541-8DA8-6AA43E5B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94"/>
            <a:ext cx="10515600" cy="4777569"/>
          </a:xfrm>
        </p:spPr>
        <p:txBody>
          <a:bodyPr/>
          <a:lstStyle/>
          <a:p>
            <a:r>
              <a:rPr kumimoji="1" lang="en-US" altLang="ko-KR" dirty="0"/>
              <a:t>Beta =0.1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165207-5E67-ED4D-AAF5-2FC67D365628}"/>
              </a:ext>
            </a:extLst>
          </p:cNvPr>
          <p:cNvGrpSpPr/>
          <p:nvPr/>
        </p:nvGrpSpPr>
        <p:grpSpPr>
          <a:xfrm>
            <a:off x="8803038" y="779463"/>
            <a:ext cx="2671565" cy="911225"/>
            <a:chOff x="6431797" y="914400"/>
            <a:chExt cx="2671565" cy="91122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B43F935-D847-A046-9913-5CBF273F34C8}"/>
                </a:ext>
              </a:extLst>
            </p:cNvPr>
            <p:cNvCxnSpPr/>
            <p:nvPr/>
          </p:nvCxnSpPr>
          <p:spPr>
            <a:xfrm>
              <a:off x="6617776" y="1224365"/>
              <a:ext cx="44945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31E874E3-6CB4-D74A-B949-70C120DDCBF7}"/>
                </a:ext>
              </a:extLst>
            </p:cNvPr>
            <p:cNvCxnSpPr/>
            <p:nvPr/>
          </p:nvCxnSpPr>
          <p:spPr>
            <a:xfrm>
              <a:off x="6617776" y="1518834"/>
              <a:ext cx="44945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6CF114-683E-9243-A0D8-87399619221D}"/>
                </a:ext>
              </a:extLst>
            </p:cNvPr>
            <p:cNvSpPr txBox="1"/>
            <p:nvPr/>
          </p:nvSpPr>
          <p:spPr>
            <a:xfrm>
              <a:off x="7067227" y="1044357"/>
              <a:ext cx="2036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Round robin</a:t>
              </a:r>
              <a:br>
                <a:rPr kumimoji="1" lang="en-US" altLang="ko-KR" dirty="0"/>
              </a:br>
              <a:r>
                <a:rPr kumimoji="1" lang="en-US" altLang="ko-KR" dirty="0"/>
                <a:t>cost minimization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BBBD5B-5DA8-D542-BB4F-515D88140B84}"/>
                </a:ext>
              </a:extLst>
            </p:cNvPr>
            <p:cNvSpPr/>
            <p:nvPr/>
          </p:nvSpPr>
          <p:spPr>
            <a:xfrm>
              <a:off x="6431797" y="914400"/>
              <a:ext cx="2671565" cy="911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66B1272-E7D1-514D-92D0-707775D9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384" y="2063751"/>
            <a:ext cx="5904280" cy="44282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A470A7-E1E4-764A-AAB8-5E0D68C4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9" y="2060116"/>
            <a:ext cx="5961682" cy="44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4E46-0A9E-0543-80E8-027066A6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Max vs Min value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9D27B-D8D5-7541-8DA8-6AA43E5B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94"/>
            <a:ext cx="10515600" cy="4777569"/>
          </a:xfrm>
        </p:spPr>
        <p:txBody>
          <a:bodyPr/>
          <a:lstStyle/>
          <a:p>
            <a:r>
              <a:rPr kumimoji="1" lang="en-US" altLang="ko-KR" dirty="0"/>
              <a:t>Beta =0.3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165207-5E67-ED4D-AAF5-2FC67D365628}"/>
              </a:ext>
            </a:extLst>
          </p:cNvPr>
          <p:cNvGrpSpPr/>
          <p:nvPr/>
        </p:nvGrpSpPr>
        <p:grpSpPr>
          <a:xfrm>
            <a:off x="8803038" y="779463"/>
            <a:ext cx="2671565" cy="911225"/>
            <a:chOff x="6431797" y="914400"/>
            <a:chExt cx="2671565" cy="91122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B43F935-D847-A046-9913-5CBF273F34C8}"/>
                </a:ext>
              </a:extLst>
            </p:cNvPr>
            <p:cNvCxnSpPr/>
            <p:nvPr/>
          </p:nvCxnSpPr>
          <p:spPr>
            <a:xfrm>
              <a:off x="6617776" y="1224365"/>
              <a:ext cx="44945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31E874E3-6CB4-D74A-B949-70C120DDCBF7}"/>
                </a:ext>
              </a:extLst>
            </p:cNvPr>
            <p:cNvCxnSpPr/>
            <p:nvPr/>
          </p:nvCxnSpPr>
          <p:spPr>
            <a:xfrm>
              <a:off x="6617776" y="1518834"/>
              <a:ext cx="44945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6CF114-683E-9243-A0D8-87399619221D}"/>
                </a:ext>
              </a:extLst>
            </p:cNvPr>
            <p:cNvSpPr txBox="1"/>
            <p:nvPr/>
          </p:nvSpPr>
          <p:spPr>
            <a:xfrm>
              <a:off x="7067227" y="1044357"/>
              <a:ext cx="2036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Round robin</a:t>
              </a:r>
              <a:br>
                <a:rPr kumimoji="1" lang="en-US" altLang="ko-KR" dirty="0"/>
              </a:br>
              <a:r>
                <a:rPr kumimoji="1" lang="en-US" altLang="ko-KR" dirty="0"/>
                <a:t>cost minimization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BBBD5B-5DA8-D542-BB4F-515D88140B84}"/>
                </a:ext>
              </a:extLst>
            </p:cNvPr>
            <p:cNvSpPr/>
            <p:nvPr/>
          </p:nvSpPr>
          <p:spPr>
            <a:xfrm>
              <a:off x="6431797" y="914400"/>
              <a:ext cx="2671565" cy="911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FB3F7C3-EDEA-F54E-B0C1-85086C95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27" y="2035276"/>
            <a:ext cx="5570914" cy="41781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0B0D505-F17E-5342-8CD8-09221C67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06" y="1937502"/>
            <a:ext cx="5652614" cy="42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4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04E46-0A9E-0543-80E8-027066A6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Max vs Min value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9D27B-D8D5-7541-8DA8-6AA43E5B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94"/>
            <a:ext cx="10515600" cy="4777569"/>
          </a:xfrm>
        </p:spPr>
        <p:txBody>
          <a:bodyPr/>
          <a:lstStyle/>
          <a:p>
            <a:r>
              <a:rPr kumimoji="1" lang="en-US" altLang="ko-KR" dirty="0"/>
              <a:t>Beta =0.4</a:t>
            </a:r>
            <a:endParaRPr kumimoji="1"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165207-5E67-ED4D-AAF5-2FC67D365628}"/>
              </a:ext>
            </a:extLst>
          </p:cNvPr>
          <p:cNvGrpSpPr/>
          <p:nvPr/>
        </p:nvGrpSpPr>
        <p:grpSpPr>
          <a:xfrm>
            <a:off x="8803038" y="779463"/>
            <a:ext cx="2671565" cy="911225"/>
            <a:chOff x="6431797" y="914400"/>
            <a:chExt cx="2671565" cy="91122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B43F935-D847-A046-9913-5CBF273F34C8}"/>
                </a:ext>
              </a:extLst>
            </p:cNvPr>
            <p:cNvCxnSpPr/>
            <p:nvPr/>
          </p:nvCxnSpPr>
          <p:spPr>
            <a:xfrm>
              <a:off x="6617776" y="1224365"/>
              <a:ext cx="44945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31E874E3-6CB4-D74A-B949-70C120DDCBF7}"/>
                </a:ext>
              </a:extLst>
            </p:cNvPr>
            <p:cNvCxnSpPr/>
            <p:nvPr/>
          </p:nvCxnSpPr>
          <p:spPr>
            <a:xfrm>
              <a:off x="6617776" y="1518834"/>
              <a:ext cx="449451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6CF114-683E-9243-A0D8-87399619221D}"/>
                </a:ext>
              </a:extLst>
            </p:cNvPr>
            <p:cNvSpPr txBox="1"/>
            <p:nvPr/>
          </p:nvSpPr>
          <p:spPr>
            <a:xfrm>
              <a:off x="7067227" y="1044357"/>
              <a:ext cx="2036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Round robin</a:t>
              </a:r>
              <a:br>
                <a:rPr kumimoji="1" lang="en-US" altLang="ko-KR" dirty="0"/>
              </a:br>
              <a:r>
                <a:rPr kumimoji="1" lang="en-US" altLang="ko-KR" dirty="0"/>
                <a:t>cost minimization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ABBBD5B-5DA8-D542-BB4F-515D88140B84}"/>
                </a:ext>
              </a:extLst>
            </p:cNvPr>
            <p:cNvSpPr/>
            <p:nvPr/>
          </p:nvSpPr>
          <p:spPr>
            <a:xfrm>
              <a:off x="6431797" y="914400"/>
              <a:ext cx="2671565" cy="911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FB3F7C3-EDEA-F54E-B0C1-85086C95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27" y="2035276"/>
            <a:ext cx="5570914" cy="41781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0B0D505-F17E-5342-8CD8-09221C67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06" y="1937502"/>
            <a:ext cx="5652614" cy="42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A3A95-C574-1446-A54F-2E2A2E6D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자주 업데이트 하는 것이 최적인가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42C4-F745-0D4D-B915-A699C30C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여러 개의 </a:t>
            </a:r>
            <a:r>
              <a:rPr kumimoji="1" lang="en-US" altLang="ko-KR" dirty="0"/>
              <a:t>(3</a:t>
            </a:r>
            <a:r>
              <a:rPr kumimoji="1" lang="ko-KR" altLang="en-US" dirty="0"/>
              <a:t>개 이상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시뮬레이션 했을 때는 어떤 결과가 나올 것인가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29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132</Words>
  <Application>Microsoft Macintosh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Consolas</vt:lpstr>
      <vt:lpstr>Office 테마</vt:lpstr>
      <vt:lpstr>Main 함수 수정</vt:lpstr>
      <vt:lpstr>PowerPoint 프레젠테이션</vt:lpstr>
      <vt:lpstr>비교 source 수정</vt:lpstr>
      <vt:lpstr>Max vs Min value</vt:lpstr>
      <vt:lpstr>Max vs Min value</vt:lpstr>
      <vt:lpstr>Max vs Min value</vt:lpstr>
      <vt:lpstr>Max vs Min value</vt:lpstr>
      <vt:lpstr>자주 업데이트 하는 것이 최적인가?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이지수 (전기전자컴퓨터공학부/학생)</dc:creator>
  <cp:lastModifiedBy>이지수 (전기전자컴퓨터공학부/학생)</cp:lastModifiedBy>
  <cp:revision>13</cp:revision>
  <dcterms:created xsi:type="dcterms:W3CDTF">2018-08-21T03:14:21Z</dcterms:created>
  <dcterms:modified xsi:type="dcterms:W3CDTF">2018-09-03T02:37:53Z</dcterms:modified>
</cp:coreProperties>
</file>