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지수 (전기전자컴퓨터공학부/학생)" initials="이(" lastIdx="1" clrIdx="0">
    <p:extLst>
      <p:ext uri="{19B8F6BF-5375-455C-9EA6-DF929625EA0E}">
        <p15:presenceInfo xmlns:p15="http://schemas.microsoft.com/office/powerpoint/2012/main" userId="f8482127-3a7f-4d37-b0d1-7c9637f877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2"/>
    <p:restoredTop sz="94786"/>
  </p:normalViewPr>
  <p:slideViewPr>
    <p:cSldViewPr snapToGrid="0" snapToObjects="1">
      <p:cViewPr varScale="1">
        <p:scale>
          <a:sx n="81" d="100"/>
          <a:sy n="81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10T03:35:24.04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FB4D1-C38C-FE45-BA9C-E3ACC45C3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86C1E9-5838-4B41-B95C-D8FCCAE40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4B4F-0DA0-9646-88A0-78378C43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3447-B6C7-9147-B6C2-2588F0957752}" type="datetimeFigureOut">
              <a:rPr kumimoji="1" lang="ko-KR" altLang="en-US" smtClean="0"/>
              <a:t>2018. 10. 1.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8E2536-A98B-BE48-B5B7-E66E1730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64ED5C-4416-D140-85DF-144E10C7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4A18-1E72-2C4C-BCF1-886CAAACD3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792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61189-69C6-6B4A-9197-5408CDC3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65C647-3557-0C4C-AAFB-4F05E0726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747D8-9A63-B44E-A56B-FF0C80B5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3447-B6C7-9147-B6C2-2588F0957752}" type="datetimeFigureOut">
              <a:rPr kumimoji="1" lang="ko-KR" altLang="en-US" smtClean="0"/>
              <a:t>2018. 10. 1.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71D81-CF61-0B48-A498-D3E86711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E9CF3-0986-324B-B033-D5419A74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4A18-1E72-2C4C-BCF1-886CAAACD3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514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CF8BE4-4921-D947-8B61-397F2BE71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66BF9C-C375-0941-AFFE-0CF74AA6F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F7828F-9B72-E146-951D-5107EA961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3447-B6C7-9147-B6C2-2588F0957752}" type="datetimeFigureOut">
              <a:rPr kumimoji="1" lang="ko-KR" altLang="en-US" smtClean="0"/>
              <a:t>2018. 10. 1.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E05A5B-C0C5-ED41-BD5A-63CFE9D3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43A2F-0EB6-684C-BE6E-FEEB95AA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4A18-1E72-2C4C-BCF1-886CAAACD3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549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637A4-BDC2-3840-9B68-94369C4F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15A80A-E67F-4A45-B491-7CD9750FB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85E6-BA5A-2640-B7FC-64B4FC65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3447-B6C7-9147-B6C2-2588F0957752}" type="datetimeFigureOut">
              <a:rPr kumimoji="1" lang="ko-KR" altLang="en-US" smtClean="0"/>
              <a:t>2018. 10. 1.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ACCB1-D07C-9F45-BF1B-3EDF91D5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528779-3071-704A-A6DC-67213426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4A18-1E72-2C4C-BCF1-886CAAACD3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753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B84F9-749F-B24C-A644-DE5DDDB7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D5C4AC-B7DA-2C4E-8BA4-3620F25C9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3DD13F-76C7-3A4C-8FE7-AD1DB07D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3447-B6C7-9147-B6C2-2588F0957752}" type="datetimeFigureOut">
              <a:rPr kumimoji="1" lang="ko-KR" altLang="en-US" smtClean="0"/>
              <a:t>2018. 10. 1.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6DFAF-D8DE-7E4E-8326-A01CB1E8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ADDAF-AAC0-8245-8BA8-D697E008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4A18-1E72-2C4C-BCF1-886CAAACD3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078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28F81-7E9B-6A43-B5CE-65BBCD05F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09EAA-F330-7740-A147-3D976C02D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4974FD-51C0-1342-A55A-44A5757C0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48BA9B-60D8-4745-B537-9DED1BE0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3447-B6C7-9147-B6C2-2588F0957752}" type="datetimeFigureOut">
              <a:rPr kumimoji="1" lang="ko-KR" altLang="en-US" smtClean="0"/>
              <a:t>2018. 10. 1.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2A1F50-143F-8947-8EA1-71165A6D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76711-AE72-784B-B0E2-3DD8AFD8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4A18-1E72-2C4C-BCF1-886CAAACD3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257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62526-9F00-5542-A5D9-1C5F18F11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EE5E04-C676-9240-89DC-B8D896F8E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1D6C1F-1014-8644-B89D-58BA45FD1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BC1BA3-61A8-1243-8E67-528616B9B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500CD7-57A4-6541-A7BC-E8B13B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2BBC0-A6F7-9845-B8F4-6DBF7ADC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3447-B6C7-9147-B6C2-2588F0957752}" type="datetimeFigureOut">
              <a:rPr kumimoji="1" lang="ko-KR" altLang="en-US" smtClean="0"/>
              <a:t>2018. 10. 1.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4D28E8-86FF-DD40-ABB8-7C1C47D1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877C38-C7E6-2344-A581-A03E1D30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4A18-1E72-2C4C-BCF1-886CAAACD3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857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C99E9-7502-6B4D-926B-CCCBC92FF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FF9479-68A5-EA4B-A170-18207D8A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3447-B6C7-9147-B6C2-2588F0957752}" type="datetimeFigureOut">
              <a:rPr kumimoji="1" lang="ko-KR" altLang="en-US" smtClean="0"/>
              <a:t>2018. 10. 1.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0A2682-5D5D-3342-83B8-A9BF8DAC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A856EA-5F5E-5E43-BA7A-4BADA964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4A18-1E72-2C4C-BCF1-886CAAACD3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094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5FD63F-79AE-2245-9466-33E5F3325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3447-B6C7-9147-B6C2-2588F0957752}" type="datetimeFigureOut">
              <a:rPr kumimoji="1" lang="ko-KR" altLang="en-US" smtClean="0"/>
              <a:t>2018. 10. 1.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558D62-DECD-1B46-981C-AA45351E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4C6C4F-3C39-7440-B485-A847A57A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4A18-1E72-2C4C-BCF1-886CAAACD3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819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95031-3950-D546-B354-32881E10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B29A6-B504-5E44-BA6A-086C2A4F4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578765-1391-074C-8807-5811AE2D0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EA2EED-2FEF-D245-8D06-61E6F2E8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3447-B6C7-9147-B6C2-2588F0957752}" type="datetimeFigureOut">
              <a:rPr kumimoji="1" lang="ko-KR" altLang="en-US" smtClean="0"/>
              <a:t>2018. 10. 1.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F656AF-FE4F-844E-9336-4BF30FF4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561208-EE81-054F-BE0E-45D4116E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4A18-1E72-2C4C-BCF1-886CAAACD3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08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A2F3F-D5C3-0C46-AECC-E67DCD5A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E2B4D0-47F8-C741-99B5-21BFC1913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B6FDE9-F136-9C40-8ADD-C6BCA0217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46F253-B5FF-044C-ADC9-1E25C026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3447-B6C7-9147-B6C2-2588F0957752}" type="datetimeFigureOut">
              <a:rPr kumimoji="1" lang="ko-KR" altLang="en-US" smtClean="0"/>
              <a:t>2018. 10. 1.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0CFE9-3E10-0541-9320-DDB4879A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30554B-988D-F846-8E57-F31D6E93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4A18-1E72-2C4C-BCF1-886CAAACD3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261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6D8BCC-E59B-0044-B287-9528B298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DCCA9-28B7-394B-8B69-8F0F7B313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FEC69-2D81-004B-B902-D872C0889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D3447-B6C7-9147-B6C2-2588F0957752}" type="datetimeFigureOut">
              <a:rPr kumimoji="1" lang="ko-KR" altLang="en-US" smtClean="0"/>
              <a:t>2018. 10. 1.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10918-9677-A24A-AFD6-1241765EE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6218F-B249-194E-927A-DA7FD9C9C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44A18-1E72-2C4C-BCF1-886CAAACD3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849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0CE3C-152B-3249-984B-3B22A235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Single source</a:t>
            </a:r>
            <a:r>
              <a:rPr kumimoji="1" lang="ko-KR" altLang="en-US" dirty="0"/>
              <a:t>의 패턴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AAF1CE3-1838-DE49-80AA-D483A7AF1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Single source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ko-KR" altLang="en-US" dirty="0"/>
                  <a:t>와 </a:t>
                </a:r>
                <a:r>
                  <a:rPr kumimoji="1" lang="en-US" altLang="ko-KR" dirty="0"/>
                  <a:t>entropy </a:t>
                </a:r>
                <a:r>
                  <a:rPr kumimoji="1" lang="ko-KR" altLang="en-US" dirty="0"/>
                  <a:t>가중치 </a:t>
                </a:r>
                <a:r>
                  <a:rPr kumimoji="1" lang="en-US" altLang="ko-KR" dirty="0"/>
                  <a:t>beta</a:t>
                </a:r>
                <a:r>
                  <a:rPr kumimoji="1" lang="ko-KR" altLang="en-US" dirty="0"/>
                  <a:t>에 대해</a:t>
                </a:r>
                <a:endParaRPr kumimoji="1" lang="en-US" altLang="ko-KR" dirty="0"/>
              </a:p>
              <a:p>
                <a:r>
                  <a:rPr kumimoji="1" lang="en-US" altLang="ko-KR" dirty="0"/>
                  <a:t>beta, p</a:t>
                </a:r>
                <a:r>
                  <a:rPr kumimoji="1" lang="ko-KR" altLang="en-US" dirty="0"/>
                  <a:t>에 따른 행동패턴 분석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AAF1CE3-1838-DE49-80AA-D483A7AF1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5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54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0CE3C-152B-3249-984B-3B22A235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Single source</a:t>
            </a:r>
            <a:r>
              <a:rPr kumimoji="1" lang="ko-KR" altLang="en-US" dirty="0"/>
              <a:t>의 패턴</a:t>
            </a:r>
            <a:r>
              <a:rPr kumimoji="1" lang="en-US" altLang="ko-KR" dirty="0"/>
              <a:t> – non update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691363-8082-574F-9D3F-1C65A206B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10" y="1555530"/>
            <a:ext cx="3456892" cy="25926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C88456C-F195-854F-9B2F-C9770D9BB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802" y="1592589"/>
            <a:ext cx="3456892" cy="25926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FBAB151-50F9-F648-B2E2-58388BBB8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554" y="4148199"/>
            <a:ext cx="3456892" cy="25926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C4108A9-17AB-CA4B-9A75-64BAE2194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6077" y="4148199"/>
            <a:ext cx="3456892" cy="25926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6EAD07-48DD-F940-8D76-C46AAD1EB7E7}"/>
              </a:ext>
            </a:extLst>
          </p:cNvPr>
          <p:cNvSpPr txBox="1"/>
          <p:nvPr/>
        </p:nvSpPr>
        <p:spPr>
          <a:xfrm>
            <a:off x="829157" y="4487513"/>
            <a:ext cx="36199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</a:t>
            </a:r>
            <a:r>
              <a:rPr kumimoji="1" lang="ko-KR" altLang="en-US" dirty="0"/>
              <a:t>가</a:t>
            </a:r>
            <a:r>
              <a:rPr kumimoji="1" lang="en-US" altLang="ko-KR" dirty="0"/>
              <a:t> </a:t>
            </a:r>
            <a:r>
              <a:rPr kumimoji="1" lang="ko-KR" altLang="en-US" dirty="0"/>
              <a:t>작아질수록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beta</a:t>
            </a:r>
            <a:r>
              <a:rPr kumimoji="1" lang="ko-KR" altLang="en-US" dirty="0"/>
              <a:t>가 커질수록</a:t>
            </a:r>
            <a:endParaRPr kumimoji="1" lang="en-US" altLang="ko-KR" dirty="0"/>
          </a:p>
          <a:p>
            <a:r>
              <a:rPr kumimoji="1" lang="en-US" altLang="ko-KR" dirty="0"/>
              <a:t>Error&gt;beta*entropy</a:t>
            </a:r>
            <a:r>
              <a:rPr kumimoji="1" lang="ko-KR" altLang="en-US" dirty="0"/>
              <a:t> 가 되는</a:t>
            </a:r>
            <a:endParaRPr kumimoji="1" lang="en-US" altLang="ko-KR" dirty="0"/>
          </a:p>
          <a:p>
            <a:r>
              <a:rPr kumimoji="1" lang="en-US" altLang="ko-KR" dirty="0"/>
              <a:t>Time</a:t>
            </a:r>
            <a:r>
              <a:rPr kumimoji="1" lang="ko-KR" altLang="en-US" dirty="0"/>
              <a:t>이 커진다</a:t>
            </a:r>
            <a:r>
              <a:rPr kumimoji="1" lang="en-US" altLang="ko-KR" dirty="0"/>
              <a:t>(0&lt;beta&lt;0.5).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오른쪽처럼 </a:t>
            </a:r>
            <a:r>
              <a:rPr kumimoji="1" lang="en-US" altLang="ko-KR" dirty="0"/>
              <a:t>extreme</a:t>
            </a:r>
            <a:r>
              <a:rPr kumimoji="1" lang="ko-KR" altLang="en-US" dirty="0"/>
              <a:t>한 경우도</a:t>
            </a:r>
            <a:endParaRPr kumimoji="1" lang="en-US" altLang="ko-KR" dirty="0"/>
          </a:p>
          <a:p>
            <a:r>
              <a:rPr kumimoji="1" lang="ko-KR" altLang="en-US" dirty="0"/>
              <a:t>발생할 수 있음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EA8E92-CE8C-D544-82E9-4B28D96099CE}"/>
              </a:ext>
            </a:extLst>
          </p:cNvPr>
          <p:cNvSpPr txBox="1"/>
          <p:nvPr/>
        </p:nvSpPr>
        <p:spPr>
          <a:xfrm>
            <a:off x="11025352" y="2696425"/>
            <a:ext cx="109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P</a:t>
            </a:r>
            <a:r>
              <a:rPr kumimoji="1" lang="ko-KR" altLang="en-US" sz="1200" dirty="0"/>
              <a:t>값 변경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D14A36-DAAE-0545-BBE8-7CC79F74AC74}"/>
              </a:ext>
            </a:extLst>
          </p:cNvPr>
          <p:cNvSpPr txBox="1"/>
          <p:nvPr/>
        </p:nvSpPr>
        <p:spPr>
          <a:xfrm>
            <a:off x="11025352" y="5153934"/>
            <a:ext cx="1420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beta</a:t>
            </a:r>
            <a:r>
              <a:rPr kumimoji="1" lang="ko-KR" altLang="en-US" sz="1200" dirty="0"/>
              <a:t>값 변경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FE999BB-43FE-3546-ADF8-2A36F13E71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6077" y="1537000"/>
            <a:ext cx="3456892" cy="259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7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C4599-A7FF-D14B-8FBF-03BC6C13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비교군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974577-79B0-154B-BA6A-2617F9018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Policy </a:t>
            </a:r>
            <a:r>
              <a:rPr kumimoji="1" lang="ko-KR" altLang="en-US" dirty="0"/>
              <a:t>설정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매번 업데이트 하는 </a:t>
            </a:r>
            <a:r>
              <a:rPr kumimoji="1" lang="en-US" altLang="ko-KR" dirty="0"/>
              <a:t>policy</a:t>
            </a:r>
          </a:p>
          <a:p>
            <a:pPr lvl="1"/>
            <a:r>
              <a:rPr kumimoji="1" lang="en-US" altLang="ko-KR" dirty="0"/>
              <a:t>Error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beta*entropy</a:t>
            </a:r>
            <a:r>
              <a:rPr kumimoji="1" lang="ko-KR" altLang="en-US" dirty="0"/>
              <a:t>보다 커질</a:t>
            </a:r>
            <a:r>
              <a:rPr kumimoji="1" lang="en-US" altLang="ko-KR" dirty="0"/>
              <a:t> </a:t>
            </a:r>
            <a:r>
              <a:rPr kumimoji="1" lang="ko-KR" altLang="en-US" dirty="0"/>
              <a:t>때 만 </a:t>
            </a:r>
            <a:r>
              <a:rPr kumimoji="1" lang="en-US" altLang="ko-KR" dirty="0"/>
              <a:t>update</a:t>
            </a:r>
            <a:r>
              <a:rPr kumimoji="1" lang="ko-KR" altLang="en-US" dirty="0"/>
              <a:t>하는 </a:t>
            </a:r>
            <a:r>
              <a:rPr kumimoji="1" lang="en-US" altLang="ko-KR" dirty="0"/>
              <a:t>policy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비교한다</a:t>
            </a:r>
            <a:endParaRPr kumimoji="1" lang="en-US" altLang="ko-KR" dirty="0"/>
          </a:p>
          <a:p>
            <a:r>
              <a:rPr kumimoji="1" lang="en-US" altLang="ko-KR" dirty="0"/>
              <a:t>Parameter </a:t>
            </a:r>
            <a:r>
              <a:rPr kumimoji="1" lang="ko-KR" altLang="en-US" dirty="0"/>
              <a:t>설정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Update</a:t>
            </a:r>
            <a:r>
              <a:rPr kumimoji="1" lang="ko-KR" altLang="en-US" dirty="0"/>
              <a:t>하지 않는 상황을 최대한 제거하기 위해 </a:t>
            </a:r>
            <a:r>
              <a:rPr kumimoji="1" lang="en-US" altLang="ko-KR" dirty="0"/>
              <a:t>beta</a:t>
            </a:r>
            <a:r>
              <a:rPr kumimoji="1" lang="ko-KR" altLang="en-US" dirty="0"/>
              <a:t>값을 높게 설정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비교하는 값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1000</a:t>
            </a:r>
            <a:r>
              <a:rPr kumimoji="1" lang="ko-KR" altLang="en-US" dirty="0"/>
              <a:t>회 시행 후 누적 </a:t>
            </a:r>
            <a:r>
              <a:rPr kumimoji="1" lang="en-US" altLang="ko-KR" dirty="0" err="1"/>
              <a:t>error+beta</a:t>
            </a:r>
            <a:r>
              <a:rPr kumimoji="1" lang="en-US" altLang="ko-KR" dirty="0"/>
              <a:t>*entropy </a:t>
            </a:r>
            <a:r>
              <a:rPr kumimoji="1" lang="ko-KR" altLang="en-US" dirty="0"/>
              <a:t>비교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248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BD354-1B07-E44F-B7DA-08745E74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성능 측정 알고리즘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E7F81C-23B5-2C42-AA04-5038A943E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기존의 </a:t>
            </a:r>
            <a:r>
              <a:rPr kumimoji="1" lang="en-US" altLang="ko-KR" dirty="0"/>
              <a:t>total cost </a:t>
            </a:r>
            <a:r>
              <a:rPr kumimoji="1" lang="ko-KR" altLang="en-US" dirty="0"/>
              <a:t>계산</a:t>
            </a:r>
            <a:r>
              <a:rPr kumimoji="1" lang="en-US" altLang="ko-KR" dirty="0"/>
              <a:t>: beta*</a:t>
            </a:r>
            <a:r>
              <a:rPr kumimoji="1" lang="en-US" altLang="ko-KR" dirty="0" err="1"/>
              <a:t>entropy+error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-&gt;beta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update</a:t>
            </a:r>
            <a:r>
              <a:rPr kumimoji="1" lang="ko-KR" altLang="en-US" dirty="0"/>
              <a:t>판단 시의 가중치 이므로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실제 소비 </a:t>
            </a:r>
            <a:r>
              <a:rPr kumimoji="1" lang="en-US" altLang="ko-KR" dirty="0"/>
              <a:t>cost</a:t>
            </a:r>
            <a:r>
              <a:rPr kumimoji="1" lang="ko-KR" altLang="en-US" dirty="0"/>
              <a:t>는 </a:t>
            </a:r>
            <a:r>
              <a:rPr kumimoji="1" lang="en-US" altLang="ko-KR" dirty="0" err="1"/>
              <a:t>entropy+error</a:t>
            </a:r>
            <a:r>
              <a:rPr kumimoji="1" lang="ko-KR" altLang="en-US" dirty="0"/>
              <a:t>로 계산하는 것이 합리적</a:t>
            </a:r>
            <a:r>
              <a:rPr kumimoji="1" lang="en-US" altLang="ko-KR" dirty="0"/>
              <a:t>?</a:t>
            </a:r>
          </a:p>
          <a:p>
            <a:pPr marL="0" indent="0">
              <a:buNone/>
            </a:pPr>
            <a:r>
              <a:rPr kumimoji="1" lang="ko-KR" altLang="en-US" dirty="0"/>
              <a:t>이 아니다</a:t>
            </a:r>
            <a:r>
              <a:rPr kumimoji="1" lang="en-US" altLang="ko-KR" dirty="0"/>
              <a:t>..beta</a:t>
            </a:r>
            <a:r>
              <a:rPr kumimoji="1" lang="ko-KR" altLang="en-US" dirty="0"/>
              <a:t>는 그저 </a:t>
            </a:r>
            <a:r>
              <a:rPr kumimoji="1" lang="ko-KR" altLang="en-US"/>
              <a:t>차원을 맞추기 위한 가중치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237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16C80-B52A-5E42-8232-A0E5F5C0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시뮬레이션 결과</a:t>
            </a:r>
            <a:r>
              <a:rPr kumimoji="1" lang="en-US" altLang="ko-KR" dirty="0"/>
              <a:t> - single source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AD6387-2055-CE4E-BCBD-D1FB712BB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572" y="1911406"/>
            <a:ext cx="4948838" cy="37116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22E5A5-B790-2349-A0F5-608CBCFD1A24}"/>
              </a:ext>
            </a:extLst>
          </p:cNvPr>
          <p:cNvSpPr txBox="1"/>
          <p:nvPr/>
        </p:nvSpPr>
        <p:spPr>
          <a:xfrm>
            <a:off x="8075116" y="565908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수정 이후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AFFAAE-22CB-5646-988E-9F0F35145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27" y="1911406"/>
            <a:ext cx="4948838" cy="37116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04BA7B-A461-D04B-9C1D-5A53EB72EE9C}"/>
              </a:ext>
            </a:extLst>
          </p:cNvPr>
          <p:cNvSpPr txBox="1"/>
          <p:nvPr/>
        </p:nvSpPr>
        <p:spPr>
          <a:xfrm>
            <a:off x="2916071" y="565908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수정 이전</a:t>
            </a:r>
          </a:p>
        </p:txBody>
      </p:sp>
    </p:spTree>
    <p:extLst>
      <p:ext uri="{BB962C8B-B14F-4D97-AF65-F5344CB8AC3E}">
        <p14:creationId xmlns:p14="http://schemas.microsoft.com/office/powerpoint/2010/main" val="379630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16C80-B52A-5E42-8232-A0E5F5C0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시뮬레이션 결과</a:t>
            </a:r>
            <a:r>
              <a:rPr kumimoji="1" lang="en-US" altLang="ko-KR" dirty="0"/>
              <a:t> - double source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AD6387-2055-CE4E-BCBD-D1FB712BB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572" y="1911406"/>
            <a:ext cx="4948838" cy="37116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22E5A5-B790-2349-A0F5-608CBCFD1A24}"/>
              </a:ext>
            </a:extLst>
          </p:cNvPr>
          <p:cNvSpPr txBox="1"/>
          <p:nvPr/>
        </p:nvSpPr>
        <p:spPr>
          <a:xfrm>
            <a:off x="8362054" y="562303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max</a:t>
            </a:r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AFFAAE-22CB-5646-988E-9F0F35145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27" y="1911406"/>
            <a:ext cx="4948838" cy="37116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04BA7B-A461-D04B-9C1D-5A53EB72EE9C}"/>
              </a:ext>
            </a:extLst>
          </p:cNvPr>
          <p:cNvSpPr txBox="1"/>
          <p:nvPr/>
        </p:nvSpPr>
        <p:spPr>
          <a:xfrm>
            <a:off x="2916071" y="5659087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min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101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173</Words>
  <Application>Microsoft Macintosh PowerPoint</Application>
  <PresentationFormat>와이드스크린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Single source의 패턴</vt:lpstr>
      <vt:lpstr>Single source의 패턴 – non update</vt:lpstr>
      <vt:lpstr>비교군 설정</vt:lpstr>
      <vt:lpstr>성능 측정 알고리즘 변경</vt:lpstr>
      <vt:lpstr>시뮬레이션 결과 - single source</vt:lpstr>
      <vt:lpstr>시뮬레이션 결과 - double source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이지수 (전기전자컴퓨터공학부/학생)</dc:creator>
  <cp:lastModifiedBy>이지수 (전기전자컴퓨터공학부/학생)</cp:lastModifiedBy>
  <cp:revision>12</cp:revision>
  <dcterms:created xsi:type="dcterms:W3CDTF">2018-09-09T12:31:20Z</dcterms:created>
  <dcterms:modified xsi:type="dcterms:W3CDTF">2018-09-30T20:41:24Z</dcterms:modified>
</cp:coreProperties>
</file>