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3"/>
    <p:restoredTop sz="94600"/>
  </p:normalViewPr>
  <p:slideViewPr>
    <p:cSldViewPr snapToGrid="0" snapToObjects="1">
      <p:cViewPr varScale="1">
        <p:scale>
          <a:sx n="81" d="100"/>
          <a:sy n="81" d="100"/>
        </p:scale>
        <p:origin x="9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66B41-8D0E-BB40-BBCC-1859C09504F5}" type="datetimeFigureOut">
              <a:rPr kumimoji="1" lang="ko-KR" altLang="en-US" smtClean="0"/>
              <a:t>2018-10-29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8714C-7054-D141-BB9A-BBE268CCED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109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DE416-C64F-6849-8E5A-E63FE3956A95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214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DE416-C64F-6849-8E5A-E63FE3956A95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617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96819E-BF9B-9B47-8719-EA71CDDC9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B85CFCD-1132-AE43-8727-9EF4596BC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B20341-82CC-804E-8FC7-1795566F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A7E6-6AD1-2F4D-9D19-E7E0B1D948A5}" type="datetimeFigureOut">
              <a:rPr kumimoji="1" lang="ko-KR" altLang="en-US" smtClean="0"/>
              <a:t>2018-10-29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E39461-9033-8F42-8B2E-DFB43DA2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C510D67-441F-5348-8A1D-A1F28CEB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9972-5AC1-B940-98C6-D68ACEDF31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971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9276BEC-5A01-4D42-B355-29E20C19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7C4D6CD-8C96-6147-AFBD-AD1525943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A3605F4-BE62-D745-A205-E6965CA6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A7E6-6AD1-2F4D-9D19-E7E0B1D948A5}" type="datetimeFigureOut">
              <a:rPr kumimoji="1" lang="ko-KR" altLang="en-US" smtClean="0"/>
              <a:t>2018-10-29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3AC9876-3597-A540-9784-97E1CF5C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1BB618-0D44-FA45-9FE0-B186BF45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9972-5AC1-B940-98C6-D68ACEDF31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198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7EE65A0-FA29-9342-B94A-E620A6CB3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6C3C1BB-AD94-144F-B834-390864BB3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069E5EE-29EC-4349-AC7E-F3BD3738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A7E6-6AD1-2F4D-9D19-E7E0B1D948A5}" type="datetimeFigureOut">
              <a:rPr kumimoji="1" lang="ko-KR" altLang="en-US" smtClean="0"/>
              <a:t>2018-10-29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A0950A-D7E1-8445-8F3D-42CA0BCF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99E0642-0BE6-1541-9738-87CF4B84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9972-5AC1-B940-98C6-D68ACEDF31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929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D48987B-1786-2343-B259-9727BC55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2D58EF1-55AC-5745-BF92-C6BA9BF0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3AE41D-ECDF-2C43-88B7-A4803898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A7E6-6AD1-2F4D-9D19-E7E0B1D948A5}" type="datetimeFigureOut">
              <a:rPr kumimoji="1" lang="ko-KR" altLang="en-US" smtClean="0"/>
              <a:t>2018-10-29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3857E53-14CB-034E-8494-A1A88733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92E12B2-61A7-7448-A3C6-957CD5BD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9972-5AC1-B940-98C6-D68ACEDF31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100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B3996F-0A8D-3D45-873E-AFB06EEB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6CB7AC5-F120-F049-B745-98734C94E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2F3CD79-D271-7B45-AD90-F6E1C448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A7E6-6AD1-2F4D-9D19-E7E0B1D948A5}" type="datetimeFigureOut">
              <a:rPr kumimoji="1" lang="ko-KR" altLang="en-US" smtClean="0"/>
              <a:t>2018-10-29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2B758B1-04DF-784E-9DD3-46FDE089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6D2A7F-37ED-D14F-AF5C-66F78017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9972-5AC1-B940-98C6-D68ACEDF31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268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115D24-2688-1C43-8DBD-38833675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98C39D9-1F89-214A-BFFE-66198A8EC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0E5E94C-1CA4-324A-BBD9-830ED2DB2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45A174E-75A5-5343-88B4-DB9E0CA3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A7E6-6AD1-2F4D-9D19-E7E0B1D948A5}" type="datetimeFigureOut">
              <a:rPr kumimoji="1" lang="ko-KR" altLang="en-US" smtClean="0"/>
              <a:t>2018-10-29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43DFA9D-EC9E-7046-BB1B-534C164C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C14211-CB16-9A48-9024-36CD7E64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9972-5AC1-B940-98C6-D68ACEDF31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981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D05F545-97B1-664D-A827-6D8B45D2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7E056CD-788F-684C-BBD7-455405853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6244D4B-8D66-C444-8C8F-4AC8D3474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8556186-0CF3-F24E-8AB7-D1D097BD1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6EE8C25-1AC2-8042-B005-2DED71CD6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9470166-087E-CB40-A565-97ED2AB3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A7E6-6AD1-2F4D-9D19-E7E0B1D948A5}" type="datetimeFigureOut">
              <a:rPr kumimoji="1" lang="ko-KR" altLang="en-US" smtClean="0"/>
              <a:t>2018-10-29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C4EADC2-BB0E-B54A-8E04-E09A2D81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D7EC228-40C3-DB4B-A05D-91143EAD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9972-5AC1-B940-98C6-D68ACEDF31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399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476A02-D98C-6042-B2A0-99462534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B2E3432-D755-AE44-9CBA-6DB8FDA6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A7E6-6AD1-2F4D-9D19-E7E0B1D948A5}" type="datetimeFigureOut">
              <a:rPr kumimoji="1" lang="ko-KR" altLang="en-US" smtClean="0"/>
              <a:t>2018-10-29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B336B3F-15BE-6A4C-B4A2-F827DF7D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0E8E78F-D090-D145-BD89-4BD84DC0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9972-5AC1-B940-98C6-D68ACEDF31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128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FAC6591-734A-AE42-B8F7-73C3983B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A7E6-6AD1-2F4D-9D19-E7E0B1D948A5}" type="datetimeFigureOut">
              <a:rPr kumimoji="1" lang="ko-KR" altLang="en-US" smtClean="0"/>
              <a:t>2018-10-29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4665010-4A98-C84D-B5EC-5666C4F4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739AB9F-AA29-C748-A028-63CD164A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9972-5AC1-B940-98C6-D68ACEDF31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071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561FBE-C76E-C041-A50B-46D6954E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1940E0-884D-D84E-B91E-52481421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FE63070-0A36-4144-84EF-0D42F45D6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72577C3-EA9E-E044-933F-CFCEEFC5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A7E6-6AD1-2F4D-9D19-E7E0B1D948A5}" type="datetimeFigureOut">
              <a:rPr kumimoji="1" lang="ko-KR" altLang="en-US" smtClean="0"/>
              <a:t>2018-10-29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8353912-1B5D-0D45-9308-4D2CF17F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A453063-7011-C344-B317-A24D026E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9972-5AC1-B940-98C6-D68ACEDF31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25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09BE97-F5EC-A24F-B3E0-7946F5E5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A3B2058-29E1-FA4A-B218-C4C1383AE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FE9AAA4-F0AA-5249-9815-4E4E1F4E8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9FA4452-23E3-FC44-B8A3-5DA31B11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A7E6-6AD1-2F4D-9D19-E7E0B1D948A5}" type="datetimeFigureOut">
              <a:rPr kumimoji="1" lang="ko-KR" altLang="en-US" smtClean="0"/>
              <a:t>2018-10-29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BFF994B-E631-FD48-AD64-A609EDEF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28A7CAC-EE6B-1B46-9CBB-9D650573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9972-5AC1-B940-98C6-D68ACEDF31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818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10FF372-2628-1647-A222-EA58E3D2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09D7B30-A4B0-C745-B8DD-9DB7AAA69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38E9A26-6EA9-5340-B8BD-FAADCA030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6A7E6-6AD1-2F4D-9D19-E7E0B1D948A5}" type="datetimeFigureOut">
              <a:rPr kumimoji="1" lang="ko-KR" altLang="en-US" smtClean="0"/>
              <a:t>2018-10-29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9A4E4D4-3B06-2147-B5C2-7F58016E3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2BE13BC-38A6-C44F-9EDA-ECE278EC2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79972-5AC1-B940-98C6-D68ACEDF31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625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A0CE3C-152B-3249-984B-3B22A235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Single source</a:t>
            </a:r>
            <a:r>
              <a:rPr kumimoji="1" lang="ko-KR" altLang="en-US" dirty="0"/>
              <a:t>의 성능 측정 알고리즘 변경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DAAF1CE3-1838-DE49-80AA-D483A7AF1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Single source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ko-KR" altLang="en-US" dirty="0"/>
                  <a:t>와 </a:t>
                </a:r>
                <a:r>
                  <a:rPr kumimoji="1" lang="en-US" altLang="ko-KR" dirty="0"/>
                  <a:t>entropy </a:t>
                </a:r>
                <a:r>
                  <a:rPr kumimoji="1" lang="ko-KR" altLang="en-US" dirty="0"/>
                  <a:t>가중치 </a:t>
                </a:r>
                <a:r>
                  <a:rPr kumimoji="1" lang="en-US" altLang="ko-KR" dirty="0"/>
                  <a:t>beta</a:t>
                </a:r>
                <a:r>
                  <a:rPr kumimoji="1" lang="ko-KR" altLang="en-US" dirty="0"/>
                  <a:t>에 대해</a:t>
                </a:r>
                <a:endParaRPr kumimoji="1" lang="en-US" altLang="ko-KR" dirty="0"/>
              </a:p>
              <a:p>
                <a:r>
                  <a:rPr kumimoji="1" lang="en-US" altLang="ko-KR" dirty="0"/>
                  <a:t>Error</a:t>
                </a:r>
                <a:r>
                  <a:rPr kumimoji="1" lang="ko-KR" altLang="en-US" dirty="0"/>
                  <a:t>와 </a:t>
                </a:r>
                <a:r>
                  <a:rPr kumimoji="1" lang="en-US" altLang="ko-KR" dirty="0"/>
                  <a:t>entropy</a:t>
                </a:r>
                <a:r>
                  <a:rPr kumimoji="1" lang="ko-KR" altLang="en-US" dirty="0"/>
                  <a:t>의 누적 평균값 비교</a:t>
                </a:r>
                <a:r>
                  <a:rPr kumimoji="1" lang="en-US" altLang="ko-KR" dirty="0"/>
                  <a:t> :</a:t>
                </a:r>
                <a:r>
                  <a:rPr kumimoji="1" lang="ko-KR" altLang="en-US" dirty="0"/>
                  <a:t> 즉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 err="1"/>
                  <a:t>E</a:t>
                </a:r>
                <a:r>
                  <a:rPr kumimoji="1" lang="en-US" altLang="ko-KR" baseline="-25000" dirty="0" err="1"/>
                  <a:t>avg</a:t>
                </a:r>
                <a:r>
                  <a:rPr kumimoji="1" lang="en-US" altLang="ko-KR" dirty="0"/>
                  <a:t>(t) =</a:t>
                </a:r>
                <a:r>
                  <a:rPr kumimoji="1" lang="en-US" altLang="ko-KR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kumimoji="1" lang="en-US" altLang="ko-KR" dirty="0"/>
                  <a:t>, </a:t>
                </a:r>
                <a:r>
                  <a:rPr kumimoji="1" lang="en-US" altLang="ko-KR" dirty="0" err="1"/>
                  <a:t>H</a:t>
                </a:r>
                <a:r>
                  <a:rPr kumimoji="1" lang="en-US" altLang="ko-KR" baseline="-25000" dirty="0" err="1"/>
                  <a:t>avg</a:t>
                </a:r>
                <a:r>
                  <a:rPr kumimoji="1" lang="en-US" altLang="ko-KR" dirty="0"/>
                  <a:t>(t) =</a:t>
                </a:r>
                <a:r>
                  <a:rPr kumimoji="1" lang="en-US" altLang="ko-KR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kumimoji="1" lang="ko-KR" altLang="en-US" dirty="0"/>
                  <a:t> 일 때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 err="1"/>
                  <a:t>E</a:t>
                </a:r>
                <a:r>
                  <a:rPr kumimoji="1" lang="en-US" altLang="ko-KR" baseline="-25000" dirty="0" err="1"/>
                  <a:t>avg</a:t>
                </a:r>
                <a:r>
                  <a:rPr kumimoji="1" lang="en-US" altLang="ko-KR" dirty="0"/>
                  <a:t>(t)</a:t>
                </a:r>
                <a:r>
                  <a:rPr kumimoji="1" lang="ko-KR" altLang="en-US" dirty="0"/>
                  <a:t>와 </a:t>
                </a:r>
                <a:r>
                  <a:rPr kumimoji="1" lang="en-US" altLang="ko-KR" dirty="0"/>
                  <a:t>beta*</a:t>
                </a:r>
                <a:r>
                  <a:rPr kumimoji="1" lang="en-US" altLang="ko-KR" dirty="0" err="1"/>
                  <a:t>H</a:t>
                </a:r>
                <a:r>
                  <a:rPr kumimoji="1" lang="en-US" altLang="ko-KR" baseline="-25000" dirty="0" err="1"/>
                  <a:t>avg</a:t>
                </a:r>
                <a:r>
                  <a:rPr kumimoji="1" lang="en-US" altLang="ko-KR" dirty="0"/>
                  <a:t>(t) </a:t>
                </a:r>
                <a:r>
                  <a:rPr kumimoji="1" lang="ko-KR" altLang="en-US" dirty="0"/>
                  <a:t>값을 비교한 후 이것이</a:t>
                </a:r>
                <a:r>
                  <a:rPr kumimoji="1" lang="en-US" altLang="ko-KR" dirty="0"/>
                  <a:t> total cost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최소화하는 지 확인</a:t>
                </a:r>
                <a:r>
                  <a:rPr kumimoji="1"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AAF1CE3-1838-DE49-80AA-D483A7AF1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64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016C80-B52A-5E42-8232-A0E5F5C0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시뮬레이션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1AD6387-2055-CE4E-BCBD-D1FB712BB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572" y="1911406"/>
            <a:ext cx="4948838" cy="3711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22E5A5-B790-2349-A0F5-608CBCFD1A24}"/>
              </a:ext>
            </a:extLst>
          </p:cNvPr>
          <p:cNvSpPr txBox="1"/>
          <p:nvPr/>
        </p:nvSpPr>
        <p:spPr>
          <a:xfrm>
            <a:off x="8075116" y="56590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수정 이후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9AFFAAE-22CB-5646-988E-9F0F35145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527" y="1911406"/>
            <a:ext cx="4948838" cy="37116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04BA7B-A461-D04B-9C1D-5A53EB72EE9C}"/>
              </a:ext>
            </a:extLst>
          </p:cNvPr>
          <p:cNvSpPr txBox="1"/>
          <p:nvPr/>
        </p:nvSpPr>
        <p:spPr>
          <a:xfrm>
            <a:off x="1634310" y="5659239"/>
            <a:ext cx="375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수정 이전</a:t>
            </a:r>
            <a:r>
              <a:rPr kumimoji="1" lang="en-US" altLang="ko-KR" dirty="0"/>
              <a:t>: each value at that time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DF0710F-98A2-8443-B3ED-58F9C1A3B8F0}"/>
              </a:ext>
            </a:extLst>
          </p:cNvPr>
          <p:cNvSpPr txBox="1"/>
          <p:nvPr/>
        </p:nvSpPr>
        <p:spPr>
          <a:xfrm>
            <a:off x="2702474" y="6184022"/>
            <a:ext cx="678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Update </a:t>
            </a:r>
            <a:r>
              <a:rPr kumimoji="1" lang="ko-KR" altLang="en-US" dirty="0"/>
              <a:t>횟수가 줄어들수록</a:t>
            </a:r>
            <a:r>
              <a:rPr kumimoji="1" lang="en-US" altLang="ko-KR" dirty="0"/>
              <a:t> </a:t>
            </a:r>
            <a:r>
              <a:rPr kumimoji="1" lang="ko-KR" altLang="en-US" dirty="0"/>
              <a:t>전반적인 </a:t>
            </a:r>
            <a:r>
              <a:rPr kumimoji="1" lang="en-US" altLang="ko-KR" dirty="0"/>
              <a:t>error </a:t>
            </a:r>
            <a:r>
              <a:rPr kumimoji="1" lang="ko-KR" altLang="en-US" dirty="0"/>
              <a:t>값이 </a:t>
            </a:r>
            <a:r>
              <a:rPr kumimoji="1" lang="en-US" altLang="ko-KR" dirty="0"/>
              <a:t>500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가까워짐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84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016C80-B52A-5E42-8232-A0E5F5C0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많이 업데이트 해야한다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1AD6387-2055-CE4E-BCBD-D1FB712BB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571" y="1911406"/>
            <a:ext cx="4948838" cy="3711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22E5A5-B790-2349-A0F5-608CBCFD1A24}"/>
              </a:ext>
            </a:extLst>
          </p:cNvPr>
          <p:cNvSpPr txBox="1"/>
          <p:nvPr/>
        </p:nvSpPr>
        <p:spPr>
          <a:xfrm>
            <a:off x="7312086" y="5623034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번에 한 번 씩 업데이트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9AFFAAE-22CB-5646-988E-9F0F35145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527" y="1911406"/>
            <a:ext cx="4948837" cy="37116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04BA7B-A461-D04B-9C1D-5A53EB72EE9C}"/>
              </a:ext>
            </a:extLst>
          </p:cNvPr>
          <p:cNvSpPr txBox="1"/>
          <p:nvPr/>
        </p:nvSpPr>
        <p:spPr>
          <a:xfrm>
            <a:off x="2153041" y="5657053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번에 한 번 씩 업데이트</a:t>
            </a:r>
          </a:p>
        </p:txBody>
      </p:sp>
    </p:spTree>
    <p:extLst>
      <p:ext uri="{BB962C8B-B14F-4D97-AF65-F5344CB8AC3E}">
        <p14:creationId xmlns:p14="http://schemas.microsoft.com/office/powerpoint/2010/main" val="207084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449ED7-B5A2-0742-8A4F-C85793C6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분석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A261EA5D-1D8D-0A43-A6D6-EF9B514A2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642" y="1690688"/>
            <a:ext cx="580178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F88E00-46D1-214A-89EA-B2921D06CC1D}"/>
              </a:ext>
            </a:extLst>
          </p:cNvPr>
          <p:cNvSpPr txBox="1"/>
          <p:nvPr/>
        </p:nvSpPr>
        <p:spPr>
          <a:xfrm>
            <a:off x="6096000" y="1500778"/>
            <a:ext cx="57742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*</a:t>
            </a:r>
            <a:r>
              <a:rPr kumimoji="1" lang="ko-KR" altLang="en-US" dirty="0"/>
              <a:t>소수점 셋째 자리에서 반올림</a:t>
            </a:r>
            <a:endParaRPr kumimoji="1" lang="en-US" altLang="ko-KR" dirty="0"/>
          </a:p>
          <a:p>
            <a:r>
              <a:rPr kumimoji="1" lang="en-US" altLang="ko-KR" dirty="0"/>
              <a:t>6</a:t>
            </a:r>
            <a:r>
              <a:rPr kumimoji="1" lang="ko-KR" altLang="en-US" dirty="0"/>
              <a:t>번에 한 번 </a:t>
            </a:r>
            <a:r>
              <a:rPr kumimoji="1" lang="en-US" altLang="ko-KR" dirty="0"/>
              <a:t>update</a:t>
            </a:r>
          </a:p>
          <a:p>
            <a:r>
              <a:rPr kumimoji="1" lang="en-US" altLang="ko-KR" dirty="0"/>
              <a:t>T = 1 : 0.2(error)</a:t>
            </a:r>
          </a:p>
          <a:p>
            <a:r>
              <a:rPr kumimoji="1" lang="en-US" altLang="ko-KR" dirty="0"/>
              <a:t>T = 2 : 0.32(error)</a:t>
            </a:r>
          </a:p>
          <a:p>
            <a:r>
              <a:rPr kumimoji="1" lang="en-US" altLang="ko-KR" dirty="0"/>
              <a:t>T = 3 : 0.39(error)</a:t>
            </a:r>
          </a:p>
          <a:p>
            <a:r>
              <a:rPr kumimoji="1" lang="en-US" altLang="ko-KR" dirty="0"/>
              <a:t>T = 4 : 0.44(error)</a:t>
            </a:r>
          </a:p>
          <a:p>
            <a:r>
              <a:rPr kumimoji="1" lang="en-US" altLang="ko-KR" dirty="0"/>
              <a:t>T = 5 : 0.46(error)</a:t>
            </a:r>
          </a:p>
          <a:p>
            <a:r>
              <a:rPr kumimoji="1" lang="en-US" altLang="ko-KR" dirty="0"/>
              <a:t>T = 6: 0.49(entropy)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회 평균 </a:t>
            </a:r>
            <a:r>
              <a:rPr kumimoji="1" lang="en-US" altLang="ko-KR" dirty="0"/>
              <a:t>= 0.383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2</a:t>
            </a:r>
            <a:r>
              <a:rPr kumimoji="1" lang="ko-KR" altLang="en-US" dirty="0"/>
              <a:t>번에 한 번 </a:t>
            </a:r>
            <a:r>
              <a:rPr kumimoji="1" lang="en-US" altLang="ko-KR" dirty="0"/>
              <a:t>update</a:t>
            </a:r>
          </a:p>
          <a:p>
            <a:r>
              <a:rPr kumimoji="1" lang="en-US" altLang="ko-KR" dirty="0"/>
              <a:t>T = 1: 0.2(error)</a:t>
            </a:r>
          </a:p>
          <a:p>
            <a:r>
              <a:rPr kumimoji="1" lang="en-US" altLang="ko-KR" dirty="0"/>
              <a:t>T = 2: 0.44(entropy)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회 평균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0.32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2</a:t>
            </a:r>
            <a:r>
              <a:rPr kumimoji="1" lang="ko-KR" altLang="en-US" dirty="0"/>
              <a:t>번에 한 번 </a:t>
            </a:r>
            <a:r>
              <a:rPr kumimoji="1" lang="en-US" altLang="ko-KR" dirty="0"/>
              <a:t>update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optimal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C229EC8-E098-B74F-880B-7DCF9E673056}"/>
              </a:ext>
            </a:extLst>
          </p:cNvPr>
          <p:cNvSpPr/>
          <p:nvPr/>
        </p:nvSpPr>
        <p:spPr>
          <a:xfrm>
            <a:off x="9093201" y="1756596"/>
            <a:ext cx="304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번에 한 번 </a:t>
            </a:r>
            <a:r>
              <a:rPr kumimoji="1" lang="en-US" altLang="ko-KR" dirty="0"/>
              <a:t>update</a:t>
            </a:r>
          </a:p>
          <a:p>
            <a:r>
              <a:rPr kumimoji="1" lang="en-US" altLang="ko-KR" dirty="0"/>
              <a:t>T = 1 : 0.2(error)</a:t>
            </a:r>
          </a:p>
          <a:p>
            <a:r>
              <a:rPr kumimoji="1" lang="en-US" altLang="ko-KR" dirty="0"/>
              <a:t>T = 2 : 0.32(error)</a:t>
            </a:r>
          </a:p>
          <a:p>
            <a:r>
              <a:rPr kumimoji="1" lang="en-US" altLang="ko-KR" dirty="0"/>
              <a:t>T = 3: 0.47(entropy)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회 평균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0.33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매번 </a:t>
            </a:r>
            <a:r>
              <a:rPr kumimoji="1" lang="en-US" altLang="ko-KR" dirty="0"/>
              <a:t>update</a:t>
            </a:r>
          </a:p>
          <a:p>
            <a:r>
              <a:rPr kumimoji="1" lang="en-US" altLang="ko-KR" dirty="0"/>
              <a:t>T = 1: 0.35(entropy)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회 평균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0.35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13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C863A5-9E69-F74E-BC14-60DB77D4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Single source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위한 새 알고리즘 제안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29B8744-14C1-614B-AF53-DFB2BC805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Optimal update frequency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u="sng" dirty="0"/>
              <a:t>사전에 미리 계산</a:t>
            </a:r>
            <a:r>
              <a:rPr kumimoji="1" lang="ko-KR" altLang="en-US" dirty="0"/>
              <a:t>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이를 반복한다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각 시간에서 </a:t>
            </a:r>
            <a:r>
              <a:rPr kumimoji="1" lang="en-US" altLang="ko-KR" dirty="0"/>
              <a:t>update </a:t>
            </a:r>
            <a:r>
              <a:rPr kumimoji="1" lang="ko-KR" altLang="en-US" dirty="0"/>
              <a:t>할 때까지의 </a:t>
            </a:r>
            <a:r>
              <a:rPr kumimoji="1" lang="en-US" altLang="ko-KR" dirty="0"/>
              <a:t>cost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구한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회 당 평균이 가장 최소인 시간을 찾는다</a:t>
            </a:r>
            <a:endParaRPr kumimoji="1" lang="en-US" altLang="ko-KR" dirty="0"/>
          </a:p>
          <a:p>
            <a:r>
              <a:rPr kumimoji="1" lang="en-US" altLang="ko-KR" dirty="0"/>
              <a:t>Error(p)+beta*entropy(p)</a:t>
            </a:r>
            <a:r>
              <a:rPr kumimoji="1" lang="ko-KR" altLang="en-US" dirty="0"/>
              <a:t>가 </a:t>
            </a:r>
            <a:r>
              <a:rPr kumimoji="1" lang="en-US" altLang="ko-KR" dirty="0" err="1" smtClean="0"/>
              <a:t>co</a:t>
            </a:r>
            <a:r>
              <a:rPr kumimoji="1" lang="en-US" altLang="ko-KR" dirty="0" err="1" smtClean="0"/>
              <a:t>cave</a:t>
            </a:r>
            <a:r>
              <a:rPr kumimoji="1" lang="ko-KR" altLang="en-US" dirty="0" smtClean="0"/>
              <a:t>하다고 </a:t>
            </a:r>
            <a:r>
              <a:rPr kumimoji="1" lang="ko-KR" altLang="en-US" dirty="0"/>
              <a:t>가정하면 평균 값이 감소했다가 증가하는 지점에서 알고리즘을 끝낼 수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380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224</Words>
  <Application>Microsoft Office PowerPoint</Application>
  <PresentationFormat>와이드스크린</PresentationFormat>
  <Paragraphs>48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Single source의 성능 측정 알고리즘 변경</vt:lpstr>
      <vt:lpstr>시뮬레이션 결과</vt:lpstr>
      <vt:lpstr>많이 업데이트 해야한다?</vt:lpstr>
      <vt:lpstr>분석</vt:lpstr>
      <vt:lpstr>Single source를 위한 새 알고리즘 제안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성능 측정 알고리즘 변경.</dc:title>
  <dc:creator>이지수 (전기전자컴퓨터공학부/학생)</dc:creator>
  <cp:lastModifiedBy>Lee Miles</cp:lastModifiedBy>
  <cp:revision>14</cp:revision>
  <dcterms:created xsi:type="dcterms:W3CDTF">2018-09-30T20:32:27Z</dcterms:created>
  <dcterms:modified xsi:type="dcterms:W3CDTF">2018-10-28T22:58:30Z</dcterms:modified>
</cp:coreProperties>
</file>