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/>
    <p:restoredTop sz="94600"/>
  </p:normalViewPr>
  <p:slideViewPr>
    <p:cSldViewPr snapToGrid="0" snapToObjects="1">
      <p:cViewPr varScale="1">
        <p:scale>
          <a:sx n="60" d="100"/>
          <a:sy n="60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4371D8-CBD9-D040-92D9-86FA7F01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800B1A2-4F17-A849-9921-C421768D1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A06123-8EF4-DD4E-AC1B-F2FA52F4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B737AE7-51AD-C04B-9255-66783EB5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CAD26F-00D2-4543-B0B5-F3D4F138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00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60390C-6FAD-C442-AA9A-FBD3AC47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6664D85-6AB9-F74B-9634-43D309E85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501938-4B05-2742-8FFC-DAEB6BFD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CDF827-96E2-F34A-83D5-F53E213D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5E59E3-5A5F-544C-B78E-C181A7F3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587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BF17197-0835-7145-8363-CC89EA1DB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047B22-444B-004F-A8F5-3C643F9C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E0002F-F254-C740-A8E1-46828A2C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A3C437-CE4A-1543-99EA-FD16AA38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A8FBB8-DFBD-AA46-A7F5-84CEAB13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0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ADD80E-8ADA-9042-9580-4CCB9567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C7121C-2193-F443-B546-F3FA75E7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3AB3F9-D413-084C-A726-E3BDB0C4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56386F-880F-9844-8119-6ACD9261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3C331F-AB08-2343-860C-B76455AB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21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E34173-FE3C-BF47-AC92-83B7DE6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B4E329-1243-5542-AE1F-077409D5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342466-46FD-6740-BAFE-A31F1ADD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94EB5E-ABBA-E145-AE76-56749145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E105AB-5743-584B-B29B-5A23BB71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1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92D1F2-4FEE-474B-A995-91AAD62F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5AC05FF-4585-4E44-A090-31A6003B1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E075D8-14A0-6046-BEA5-444FEE87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302BA37-955B-F84B-A06E-86D2940F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426CEB-AF5D-D840-965F-79E10EDB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1AD5F3-F920-964D-BA4B-11AA0C99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964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4C08B3-F390-B24E-A2E2-B58392C5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5086B8-260A-DE4F-BD98-4F1D9856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9554854-51D3-B84D-9BED-8CD5CAF1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3CC058F-502E-6B45-B168-E564169AA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7730FCE-32BD-0E49-A447-F643D929E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3B0BC6F-C172-2443-84B2-9E0EB540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1724ED4-D4BC-2247-BB0B-9FA02E7A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F8A4415-7D8B-5C4B-8267-8F02FF80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53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985503-6D67-A747-94C8-5A1A1DEA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CF8A107-4910-3440-8C67-6D8B83F3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BF3F710-5863-3F49-84CF-8E0E53C8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E4463D8-8C4C-834B-A343-2122A8A7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45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06450AF-7A50-AD48-933D-F819FD86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9976719-39EA-1A46-849C-61A2D47B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E55290-C413-5445-8517-66358244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A53316-6298-9C42-BC34-5601E9AA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2CCB41-9862-6B46-8974-1D63F5DE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F3222A5-3725-F641-870A-CA42BF59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ED6D9D-5677-6142-A3BB-D04754EA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01282F9-D4DF-1A45-957F-94C404FA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7FAAD47-3456-024D-8427-3B870510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63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F994D3-AAEC-004F-A2E5-9F723C0B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6311CB2-F912-D942-98BC-743829EBF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8A485E-FFE9-B249-A621-BBBACE56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97D53F-8ED4-CF42-A283-0AF5E239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DDE6EE-4DE6-8D47-A659-AD9E814D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67958A8-6624-AF49-85D8-EDCB0D00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70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E379946-A3C4-744E-90B7-45863569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73EA8A-E9EA-7B4C-B045-B46312B2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B5E7A4-CEFA-D54D-B613-D43CE6305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A7ED-5E09-8945-A0A1-B1E6289C18FE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B0692E-6CB7-FC4D-A630-673E7DEA8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82569A-725C-2B42-BB62-56224D53F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4FB3-78BD-E84C-9E6E-D1D1B96FE9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842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C863A5-9E69-F74E-BC14-60DB77D4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Single 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새 알고리즘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9B8744-14C1-614B-AF53-DFB2BC80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Optimal update frequency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u="sng" dirty="0"/>
              <a:t>사전에 미리 계산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반복한다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각 시간에서 </a:t>
            </a:r>
            <a:r>
              <a:rPr kumimoji="1" lang="en-US" altLang="ko-KR" dirty="0"/>
              <a:t>update </a:t>
            </a:r>
            <a:r>
              <a:rPr kumimoji="1" lang="ko-KR" altLang="en-US" dirty="0"/>
              <a:t>할 때까지의 </a:t>
            </a:r>
            <a:r>
              <a:rPr kumimoji="1" lang="en-US" altLang="ko-KR" dirty="0"/>
              <a:t>cost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회 당 평균이 가장 최소인 시간을 찾는다</a:t>
            </a:r>
            <a:endParaRPr kumimoji="1" lang="en-US" altLang="ko-KR" dirty="0"/>
          </a:p>
          <a:p>
            <a:r>
              <a:rPr kumimoji="1" lang="en-US" altLang="ko-KR" dirty="0"/>
              <a:t>Error(p)+beta*entropy(p)</a:t>
            </a:r>
            <a:r>
              <a:rPr kumimoji="1" lang="ko-KR" altLang="en-US" dirty="0"/>
              <a:t>가 </a:t>
            </a:r>
            <a:r>
              <a:rPr kumimoji="1" lang="en-US" altLang="ko-KR" dirty="0" err="1" smtClean="0"/>
              <a:t>co</a:t>
            </a:r>
            <a:r>
              <a:rPr kumimoji="1" lang="en-US" altLang="ko-KR" dirty="0" err="1" smtClean="0"/>
              <a:t>cave</a:t>
            </a:r>
            <a:r>
              <a:rPr kumimoji="1" lang="ko-KR" altLang="en-US" dirty="0" smtClean="0"/>
              <a:t>하다고 </a:t>
            </a:r>
            <a:r>
              <a:rPr kumimoji="1" lang="ko-KR" altLang="en-US" dirty="0"/>
              <a:t>가정하면 평균 값이 감소했다가 증가하는 지점에서 알고리즘을 끝낼 수 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709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C863A5-9E69-F74E-BC14-60DB77D4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For multi sources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9B8744-14C1-614B-AF53-DFB2BC80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sources</a:t>
            </a:r>
            <a:r>
              <a:rPr kumimoji="1" lang="ko-KR" altLang="en-US" dirty="0" smtClean="0"/>
              <a:t>가 있을 때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각 </a:t>
            </a:r>
            <a:r>
              <a:rPr kumimoji="1" lang="en-US" altLang="ko-KR" dirty="0" err="1" smtClean="0"/>
              <a:t>sourc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optimal update time</a:t>
            </a:r>
            <a:r>
              <a:rPr kumimoji="1" lang="ko-KR" altLang="en-US" dirty="0" smtClean="0"/>
              <a:t>을 구한다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Problem case: </a:t>
            </a:r>
            <a:r>
              <a:rPr kumimoji="1" lang="ko-KR" altLang="en-US" dirty="0" smtClean="0"/>
              <a:t>어떤 시간 </a:t>
            </a:r>
            <a:r>
              <a:rPr kumimoji="1" lang="en-US" altLang="ko-KR" dirty="0" smtClean="0"/>
              <a:t>t</a:t>
            </a:r>
            <a:r>
              <a:rPr kumimoji="1" lang="ko-KR" altLang="en-US" dirty="0" smtClean="0"/>
              <a:t>에 대해 두 개 이상의 </a:t>
            </a:r>
            <a:r>
              <a:rPr kumimoji="1" lang="en-US" altLang="ko-KR" dirty="0" smtClean="0"/>
              <a:t>sources</a:t>
            </a:r>
            <a:r>
              <a:rPr kumimoji="1" lang="ko-KR" altLang="en-US" dirty="0" smtClean="0"/>
              <a:t>를 </a:t>
            </a:r>
            <a:r>
              <a:rPr kumimoji="1" lang="en-US" altLang="ko-KR" dirty="0" smtClean="0"/>
              <a:t>update </a:t>
            </a:r>
            <a:r>
              <a:rPr kumimoji="1" lang="ko-KR" altLang="en-US" dirty="0" smtClean="0"/>
              <a:t>해야 할 </a:t>
            </a:r>
            <a:r>
              <a:rPr kumimoji="1" lang="ko-KR" altLang="en-US" dirty="0" smtClean="0"/>
              <a:t>때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어떤 </a:t>
            </a:r>
            <a:r>
              <a:rPr kumimoji="1" lang="en-US" altLang="ko-KR" dirty="0" err="1" smtClean="0"/>
              <a:t>sourc</a:t>
            </a:r>
            <a:r>
              <a:rPr kumimoji="1" lang="ko-KR" altLang="en-US" dirty="0" smtClean="0"/>
              <a:t>를 우선적으로 </a:t>
            </a:r>
            <a:r>
              <a:rPr kumimoji="1" lang="en-US" altLang="ko-KR" dirty="0" smtClean="0"/>
              <a:t>update </a:t>
            </a:r>
            <a:r>
              <a:rPr kumimoji="1" lang="ko-KR" altLang="en-US" dirty="0" smtClean="0"/>
              <a:t>해야 할까</a:t>
            </a:r>
            <a:r>
              <a:rPr kumimoji="1" lang="en-US" altLang="ko-KR" dirty="0" smtClean="0"/>
              <a:t>?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948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Case: Two sources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Greedy?: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별로 평균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가장 적은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과 그 다음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를 고려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둘의 차이가 더 큰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 항상 우선적으로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에 다른 </a:t>
            </a:r>
            <a:r>
              <a:rPr lang="en-US" altLang="ko-KR" dirty="0" smtClean="0"/>
              <a:t>source update.</a:t>
            </a:r>
          </a:p>
          <a:p>
            <a:r>
              <a:rPr lang="en-US" altLang="ko-KR" dirty="0"/>
              <a:t>Balance?: </a:t>
            </a:r>
            <a:r>
              <a:rPr lang="ko-KR" altLang="en-US" dirty="0"/>
              <a:t>한번 우선적으로 </a:t>
            </a:r>
            <a:r>
              <a:rPr lang="en-US" altLang="ko-KR" dirty="0"/>
              <a:t>update </a:t>
            </a:r>
            <a:r>
              <a:rPr lang="ko-KR" altLang="en-US" dirty="0"/>
              <a:t>된 것은 다음엔 우선 </a:t>
            </a:r>
            <a:r>
              <a:rPr lang="en-US" altLang="ko-KR" dirty="0"/>
              <a:t>update </a:t>
            </a:r>
            <a:r>
              <a:rPr lang="ko-KR" altLang="en-US" dirty="0"/>
              <a:t>대상으로 고려하지 않음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39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Greedy algorithm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14383" cy="382779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84" y="1690688"/>
            <a:ext cx="2220860" cy="4106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3444" y="1882442"/>
            <a:ext cx="381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비교군 </a:t>
            </a:r>
            <a:r>
              <a:rPr lang="en-US" altLang="ko-KR" dirty="0" smtClean="0"/>
              <a:t>: [[</a:t>
            </a:r>
            <a:r>
              <a:rPr lang="en-US" altLang="ko-KR" dirty="0"/>
              <a:t>0.2,0.8],[0.8,0.2</a:t>
            </a:r>
            <a:r>
              <a:rPr lang="en-US" altLang="ko-KR" dirty="0" smtClean="0"/>
              <a:t>]]</a:t>
            </a:r>
          </a:p>
          <a:p>
            <a:endParaRPr lang="en-US" altLang="ko-KR" dirty="0"/>
          </a:p>
          <a:p>
            <a:r>
              <a:rPr lang="ko-KR" altLang="en-US" dirty="0" smtClean="0"/>
              <a:t>거의 대부분의 경우 두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모두</a:t>
            </a:r>
            <a:endParaRPr lang="en-US" altLang="ko-KR" dirty="0" smtClean="0"/>
          </a:p>
          <a:p>
            <a:r>
              <a:rPr lang="ko-KR" altLang="en-US" dirty="0" smtClean="0"/>
              <a:t>두 번에 한 번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08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Greedy algorithm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14382" cy="3827796"/>
          </a:xfrm>
        </p:spPr>
      </p:pic>
      <p:sp>
        <p:nvSpPr>
          <p:cNvPr id="6" name="TextBox 5"/>
          <p:cNvSpPr txBox="1"/>
          <p:nvPr/>
        </p:nvSpPr>
        <p:spPr>
          <a:xfrm>
            <a:off x="6604162" y="2932512"/>
            <a:ext cx="297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비교군 </a:t>
            </a:r>
            <a:r>
              <a:rPr lang="en-US" altLang="ko-KR" dirty="0" smtClean="0"/>
              <a:t>: [[0.4,0.6],[0.6,0.4]]</a:t>
            </a:r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는 매 번 </a:t>
            </a:r>
            <a:r>
              <a:rPr lang="en-US" altLang="ko-KR" dirty="0" smtClean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956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30274</TotalTime>
  <Words>193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Single source를 위한 새 알고리즘 제안</vt:lpstr>
      <vt:lpstr>For multi sources</vt:lpstr>
      <vt:lpstr>Case: Two sources</vt:lpstr>
      <vt:lpstr>Greedy algorithm</vt:lpstr>
      <vt:lpstr>Greedy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이지수 (전기전자컴퓨터공학부/학생)</dc:creator>
  <cp:lastModifiedBy>Lee Miles</cp:lastModifiedBy>
  <cp:revision>17</cp:revision>
  <dcterms:created xsi:type="dcterms:W3CDTF">2018-10-07T18:59:02Z</dcterms:created>
  <dcterms:modified xsi:type="dcterms:W3CDTF">2018-10-29T03:01:39Z</dcterms:modified>
</cp:coreProperties>
</file>