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C99A-1CD5-4862-8882-7E774E4B96C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0EFF-BE02-4A9D-80F7-F395930C3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6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calcOptimalUpdate</a:t>
            </a:r>
            <a:r>
              <a:rPr lang="en-US" altLang="ko-KR" dirty="0" smtClean="0"/>
              <a:t>(receiver, beta,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완료 플래그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optimal update time</a:t>
            </a:r>
            <a:r>
              <a:rPr lang="ko-KR" altLang="en-US" dirty="0" smtClean="0"/>
              <a:t>을 찾으면 완료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Cost: time 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했을 때의 평균 </a:t>
            </a:r>
            <a:r>
              <a:rPr lang="en-US" altLang="ko-KR" dirty="0" smtClean="0"/>
              <a:t>cost ((</a:t>
            </a:r>
            <a:r>
              <a:rPr lang="en-US" altLang="ko-KR" dirty="0" err="1" smtClean="0"/>
              <a:t>cum_error</a:t>
            </a:r>
            <a:r>
              <a:rPr lang="en-US" altLang="ko-KR" dirty="0" smtClean="0"/>
              <a:t> + beta*</a:t>
            </a:r>
            <a:r>
              <a:rPr lang="en-US" altLang="ko-KR" dirty="0" err="1" smtClean="0"/>
              <a:t>receiver.entropy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])/(t+1))  =&gt;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t=0</a:t>
            </a:r>
          </a:p>
          <a:p>
            <a:pPr lvl="1"/>
            <a:r>
              <a:rPr lang="ko-KR" altLang="en-US" dirty="0" smtClean="0"/>
              <a:t>무한 루프 할 수 있으므로 </a:t>
            </a:r>
            <a:r>
              <a:rPr lang="en-US" altLang="ko-KR" dirty="0" smtClean="0"/>
              <a:t>t=999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infinite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Optimal time</a:t>
            </a:r>
            <a:r>
              <a:rPr lang="ko-KR" altLang="en-US" dirty="0" smtClean="0"/>
              <a:t>이 구해지지 않은 각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에 대해 평균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Cost</a:t>
            </a:r>
            <a:r>
              <a:rPr lang="ko-KR" altLang="en-US" dirty="0" smtClean="0"/>
              <a:t>가 현재 최솟값보다 작으면 최솟값 교체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Cost</a:t>
            </a:r>
            <a:r>
              <a:rPr lang="ko-KR" altLang="en-US" dirty="0" smtClean="0"/>
              <a:t>가 현재 최솟값보다 크면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minimizer</a:t>
            </a:r>
          </a:p>
          <a:p>
            <a:r>
              <a:rPr lang="ko-KR" altLang="en-US" dirty="0" smtClean="0"/>
              <a:t>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optimal time</a:t>
            </a:r>
            <a:r>
              <a:rPr lang="ko-KR" altLang="en-US" dirty="0" smtClean="0"/>
              <a:t>을 구하거나 </a:t>
            </a:r>
            <a:r>
              <a:rPr lang="en-US" altLang="ko-KR" dirty="0" smtClean="0"/>
              <a:t>infinite</a:t>
            </a:r>
            <a:r>
              <a:rPr lang="ko-KR" altLang="en-US" dirty="0" smtClean="0"/>
              <a:t>에 도달하면 종료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Update </a:t>
            </a:r>
            <a:r>
              <a:rPr lang="ko-KR" altLang="en-US" dirty="0" smtClean="0"/>
              <a:t>우선순위 설정</a:t>
            </a:r>
            <a:r>
              <a:rPr lang="en-US" altLang="ko-KR" dirty="0" smtClean="0"/>
              <a:t>: update </a:t>
            </a:r>
            <a:r>
              <a:rPr lang="ko-KR" altLang="en-US" dirty="0" smtClean="0"/>
              <a:t>하지 않았을 때 </a:t>
            </a:r>
            <a:r>
              <a:rPr lang="en-US" altLang="ko-KR" dirty="0" smtClean="0"/>
              <a:t>cost </a:t>
            </a:r>
            <a:r>
              <a:rPr lang="ko-KR" altLang="en-US" dirty="0" err="1" smtClean="0"/>
              <a:t>증가량이</a:t>
            </a:r>
            <a:r>
              <a:rPr lang="ko-KR" altLang="en-US" dirty="0" smtClean="0"/>
              <a:t> 더 큰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47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Update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가 마지막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이후로 얼마나 지났는지 계산</a:t>
            </a:r>
            <a:endParaRPr lang="en-US" altLang="ko-KR" dirty="0" smtClean="0"/>
          </a:p>
          <a:p>
            <a:r>
              <a:rPr lang="ko-KR" altLang="en-US" dirty="0" smtClean="0"/>
              <a:t> 만약 </a:t>
            </a:r>
            <a:r>
              <a:rPr lang="en-US" altLang="ko-KR" dirty="0" smtClean="0"/>
              <a:t>optimal time</a:t>
            </a:r>
            <a:r>
              <a:rPr lang="ko-KR" altLang="en-US" dirty="0" smtClean="0"/>
              <a:t>보다 크다면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 update</a:t>
            </a:r>
            <a:r>
              <a:rPr lang="ko-KR" altLang="en-US" dirty="0" smtClean="0"/>
              <a:t>를 해야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우선순위가 높은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update.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8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의 행동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4787900" cy="4351338"/>
          </a:xfrm>
        </p:spPr>
        <p:txBody>
          <a:bodyPr/>
          <a:lstStyle/>
          <a:p>
            <a:r>
              <a:rPr lang="ko-KR" altLang="en-US" dirty="0" smtClean="0"/>
              <a:t>기준 </a:t>
            </a:r>
            <a:r>
              <a:rPr lang="en-US" altLang="ko-KR" dirty="0" smtClean="0"/>
              <a:t>source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679" y="1825625"/>
            <a:ext cx="2343150" cy="4505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8370"/>
            <a:ext cx="4928391" cy="3688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24900" y="3816627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T=4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21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의 행동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3760" y="6127231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T=1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 (</a:t>
            </a:r>
            <a:r>
              <a:rPr lang="ko-KR" altLang="en-US" dirty="0" smtClean="0"/>
              <a:t>매 </a:t>
            </a:r>
            <a:r>
              <a:rPr lang="en-US" altLang="ko-KR" dirty="0" smtClean="0"/>
              <a:t>time)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1300"/>
            <a:ext cx="5852172" cy="43799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1300"/>
            <a:ext cx="5852172" cy="43799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62501" y="6127231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</a:t>
            </a:r>
            <a:r>
              <a:rPr lang="ko-KR" altLang="en-US" dirty="0"/>
              <a:t> </a:t>
            </a:r>
            <a:r>
              <a:rPr lang="ko-KR" altLang="en-US" dirty="0" err="1" smtClean="0"/>
              <a:t>안함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3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 result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690688"/>
            <a:ext cx="5813896" cy="4351338"/>
          </a:xfrm>
        </p:spPr>
      </p:pic>
    </p:spTree>
    <p:extLst>
      <p:ext uri="{BB962C8B-B14F-4D97-AF65-F5344CB8AC3E}">
        <p14:creationId xmlns:p14="http://schemas.microsoft.com/office/powerpoint/2010/main" val="3570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170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calcOptimalUpdate(receiver, beta, num)</vt:lpstr>
      <vt:lpstr>Main Update Algorithm</vt:lpstr>
      <vt:lpstr>각 source의 행동</vt:lpstr>
      <vt:lpstr>각 source의 행동</vt:lpstr>
      <vt:lpstr>Sim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Miles</dc:creator>
  <cp:lastModifiedBy>Lee Miles</cp:lastModifiedBy>
  <cp:revision>16</cp:revision>
  <dcterms:created xsi:type="dcterms:W3CDTF">2018-11-06T11:14:45Z</dcterms:created>
  <dcterms:modified xsi:type="dcterms:W3CDTF">2018-11-07T02:20:10Z</dcterms:modified>
</cp:coreProperties>
</file>