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8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28FA-95FF-45BC-A21B-123668EA2C4E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5ECF-C90F-460C-9F5D-FDCB55C1C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28FA-95FF-45BC-A21B-123668EA2C4E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5ECF-C90F-460C-9F5D-FDCB55C1C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9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28FA-95FF-45BC-A21B-123668EA2C4E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5ECF-C90F-460C-9F5D-FDCB55C1C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77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28FA-95FF-45BC-A21B-123668EA2C4E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5ECF-C90F-460C-9F5D-FDCB55C1C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68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28FA-95FF-45BC-A21B-123668EA2C4E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5ECF-C90F-460C-9F5D-FDCB55C1C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1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28FA-95FF-45BC-A21B-123668EA2C4E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5ECF-C90F-460C-9F5D-FDCB55C1C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6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28FA-95FF-45BC-A21B-123668EA2C4E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5ECF-C90F-460C-9F5D-FDCB55C1C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7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28FA-95FF-45BC-A21B-123668EA2C4E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5ECF-C90F-460C-9F5D-FDCB55C1C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8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28FA-95FF-45BC-A21B-123668EA2C4E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5ECF-C90F-460C-9F5D-FDCB55C1C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1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28FA-95FF-45BC-A21B-123668EA2C4E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5ECF-C90F-460C-9F5D-FDCB55C1C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39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28FA-95FF-45BC-A21B-123668EA2C4E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5ECF-C90F-460C-9F5D-FDCB55C1C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5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A28FA-95FF-45BC-A21B-123668EA2C4E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55ECF-C90F-460C-9F5D-FDCB55C1C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1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Beta</a:t>
            </a:r>
            <a:r>
              <a:rPr lang="ko-KR" altLang="en-US" dirty="0" smtClean="0"/>
              <a:t>값 변화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690688"/>
            <a:ext cx="5852172" cy="43799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52172" cy="43799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372" y="1703462"/>
            <a:ext cx="5852172" cy="43799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47012" y="892885"/>
            <a:ext cx="3791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Beta</a:t>
            </a:r>
            <a:r>
              <a:rPr lang="ko-KR" altLang="en-US" dirty="0" smtClean="0"/>
              <a:t>값이 클 수록 구간이 늘어난다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4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Beta</a:t>
            </a:r>
            <a:r>
              <a:rPr lang="ko-KR" altLang="en-US" smtClean="0"/>
              <a:t>값 변화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690688"/>
            <a:ext cx="5852172" cy="43799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52172" cy="43799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372" y="1703462"/>
            <a:ext cx="5852172" cy="43799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47012" y="892885"/>
            <a:ext cx="3791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Beta</a:t>
            </a:r>
            <a:r>
              <a:rPr lang="ko-KR" altLang="en-US" dirty="0" smtClean="0"/>
              <a:t>값이 클 수록 구간이 늘어난다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97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Beta</a:t>
            </a:r>
            <a:r>
              <a:rPr lang="ko-KR" altLang="en-US" smtClean="0"/>
              <a:t>값 변화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690688"/>
            <a:ext cx="5852172" cy="43799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52172" cy="43799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372" y="1703462"/>
            <a:ext cx="5852172" cy="43799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47012" y="892885"/>
            <a:ext cx="3791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Beta</a:t>
            </a:r>
            <a:r>
              <a:rPr lang="ko-KR" altLang="en-US" dirty="0" smtClean="0"/>
              <a:t>값이 클 수록 구간이 늘어난다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36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진행중인 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Beta</a:t>
            </a:r>
            <a:r>
              <a:rPr lang="en-US" altLang="ko-KR" dirty="0" smtClean="0"/>
              <a:t>, probability</a:t>
            </a:r>
            <a:r>
              <a:rPr lang="ko-KR" altLang="en-US" dirty="0" smtClean="0"/>
              <a:t>의 관계를 알아보기 위한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그래프 </a:t>
            </a:r>
            <a:r>
              <a:rPr lang="ko-KR" altLang="en-US" dirty="0" smtClean="0"/>
              <a:t>그리기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- from mpl_toolkits.mplot3d import Axes3D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레포트</a:t>
            </a:r>
            <a:r>
              <a:rPr lang="ko-KR" altLang="en-US" dirty="0" smtClean="0"/>
              <a:t>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78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52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Beta값 변화</vt:lpstr>
      <vt:lpstr>Beta값 변화</vt:lpstr>
      <vt:lpstr>Beta값 변화</vt:lpstr>
      <vt:lpstr>진행중인 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Miles</dc:creator>
  <cp:lastModifiedBy>Lee Miles</cp:lastModifiedBy>
  <cp:revision>10</cp:revision>
  <dcterms:created xsi:type="dcterms:W3CDTF">2018-11-13T15:40:26Z</dcterms:created>
  <dcterms:modified xsi:type="dcterms:W3CDTF">2018-11-21T02:45:26Z</dcterms:modified>
</cp:coreProperties>
</file>