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61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377" r:id="rId18"/>
    <p:sldId id="378" r:id="rId19"/>
    <p:sldId id="380" r:id="rId20"/>
    <p:sldId id="3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121534" y="0"/>
            <a:ext cx="9774790" cy="3536076"/>
            <a:chOff x="-988382" y="1164978"/>
            <a:chExt cx="10223582" cy="35360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-988382" y="1164978"/>
              <a:ext cx="1022358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Руководство пользователя для </a:t>
              </a:r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web-</a:t>
              </a:r>
              <a:r>
                <a:rPr lang="ru-RU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сайта</a:t>
              </a:r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DreamList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1" y="4321398"/>
              <a:ext cx="483858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195"/>
            <a:ext cx="12192000" cy="5860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«Список желаний»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7143262" y="3696677"/>
            <a:ext cx="1883738" cy="573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70338" y="219294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0" y="2310486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Ваши желания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>
            <a:stCxn id="32" idx="3"/>
          </p:cNvCxnSpPr>
          <p:nvPr/>
        </p:nvCxnSpPr>
        <p:spPr>
          <a:xfrm>
            <a:off x="2625970" y="2500314"/>
            <a:ext cx="1219199" cy="333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2" idx="3"/>
          </p:cNvCxnSpPr>
          <p:nvPr/>
        </p:nvCxnSpPr>
        <p:spPr>
          <a:xfrm>
            <a:off x="2625970" y="2500314"/>
            <a:ext cx="1219199" cy="10635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46860" y="348261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3909397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 желание»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964615" y="1645557"/>
            <a:ext cx="1276590" cy="261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9463205" y="1083278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463205" y="1037881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«Добавить желание»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493108" y="3753643"/>
            <a:ext cx="1352061" cy="42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32128" y="359559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Нажмите на желание для просмотра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483"/>
            <a:ext cx="12192000" cy="588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«Просмотр желания»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>
            <a:stCxn id="44" idx="1"/>
          </p:cNvCxnSpPr>
          <p:nvPr/>
        </p:nvCxnSpPr>
        <p:spPr>
          <a:xfrm flipH="1" flipV="1">
            <a:off x="2772829" y="5581891"/>
            <a:ext cx="1986740" cy="3334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70338" y="219294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0" y="2166826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Название и фото желания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>
            <a:stCxn id="32" idx="3"/>
          </p:cNvCxnSpPr>
          <p:nvPr/>
        </p:nvCxnSpPr>
        <p:spPr>
          <a:xfrm flipV="1">
            <a:off x="2625970" y="2226910"/>
            <a:ext cx="1992922" cy="2734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2" idx="3"/>
          </p:cNvCxnSpPr>
          <p:nvPr/>
        </p:nvCxnSpPr>
        <p:spPr>
          <a:xfrm>
            <a:off x="2625970" y="2500315"/>
            <a:ext cx="2133599" cy="890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46860" y="3647392"/>
            <a:ext cx="2625969" cy="62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759569" y="562728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4759569" y="5725550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«Ссылка»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1241205" y="1645557"/>
            <a:ext cx="0" cy="37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9463205" y="1083278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463205" y="1181541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«Закрыть»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797538" y="4251778"/>
            <a:ext cx="975291" cy="96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32128" y="3739254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Описание желания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7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278"/>
            <a:ext cx="12192000" cy="5857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«Список желаний»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8901723" y="3321538"/>
            <a:ext cx="125277" cy="948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70338" y="219294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0" y="2310486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Ваши списки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>
            <a:stCxn id="32" idx="3"/>
          </p:cNvCxnSpPr>
          <p:nvPr/>
        </p:nvCxnSpPr>
        <p:spPr>
          <a:xfrm>
            <a:off x="2625970" y="2500314"/>
            <a:ext cx="765907" cy="14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2" idx="3"/>
          </p:cNvCxnSpPr>
          <p:nvPr/>
        </p:nvCxnSpPr>
        <p:spPr>
          <a:xfrm>
            <a:off x="2625970" y="2500314"/>
            <a:ext cx="687753" cy="399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46860" y="348261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3909397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 список»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10238154" y="1645557"/>
            <a:ext cx="1003051" cy="212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9463205" y="1083278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463205" y="1037881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«Добавить список»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2493108" y="3169756"/>
            <a:ext cx="397118" cy="583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32128" y="359559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Нажмите на список для просмотра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195"/>
            <a:ext cx="12192000" cy="5860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«Просмотр списка»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7143262" y="3696677"/>
            <a:ext cx="1883738" cy="573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70338" y="219294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0" y="2310486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Ваши желания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>
            <a:stCxn id="32" idx="3"/>
          </p:cNvCxnSpPr>
          <p:nvPr/>
        </p:nvCxnSpPr>
        <p:spPr>
          <a:xfrm>
            <a:off x="2625970" y="2500314"/>
            <a:ext cx="1219199" cy="333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2" idx="3"/>
          </p:cNvCxnSpPr>
          <p:nvPr/>
        </p:nvCxnSpPr>
        <p:spPr>
          <a:xfrm>
            <a:off x="2625970" y="2500314"/>
            <a:ext cx="1219199" cy="10635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46860" y="348261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3909397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 желание»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964615" y="1645557"/>
            <a:ext cx="1276590" cy="261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9463205" y="1083278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463205" y="1037881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«Добавить желание»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493108" y="3753643"/>
            <a:ext cx="1352061" cy="42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32128" y="359559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Нажмите на желание для просмотра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9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75"/>
            <a:ext cx="12192000" cy="585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711677" y="53909"/>
            <a:ext cx="107686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«Создание желания»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6628702" y="2830997"/>
            <a:ext cx="2668754" cy="1060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854092" y="6026664"/>
            <a:ext cx="2493109" cy="27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32554" y="2618267"/>
            <a:ext cx="1555261" cy="103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9124263" y="2459377"/>
            <a:ext cx="2625969" cy="65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16899" y="1113950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935439" y="4139512"/>
            <a:ext cx="2625969" cy="998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116447" y="2459377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Добавление фото подарка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376246" y="2809517"/>
            <a:ext cx="1711569" cy="223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9" y="1068553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выбора списка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376246" y="1410934"/>
            <a:ext cx="1711569" cy="728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344615" y="5895734"/>
            <a:ext cx="3110523" cy="409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2891463"/>
            <a:ext cx="1500553" cy="660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16898" y="2200865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229065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Название, описание и ссылка на подарок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 flipV="1">
            <a:off x="6854092" y="4335486"/>
            <a:ext cx="2384571" cy="41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4327372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Выбор степени желаемости подарка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6897" y="5611439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7" y="5709702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«Сохранить»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935438" y="5710962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5809225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«Отмена»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8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955"/>
            <a:ext cx="12192000" cy="5845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711677" y="53909"/>
            <a:ext cx="107686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«Календарь»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5877169" y="5475408"/>
            <a:ext cx="3470033" cy="551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32554" y="2681468"/>
            <a:ext cx="1211384" cy="40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376246" y="2809517"/>
            <a:ext cx="1367692" cy="723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790092" y="5241114"/>
            <a:ext cx="2650312" cy="468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2891463"/>
            <a:ext cx="1070707" cy="2102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16898" y="2200865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229065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Выбор Года, месяца и дня события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6897" y="5611439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7" y="5566042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Отображение выбранной даты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935438" y="5710962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5665565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«Добавить событие»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9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934"/>
            <a:ext cx="12192000" cy="5857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711677" y="53909"/>
            <a:ext cx="107686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«Настройки профиля»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0248422" y="1302397"/>
            <a:ext cx="1518696" cy="477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188677" y="2910231"/>
            <a:ext cx="2423125" cy="1225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9566031" y="895819"/>
            <a:ext cx="2625969" cy="65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88823" y="3111002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452315" y="3782556"/>
            <a:ext cx="2625969" cy="5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558215" y="895819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Добавление нового события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5455494" y="2987095"/>
            <a:ext cx="1578352" cy="1236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1468560" y="2481866"/>
            <a:ext cx="649409" cy="817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55575" y="3181654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Название события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5666510" y="2818372"/>
            <a:ext cx="3268927" cy="1487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4396210" y="3549014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4396210" y="3495142"/>
            <a:ext cx="262597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Список желания, календарь и удаление события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 flipV="1">
            <a:off x="9604210" y="2566938"/>
            <a:ext cx="1631364" cy="1603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452315" y="3782556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Дата события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155273" y="20681"/>
            <a:ext cx="9774790" cy="2964979"/>
            <a:chOff x="148600" y="1736075"/>
            <a:chExt cx="10223582" cy="2964979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2" y="4075177"/>
              <a:ext cx="483858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1736075"/>
              <a:ext cx="1022358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Руководство пользователя для </a:t>
              </a:r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web-</a:t>
              </a:r>
              <a:r>
                <a:rPr lang="ru-RU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сайта</a:t>
              </a:r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DreamList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1" y="4321398"/>
              <a:ext cx="483858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5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6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2596612" y="225269"/>
            <a:ext cx="50858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Где нас найти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68" y="1591928"/>
            <a:ext cx="685800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596A4-0C38-4808-BB87-3D601D00335A}"/>
              </a:ext>
            </a:extLst>
          </p:cNvPr>
          <p:cNvSpPr txBox="1"/>
          <p:nvPr/>
        </p:nvSpPr>
        <p:spPr>
          <a:xfrm>
            <a:off x="3035968" y="1056266"/>
            <a:ext cx="824944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Наберите в адресной строке браузера </a:t>
            </a:r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</a:rPr>
              <a:t>https://dreamlist-project.ru/</a:t>
            </a:r>
            <a:r>
              <a:rPr lang="ru-RU" sz="1400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400" dirty="0"/>
              <a:t>и перейдите на сайт.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0D01C7-FD04-14E8-46FE-2173A24D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257354"/>
            <a:ext cx="8973312" cy="4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2377781" y="212826"/>
            <a:ext cx="50858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Регистрация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2" r="34231"/>
          <a:stretch/>
        </p:blipFill>
        <p:spPr>
          <a:xfrm>
            <a:off x="2970745" y="993896"/>
            <a:ext cx="3899877" cy="5864104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H="1" flipV="1">
            <a:off x="6072951" y="2454031"/>
            <a:ext cx="2430187" cy="328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072951" y="2735385"/>
            <a:ext cx="2438003" cy="195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072951" y="2758831"/>
            <a:ext cx="2430187" cy="70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6025953" y="3925948"/>
            <a:ext cx="2172385" cy="489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6025954" y="3925948"/>
            <a:ext cx="2172384" cy="1031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072951" y="5410402"/>
            <a:ext cx="2125387" cy="21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002954" y="2188308"/>
            <a:ext cx="2625969" cy="11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002953" y="3495401"/>
            <a:ext cx="2625969" cy="11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002952" y="4816433"/>
            <a:ext cx="2625969" cy="11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002951" y="2154872"/>
            <a:ext cx="2625970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Введите свое Имя и Фамилию, а также укажите дату рождения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7948245" y="3597291"/>
            <a:ext cx="262597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Введите свой номер телефона и электронную почту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7948245" y="5069801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Нажмите кнопку «Далее»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0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0" y="4134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Главная страница (профиль пользователя)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1781"/>
          <a:stretch/>
        </p:blipFill>
        <p:spPr>
          <a:xfrm>
            <a:off x="2993290" y="1474933"/>
            <a:ext cx="7080740" cy="4505148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>
            <a:off x="7112293" y="1738992"/>
            <a:ext cx="2172384" cy="1031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9034585" y="1294582"/>
            <a:ext cx="2625969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9034585" y="1359336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Это ваш профиль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1188891" y="-26932"/>
            <a:ext cx="981421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Главная страница (профиль пользователя)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88999"/>
            <a:ext cx="11074400" cy="5355416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6449238" y="1511026"/>
            <a:ext cx="2679131" cy="48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572738" y="1538820"/>
            <a:ext cx="2525071" cy="1028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916617" y="3040882"/>
            <a:ext cx="2555629" cy="88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6916615" y="3121194"/>
            <a:ext cx="2327030" cy="558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916614" y="4781189"/>
            <a:ext cx="2485294" cy="11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916614" y="4828364"/>
            <a:ext cx="2199833" cy="1099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943255" y="1057419"/>
            <a:ext cx="2625969" cy="11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3254" y="2510199"/>
            <a:ext cx="2625969" cy="11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935439" y="3924934"/>
            <a:ext cx="2625969" cy="1506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879279" y="1172049"/>
            <a:ext cx="262597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Это ваш общий список желаний и отдельные списки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9" y="2595834"/>
            <a:ext cx="262597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Календарь, список ближайших ваших событий и друзей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71334" y="3867084"/>
            <a:ext cx="2625970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Здесь можно настроить ваш профиль, узнать о приложении и выйти из профиля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6897977" y="3202480"/>
            <a:ext cx="2345668" cy="1004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6971325" y="4750742"/>
            <a:ext cx="2267338" cy="616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351"/>
            <a:ext cx="12192000" cy="588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711677" y="53909"/>
            <a:ext cx="107686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«Настройки профиля»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6447693" y="1609287"/>
            <a:ext cx="2668754" cy="1060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7033849" y="6026664"/>
            <a:ext cx="2313351" cy="245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32554" y="3593083"/>
            <a:ext cx="1555261" cy="209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916614" y="4828364"/>
            <a:ext cx="2199833" cy="1099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943254" y="1237667"/>
            <a:ext cx="2625969" cy="65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16899" y="1113950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935439" y="4139512"/>
            <a:ext cx="2625969" cy="998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1237667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Смена аватара профиля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376246" y="3890067"/>
            <a:ext cx="1711569" cy="223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9" y="1068553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 аккаунт»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376246" y="1410934"/>
            <a:ext cx="21414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344615" y="5895734"/>
            <a:ext cx="2743200" cy="37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3972013"/>
            <a:ext cx="1500553" cy="7624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16898" y="3281415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337120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Смена Имени, Фамилии и города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6971325" y="4750742"/>
            <a:ext cx="2267338" cy="616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4183710"/>
            <a:ext cx="262597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Смена вашего статуса и почтового индекса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6897" y="5611439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7" y="5566042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«Сохранить изменения»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935438" y="5710962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935438" y="5809225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«отмена»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8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017"/>
            <a:ext cx="12192000" cy="5933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711677" y="53909"/>
            <a:ext cx="107686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«Друзья»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151078" y="3002006"/>
            <a:ext cx="2625968" cy="730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713647" y="4270496"/>
            <a:ext cx="2313351" cy="245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656167" y="2761497"/>
            <a:ext cx="2625969" cy="65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31630" y="224309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56166" y="2745170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«Исходящие заявки»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31630" y="2197700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«Входящие заявки»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390977" y="2540081"/>
            <a:ext cx="2189208" cy="119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3972013"/>
            <a:ext cx="1820984" cy="395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31630" y="325822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3514864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Список ваших друзей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4053057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569"/>
            <a:ext cx="12192000" cy="588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«Друзья: Входящие заявки»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6572738" y="4611077"/>
            <a:ext cx="2282093" cy="672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807200" y="4270496"/>
            <a:ext cx="2219799" cy="224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531121" y="4880792"/>
            <a:ext cx="2625969" cy="65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31630" y="224309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531120" y="5008125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«Принять»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31630" y="2197700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«Входящие заявки»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390977" y="2540081"/>
            <a:ext cx="2189208" cy="119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3972013"/>
            <a:ext cx="1820984" cy="395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31630" y="325822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337120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Список заявок в друзья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4053057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«удалить»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784"/>
            <a:ext cx="12192000" cy="5870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-66430" y="53909"/>
            <a:ext cx="123248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Страница «Друзья: Исходящие заявки»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AutoShape 2" descr="blob:https://web.telegram.org/49d793e1-ba2d-4c22-8c30-97450e99df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807200" y="4270496"/>
            <a:ext cx="2219799" cy="224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031630" y="2243097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31630" y="2197700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«Входящие заявки»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390977" y="2540081"/>
            <a:ext cx="2189208" cy="119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587262" y="3972013"/>
            <a:ext cx="1820984" cy="395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031630" y="3258221"/>
            <a:ext cx="2625969" cy="92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1016898" y="3371204"/>
            <a:ext cx="262597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Список исходящих заявок в друзья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615236" y="3954794"/>
            <a:ext cx="2625969" cy="59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E198C-2F62-4A3F-B8BD-60A5F8A2D261}"/>
              </a:ext>
            </a:extLst>
          </p:cNvPr>
          <p:cNvSpPr txBox="1"/>
          <p:nvPr/>
        </p:nvSpPr>
        <p:spPr>
          <a:xfrm>
            <a:off x="8615236" y="4053057"/>
            <a:ext cx="26259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Кнопка «отменить»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0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371</Words>
  <Application>Microsoft Office PowerPoint</Application>
  <PresentationFormat>Широкоэкранный</PresentationFormat>
  <Paragraphs>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Евгения Калинина</cp:lastModifiedBy>
  <cp:revision>100</cp:revision>
  <dcterms:created xsi:type="dcterms:W3CDTF">2020-01-20T05:08:25Z</dcterms:created>
  <dcterms:modified xsi:type="dcterms:W3CDTF">2024-12-15T21:18:41Z</dcterms:modified>
</cp:coreProperties>
</file>