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9" r:id="rId2"/>
    <p:sldId id="282" r:id="rId3"/>
    <p:sldId id="283" r:id="rId4"/>
    <p:sldId id="284" r:id="rId5"/>
    <p:sldId id="285" r:id="rId6"/>
    <p:sldId id="286" r:id="rId7"/>
    <p:sldId id="287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" userId="67cdaf1f-a84c-4f78-aaad-d1a83304fd14" providerId="ADAL" clId="{7D61593A-286A-4669-BBD9-64F561EF1B20}"/>
    <pc:docChg chg="undo custSel addSld delSld modSld">
      <pc:chgData name="Kai" userId="67cdaf1f-a84c-4f78-aaad-d1a83304fd14" providerId="ADAL" clId="{7D61593A-286A-4669-BBD9-64F561EF1B20}" dt="2022-11-26T00:05:01.519" v="2706"/>
      <pc:docMkLst>
        <pc:docMk/>
      </pc:docMkLst>
      <pc:sldChg chg="modSp mod">
        <pc:chgData name="Kai" userId="67cdaf1f-a84c-4f78-aaad-d1a83304fd14" providerId="ADAL" clId="{7D61593A-286A-4669-BBD9-64F561EF1B20}" dt="2022-11-25T22:24:53.132" v="2544" actId="108"/>
        <pc:sldMkLst>
          <pc:docMk/>
          <pc:sldMk cId="4140822530" sldId="259"/>
        </pc:sldMkLst>
        <pc:spChg chg="mod">
          <ac:chgData name="Kai" userId="67cdaf1f-a84c-4f78-aaad-d1a83304fd14" providerId="ADAL" clId="{7D61593A-286A-4669-BBD9-64F561EF1B20}" dt="2022-11-25T22:24:53.132" v="2544" actId="108"/>
          <ac:spMkLst>
            <pc:docMk/>
            <pc:sldMk cId="4140822530" sldId="259"/>
            <ac:spMk id="2" creationId="{2740409D-3053-4BD2-BCAB-6FF4557BF14C}"/>
          </ac:spMkLst>
        </pc:spChg>
      </pc:sldChg>
      <pc:sldChg chg="modSp mod">
        <pc:chgData name="Kai" userId="67cdaf1f-a84c-4f78-aaad-d1a83304fd14" providerId="ADAL" clId="{7D61593A-286A-4669-BBD9-64F561EF1B20}" dt="2022-11-25T22:25:05.764" v="2549" actId="108"/>
        <pc:sldMkLst>
          <pc:docMk/>
          <pc:sldMk cId="791410503" sldId="260"/>
        </pc:sldMkLst>
        <pc:spChg chg="mod">
          <ac:chgData name="Kai" userId="67cdaf1f-a84c-4f78-aaad-d1a83304fd14" providerId="ADAL" clId="{7D61593A-286A-4669-BBD9-64F561EF1B20}" dt="2022-11-25T22:25:05.764" v="2549" actId="108"/>
          <ac:spMkLst>
            <pc:docMk/>
            <pc:sldMk cId="791410503" sldId="260"/>
            <ac:spMk id="2" creationId="{D2B35086-8BCD-4E05-8F32-7AE660EE9A0E}"/>
          </ac:spMkLst>
        </pc:spChg>
      </pc:sldChg>
      <pc:sldChg chg="addSp modSp mod">
        <pc:chgData name="Kai" userId="67cdaf1f-a84c-4f78-aaad-d1a83304fd14" providerId="ADAL" clId="{7D61593A-286A-4669-BBD9-64F561EF1B20}" dt="2022-11-25T22:24:48.196" v="2542" actId="108"/>
        <pc:sldMkLst>
          <pc:docMk/>
          <pc:sldMk cId="1069683927" sldId="261"/>
        </pc:sldMkLst>
        <pc:spChg chg="mod">
          <ac:chgData name="Kai" userId="67cdaf1f-a84c-4f78-aaad-d1a83304fd14" providerId="ADAL" clId="{7D61593A-286A-4669-BBD9-64F561EF1B20}" dt="2022-11-25T22:24:48.196" v="2542" actId="108"/>
          <ac:spMkLst>
            <pc:docMk/>
            <pc:sldMk cId="1069683927" sldId="261"/>
            <ac:spMk id="2" creationId="{A4E97DA9-8AA2-46D3-97E6-E4EB523B32B0}"/>
          </ac:spMkLst>
        </pc:spChg>
        <pc:spChg chg="mod">
          <ac:chgData name="Kai" userId="67cdaf1f-a84c-4f78-aaad-d1a83304fd14" providerId="ADAL" clId="{7D61593A-286A-4669-BBD9-64F561EF1B20}" dt="2022-11-25T19:04:12.093" v="2051" actId="20577"/>
          <ac:spMkLst>
            <pc:docMk/>
            <pc:sldMk cId="1069683927" sldId="261"/>
            <ac:spMk id="3" creationId="{FEC80142-DB67-48F8-99B4-E7D5A17BF6FF}"/>
          </ac:spMkLst>
        </pc:spChg>
        <pc:spChg chg="add mod">
          <ac:chgData name="Kai" userId="67cdaf1f-a84c-4f78-aaad-d1a83304fd14" providerId="ADAL" clId="{7D61593A-286A-4669-BBD9-64F561EF1B20}" dt="2022-11-25T18:47:12.768" v="740" actId="1038"/>
          <ac:spMkLst>
            <pc:docMk/>
            <pc:sldMk cId="1069683927" sldId="261"/>
            <ac:spMk id="4" creationId="{8A62F06D-12A2-4D24-D43E-81AEA00989EF}"/>
          </ac:spMkLst>
        </pc:spChg>
      </pc:sldChg>
      <pc:sldChg chg="modSp mod">
        <pc:chgData name="Kai" userId="67cdaf1f-a84c-4f78-aaad-d1a83304fd14" providerId="ADAL" clId="{7D61593A-286A-4669-BBD9-64F561EF1B20}" dt="2022-11-25T22:25:03.692" v="2548" actId="108"/>
        <pc:sldMkLst>
          <pc:docMk/>
          <pc:sldMk cId="3666534218" sldId="262"/>
        </pc:sldMkLst>
        <pc:spChg chg="mod">
          <ac:chgData name="Kai" userId="67cdaf1f-a84c-4f78-aaad-d1a83304fd14" providerId="ADAL" clId="{7D61593A-286A-4669-BBD9-64F561EF1B20}" dt="2022-11-25T22:25:03.692" v="2548" actId="108"/>
          <ac:spMkLst>
            <pc:docMk/>
            <pc:sldMk cId="3666534218" sldId="262"/>
            <ac:spMk id="2" creationId="{6EA71664-5611-4A83-9171-F347F2E513A8}"/>
          </ac:spMkLst>
        </pc:spChg>
        <pc:spChg chg="mod">
          <ac:chgData name="Kai" userId="67cdaf1f-a84c-4f78-aaad-d1a83304fd14" providerId="ADAL" clId="{7D61593A-286A-4669-BBD9-64F561EF1B20}" dt="2022-11-25T18:32:27.872" v="1" actId="1076"/>
          <ac:spMkLst>
            <pc:docMk/>
            <pc:sldMk cId="3666534218" sldId="262"/>
            <ac:spMk id="6" creationId="{3675CAA7-3393-4061-9E7C-130C4C317E5E}"/>
          </ac:spMkLst>
        </pc:spChg>
      </pc:sldChg>
      <pc:sldChg chg="modSp mod">
        <pc:chgData name="Kai" userId="67cdaf1f-a84c-4f78-aaad-d1a83304fd14" providerId="ADAL" clId="{7D61593A-286A-4669-BBD9-64F561EF1B20}" dt="2022-11-25T22:25:01.635" v="2547" actId="108"/>
        <pc:sldMkLst>
          <pc:docMk/>
          <pc:sldMk cId="1358346566" sldId="263"/>
        </pc:sldMkLst>
        <pc:spChg chg="mod">
          <ac:chgData name="Kai" userId="67cdaf1f-a84c-4f78-aaad-d1a83304fd14" providerId="ADAL" clId="{7D61593A-286A-4669-BBD9-64F561EF1B20}" dt="2022-11-25T22:25:01.635" v="2547" actId="108"/>
          <ac:spMkLst>
            <pc:docMk/>
            <pc:sldMk cId="1358346566" sldId="263"/>
            <ac:spMk id="2" creationId="{6EA71664-5611-4A83-9171-F347F2E513A8}"/>
          </ac:spMkLst>
        </pc:spChg>
      </pc:sldChg>
      <pc:sldChg chg="modSp mod">
        <pc:chgData name="Kai" userId="67cdaf1f-a84c-4f78-aaad-d1a83304fd14" providerId="ADAL" clId="{7D61593A-286A-4669-BBD9-64F561EF1B20}" dt="2022-11-25T22:24:59.741" v="2546" actId="108"/>
        <pc:sldMkLst>
          <pc:docMk/>
          <pc:sldMk cId="3284165431" sldId="264"/>
        </pc:sldMkLst>
        <pc:spChg chg="mod">
          <ac:chgData name="Kai" userId="67cdaf1f-a84c-4f78-aaad-d1a83304fd14" providerId="ADAL" clId="{7D61593A-286A-4669-BBD9-64F561EF1B20}" dt="2022-11-25T22:24:59.741" v="2546" actId="108"/>
          <ac:spMkLst>
            <pc:docMk/>
            <pc:sldMk cId="3284165431" sldId="264"/>
            <ac:spMk id="2" creationId="{13270E07-9633-4AB7-AFEA-5A75EE2F4101}"/>
          </ac:spMkLst>
        </pc:spChg>
      </pc:sldChg>
      <pc:sldChg chg="modSp mod">
        <pc:chgData name="Kai" userId="67cdaf1f-a84c-4f78-aaad-d1a83304fd14" providerId="ADAL" clId="{7D61593A-286A-4669-BBD9-64F561EF1B20}" dt="2022-11-25T22:24:55.724" v="2545" actId="108"/>
        <pc:sldMkLst>
          <pc:docMk/>
          <pc:sldMk cId="561368724" sldId="265"/>
        </pc:sldMkLst>
        <pc:spChg chg="mod">
          <ac:chgData name="Kai" userId="67cdaf1f-a84c-4f78-aaad-d1a83304fd14" providerId="ADAL" clId="{7D61593A-286A-4669-BBD9-64F561EF1B20}" dt="2022-11-25T22:24:55.724" v="2545" actId="108"/>
          <ac:spMkLst>
            <pc:docMk/>
            <pc:sldMk cId="561368724" sldId="265"/>
            <ac:spMk id="2" creationId="{41CEB248-F35E-482B-9F86-D646ACB294DA}"/>
          </ac:spMkLst>
        </pc:spChg>
      </pc:sldChg>
      <pc:sldChg chg="modSp mod">
        <pc:chgData name="Kai" userId="67cdaf1f-a84c-4f78-aaad-d1a83304fd14" providerId="ADAL" clId="{7D61593A-286A-4669-BBD9-64F561EF1B20}" dt="2022-11-25T18:38:41.367" v="47" actId="313"/>
        <pc:sldMkLst>
          <pc:docMk/>
          <pc:sldMk cId="2482688675" sldId="267"/>
        </pc:sldMkLst>
        <pc:spChg chg="mod">
          <ac:chgData name="Kai" userId="67cdaf1f-a84c-4f78-aaad-d1a83304fd14" providerId="ADAL" clId="{7D61593A-286A-4669-BBD9-64F561EF1B20}" dt="2022-11-25T18:37:38.392" v="6" actId="207"/>
          <ac:spMkLst>
            <pc:docMk/>
            <pc:sldMk cId="2482688675" sldId="267"/>
            <ac:spMk id="3" creationId="{89C35D1A-F978-48F4-90A7-D95CE35C1D57}"/>
          </ac:spMkLst>
        </pc:spChg>
        <pc:spChg chg="mod">
          <ac:chgData name="Kai" userId="67cdaf1f-a84c-4f78-aaad-d1a83304fd14" providerId="ADAL" clId="{7D61593A-286A-4669-BBD9-64F561EF1B20}" dt="2022-11-25T18:38:41.367" v="47" actId="313"/>
          <ac:spMkLst>
            <pc:docMk/>
            <pc:sldMk cId="2482688675" sldId="267"/>
            <ac:spMk id="13" creationId="{570E743D-E16E-49B3-ADE0-D34389F9E3A6}"/>
          </ac:spMkLst>
        </pc:spChg>
      </pc:sldChg>
      <pc:sldChg chg="modSp mod">
        <pc:chgData name="Kai" userId="67cdaf1f-a84c-4f78-aaad-d1a83304fd14" providerId="ADAL" clId="{7D61593A-286A-4669-BBD9-64F561EF1B20}" dt="2022-11-25T22:24:44.092" v="2540" actId="108"/>
        <pc:sldMkLst>
          <pc:docMk/>
          <pc:sldMk cId="492790170" sldId="268"/>
        </pc:sldMkLst>
        <pc:spChg chg="mod">
          <ac:chgData name="Kai" userId="67cdaf1f-a84c-4f78-aaad-d1a83304fd14" providerId="ADAL" clId="{7D61593A-286A-4669-BBD9-64F561EF1B20}" dt="2022-11-25T22:24:44.092" v="2540" actId="108"/>
          <ac:spMkLst>
            <pc:docMk/>
            <pc:sldMk cId="492790170" sldId="268"/>
            <ac:spMk id="2" creationId="{7560E9ED-897A-47EF-8BDE-CE509A2DCEE4}"/>
          </ac:spMkLst>
        </pc:spChg>
        <pc:spChg chg="mod">
          <ac:chgData name="Kai" userId="67cdaf1f-a84c-4f78-aaad-d1a83304fd14" providerId="ADAL" clId="{7D61593A-286A-4669-BBD9-64F561EF1B20}" dt="2022-11-25T19:22:53.581" v="2521" actId="207"/>
          <ac:spMkLst>
            <pc:docMk/>
            <pc:sldMk cId="492790170" sldId="268"/>
            <ac:spMk id="3" creationId="{36BED37B-39C8-414B-B322-DEDCED499484}"/>
          </ac:spMkLst>
        </pc:spChg>
      </pc:sldChg>
      <pc:sldChg chg="modSp mod">
        <pc:chgData name="Kai" userId="67cdaf1f-a84c-4f78-aaad-d1a83304fd14" providerId="ADAL" clId="{7D61593A-286A-4669-BBD9-64F561EF1B20}" dt="2022-11-25T22:24:41.796" v="2539" actId="108"/>
        <pc:sldMkLst>
          <pc:docMk/>
          <pc:sldMk cId="4141881265" sldId="269"/>
        </pc:sldMkLst>
        <pc:spChg chg="mod">
          <ac:chgData name="Kai" userId="67cdaf1f-a84c-4f78-aaad-d1a83304fd14" providerId="ADAL" clId="{7D61593A-286A-4669-BBD9-64F561EF1B20}" dt="2022-11-25T22:24:41.796" v="2539" actId="108"/>
          <ac:spMkLst>
            <pc:docMk/>
            <pc:sldMk cId="4141881265" sldId="269"/>
            <ac:spMk id="2" creationId="{906D4227-CBC1-4A0E-9A0D-467CCA521E52}"/>
          </ac:spMkLst>
        </pc:spChg>
      </pc:sldChg>
      <pc:sldChg chg="modSp mod">
        <pc:chgData name="Kai" userId="67cdaf1f-a84c-4f78-aaad-d1a83304fd14" providerId="ADAL" clId="{7D61593A-286A-4669-BBD9-64F561EF1B20}" dt="2022-11-25T22:24:40.109" v="2538" actId="108"/>
        <pc:sldMkLst>
          <pc:docMk/>
          <pc:sldMk cId="2320005292" sldId="270"/>
        </pc:sldMkLst>
        <pc:spChg chg="mod">
          <ac:chgData name="Kai" userId="67cdaf1f-a84c-4f78-aaad-d1a83304fd14" providerId="ADAL" clId="{7D61593A-286A-4669-BBD9-64F561EF1B20}" dt="2022-11-25T22:24:40.109" v="2538" actId="108"/>
          <ac:spMkLst>
            <pc:docMk/>
            <pc:sldMk cId="2320005292" sldId="270"/>
            <ac:spMk id="2" creationId="{4A0B5955-AA35-4E29-A021-AE51737E504A}"/>
          </ac:spMkLst>
        </pc:spChg>
      </pc:sldChg>
      <pc:sldChg chg="modSp mod">
        <pc:chgData name="Kai" userId="67cdaf1f-a84c-4f78-aaad-d1a83304fd14" providerId="ADAL" clId="{7D61593A-286A-4669-BBD9-64F561EF1B20}" dt="2022-11-25T22:24:38.404" v="2536" actId="108"/>
        <pc:sldMkLst>
          <pc:docMk/>
          <pc:sldMk cId="3604232909" sldId="271"/>
        </pc:sldMkLst>
        <pc:spChg chg="mod">
          <ac:chgData name="Kai" userId="67cdaf1f-a84c-4f78-aaad-d1a83304fd14" providerId="ADAL" clId="{7D61593A-286A-4669-BBD9-64F561EF1B20}" dt="2022-11-25T22:24:38.404" v="2536" actId="108"/>
          <ac:spMkLst>
            <pc:docMk/>
            <pc:sldMk cId="3604232909" sldId="271"/>
            <ac:spMk id="2" creationId="{583D5EDE-C145-47E5-9431-8B1790F22C88}"/>
          </ac:spMkLst>
        </pc:spChg>
      </pc:sldChg>
      <pc:sldChg chg="modSp add mod">
        <pc:chgData name="Kai" userId="67cdaf1f-a84c-4f78-aaad-d1a83304fd14" providerId="ADAL" clId="{7D61593A-286A-4669-BBD9-64F561EF1B20}" dt="2022-11-25T22:24:50.684" v="2543" actId="108"/>
        <pc:sldMkLst>
          <pc:docMk/>
          <pc:sldMk cId="2898363931" sldId="272"/>
        </pc:sldMkLst>
        <pc:spChg chg="mod">
          <ac:chgData name="Kai" userId="67cdaf1f-a84c-4f78-aaad-d1a83304fd14" providerId="ADAL" clId="{7D61593A-286A-4669-BBD9-64F561EF1B20}" dt="2022-11-25T22:24:50.684" v="2543" actId="108"/>
          <ac:spMkLst>
            <pc:docMk/>
            <pc:sldMk cId="2898363931" sldId="272"/>
            <ac:spMk id="2" creationId="{A4E97DA9-8AA2-46D3-97E6-E4EB523B32B0}"/>
          </ac:spMkLst>
        </pc:spChg>
        <pc:spChg chg="mod">
          <ac:chgData name="Kai" userId="67cdaf1f-a84c-4f78-aaad-d1a83304fd14" providerId="ADAL" clId="{7D61593A-286A-4669-BBD9-64F561EF1B20}" dt="2022-11-25T18:58:32.654" v="1452" actId="20577"/>
          <ac:spMkLst>
            <pc:docMk/>
            <pc:sldMk cId="2898363931" sldId="272"/>
            <ac:spMk id="3" creationId="{FEC80142-DB67-48F8-99B4-E7D5A17BF6FF}"/>
          </ac:spMkLst>
        </pc:spChg>
      </pc:sldChg>
      <pc:sldChg chg="modSp add mod">
        <pc:chgData name="Kai" userId="67cdaf1f-a84c-4f78-aaad-d1a83304fd14" providerId="ADAL" clId="{7D61593A-286A-4669-BBD9-64F561EF1B20}" dt="2022-11-25T22:24:45.844" v="2541" actId="108"/>
        <pc:sldMkLst>
          <pc:docMk/>
          <pc:sldMk cId="2420534869" sldId="273"/>
        </pc:sldMkLst>
        <pc:spChg chg="mod">
          <ac:chgData name="Kai" userId="67cdaf1f-a84c-4f78-aaad-d1a83304fd14" providerId="ADAL" clId="{7D61593A-286A-4669-BBD9-64F561EF1B20}" dt="2022-11-25T22:24:45.844" v="2541" actId="108"/>
          <ac:spMkLst>
            <pc:docMk/>
            <pc:sldMk cId="2420534869" sldId="273"/>
            <ac:spMk id="2" creationId="{A4E97DA9-8AA2-46D3-97E6-E4EB523B32B0}"/>
          </ac:spMkLst>
        </pc:spChg>
        <pc:spChg chg="mod">
          <ac:chgData name="Kai" userId="67cdaf1f-a84c-4f78-aaad-d1a83304fd14" providerId="ADAL" clId="{7D61593A-286A-4669-BBD9-64F561EF1B20}" dt="2022-11-25T19:04:39.713" v="2079" actId="20577"/>
          <ac:spMkLst>
            <pc:docMk/>
            <pc:sldMk cId="2420534869" sldId="273"/>
            <ac:spMk id="3" creationId="{FEC80142-DB67-48F8-99B4-E7D5A17BF6FF}"/>
          </ac:spMkLst>
        </pc:spChg>
      </pc:sldChg>
      <pc:sldChg chg="new del">
        <pc:chgData name="Kai" userId="67cdaf1f-a84c-4f78-aaad-d1a83304fd14" providerId="ADAL" clId="{7D61593A-286A-4669-BBD9-64F561EF1B20}" dt="2022-11-25T22:23:44.044" v="2525" actId="47"/>
        <pc:sldMkLst>
          <pc:docMk/>
          <pc:sldMk cId="164831683" sldId="274"/>
        </pc:sldMkLst>
      </pc:sldChg>
      <pc:sldChg chg="modSp add del mod">
        <pc:chgData name="Kai" userId="67cdaf1f-a84c-4f78-aaad-d1a83304fd14" providerId="ADAL" clId="{7D61593A-286A-4669-BBD9-64F561EF1B20}" dt="2022-11-25T19:20:25.188" v="2415" actId="47"/>
        <pc:sldMkLst>
          <pc:docMk/>
          <pc:sldMk cId="2777530561" sldId="274"/>
        </pc:sldMkLst>
        <pc:spChg chg="mod">
          <ac:chgData name="Kai" userId="67cdaf1f-a84c-4f78-aaad-d1a83304fd14" providerId="ADAL" clId="{7D61593A-286A-4669-BBD9-64F561EF1B20}" dt="2022-11-25T19:20:14.545" v="2414" actId="6549"/>
          <ac:spMkLst>
            <pc:docMk/>
            <pc:sldMk cId="2777530561" sldId="274"/>
            <ac:spMk id="3" creationId="{FEC80142-DB67-48F8-99B4-E7D5A17BF6FF}"/>
          </ac:spMkLst>
        </pc:spChg>
      </pc:sldChg>
      <pc:sldChg chg="modSp add mod">
        <pc:chgData name="Kai" userId="67cdaf1f-a84c-4f78-aaad-d1a83304fd14" providerId="ADAL" clId="{7D61593A-286A-4669-BBD9-64F561EF1B20}" dt="2022-11-26T00:05:01.519" v="2706"/>
        <pc:sldMkLst>
          <pc:docMk/>
          <pc:sldMk cId="2051968303" sldId="2086"/>
        </pc:sldMkLst>
        <pc:spChg chg="mod">
          <ac:chgData name="Kai" userId="67cdaf1f-a84c-4f78-aaad-d1a83304fd14" providerId="ADAL" clId="{7D61593A-286A-4669-BBD9-64F561EF1B20}" dt="2022-11-26T00:05:01.519" v="2706"/>
          <ac:spMkLst>
            <pc:docMk/>
            <pc:sldMk cId="2051968303" sldId="2086"/>
            <ac:spMk id="2" creationId="{00000000-0000-0000-0000-000000000000}"/>
          </ac:spMkLst>
        </pc:spChg>
      </pc:sldChg>
      <pc:sldChg chg="addSp delSp modSp add mod">
        <pc:chgData name="Kai" userId="67cdaf1f-a84c-4f78-aaad-d1a83304fd14" providerId="ADAL" clId="{7D61593A-286A-4669-BBD9-64F561EF1B20}" dt="2022-11-25T22:24:29.648" v="2535" actId="14100"/>
        <pc:sldMkLst>
          <pc:docMk/>
          <pc:sldMk cId="4083175313" sldId="2087"/>
        </pc:sldMkLst>
        <pc:spChg chg="del mod">
          <ac:chgData name="Kai" userId="67cdaf1f-a84c-4f78-aaad-d1a83304fd14" providerId="ADAL" clId="{7D61593A-286A-4669-BBD9-64F561EF1B20}" dt="2022-11-25T22:24:20.534" v="2531" actId="478"/>
          <ac:spMkLst>
            <pc:docMk/>
            <pc:sldMk cId="4083175313" sldId="2087"/>
            <ac:spMk id="2" creationId="{00000000-0000-0000-0000-000000000000}"/>
          </ac:spMkLst>
        </pc:spChg>
        <pc:spChg chg="add mod">
          <ac:chgData name="Kai" userId="67cdaf1f-a84c-4f78-aaad-d1a83304fd14" providerId="ADAL" clId="{7D61593A-286A-4669-BBD9-64F561EF1B20}" dt="2022-11-25T22:24:18.702" v="2530"/>
          <ac:spMkLst>
            <pc:docMk/>
            <pc:sldMk cId="4083175313" sldId="2087"/>
            <ac:spMk id="3" creationId="{CA61D63E-088C-96D5-A167-AAA5885F7673}"/>
          </ac:spMkLst>
        </pc:spChg>
        <pc:graphicFrameChg chg="mod">
          <ac:chgData name="Kai" userId="67cdaf1f-a84c-4f78-aaad-d1a83304fd14" providerId="ADAL" clId="{7D61593A-286A-4669-BBD9-64F561EF1B20}" dt="2022-11-25T22:24:29.648" v="2535" actId="14100"/>
          <ac:graphicFrameMkLst>
            <pc:docMk/>
            <pc:sldMk cId="4083175313" sldId="2087"/>
            <ac:graphicFrameMk id="11" creationId="{6D73AB01-2FF2-4F4C-A0F2-6044E6973083}"/>
          </ac:graphicFrameMkLst>
        </pc:graphicFrameChg>
      </pc:sldChg>
      <pc:sldChg chg="addSp delSp modSp add mod">
        <pc:chgData name="Kai" userId="67cdaf1f-a84c-4f78-aaad-d1a83304fd14" providerId="ADAL" clId="{7D61593A-286A-4669-BBD9-64F561EF1B20}" dt="2022-11-25T22:29:35.220" v="2632" actId="14100"/>
        <pc:sldMkLst>
          <pc:docMk/>
          <pc:sldMk cId="596665521" sldId="2092"/>
        </pc:sldMkLst>
        <pc:spChg chg="del mod">
          <ac:chgData name="Kai" userId="67cdaf1f-a84c-4f78-aaad-d1a83304fd14" providerId="ADAL" clId="{7D61593A-286A-4669-BBD9-64F561EF1B20}" dt="2022-11-25T22:26:49.784" v="2591" actId="478"/>
          <ac:spMkLst>
            <pc:docMk/>
            <pc:sldMk cId="596665521" sldId="2092"/>
            <ac:spMk id="2" creationId="{00000000-0000-0000-0000-000000000000}"/>
          </ac:spMkLst>
        </pc:spChg>
        <pc:spChg chg="add mod">
          <ac:chgData name="Kai" userId="67cdaf1f-a84c-4f78-aaad-d1a83304fd14" providerId="ADAL" clId="{7D61593A-286A-4669-BBD9-64F561EF1B20}" dt="2022-11-25T22:26:47.991" v="2590"/>
          <ac:spMkLst>
            <pc:docMk/>
            <pc:sldMk cId="596665521" sldId="2092"/>
            <ac:spMk id="3" creationId="{B2BFA510-C1D4-66EC-BEEE-5E4E3B59246E}"/>
          </ac:spMkLst>
        </pc:spChg>
        <pc:spChg chg="mod">
          <ac:chgData name="Kai" userId="67cdaf1f-a84c-4f78-aaad-d1a83304fd14" providerId="ADAL" clId="{7D61593A-286A-4669-BBD9-64F561EF1B20}" dt="2022-11-25T22:29:18.510" v="2624" actId="20577"/>
          <ac:spMkLst>
            <pc:docMk/>
            <pc:sldMk cId="596665521" sldId="2092"/>
            <ac:spMk id="8" creationId="{B19505D3-0462-5E42-A2CE-CA6D0175DFE2}"/>
          </ac:spMkLst>
        </pc:spChg>
        <pc:picChg chg="mod">
          <ac:chgData name="Kai" userId="67cdaf1f-a84c-4f78-aaad-d1a83304fd14" providerId="ADAL" clId="{7D61593A-286A-4669-BBD9-64F561EF1B20}" dt="2022-11-25T22:29:30.356" v="2630" actId="14100"/>
          <ac:picMkLst>
            <pc:docMk/>
            <pc:sldMk cId="596665521" sldId="2092"/>
            <ac:picMk id="6" creationId="{4EE0E667-134E-2C4E-AC29-3066C20FD72D}"/>
          </ac:picMkLst>
        </pc:picChg>
        <pc:picChg chg="mod">
          <ac:chgData name="Kai" userId="67cdaf1f-a84c-4f78-aaad-d1a83304fd14" providerId="ADAL" clId="{7D61593A-286A-4669-BBD9-64F561EF1B20}" dt="2022-11-25T22:29:35.220" v="2632" actId="14100"/>
          <ac:picMkLst>
            <pc:docMk/>
            <pc:sldMk cId="596665521" sldId="2092"/>
            <ac:picMk id="9" creationId="{0E625AF4-AD75-C04E-8E81-49D4A10CDC5C}"/>
          </ac:picMkLst>
        </pc:picChg>
      </pc:sldChg>
      <pc:sldChg chg="addSp delSp modSp add mod setBg">
        <pc:chgData name="Kai" userId="67cdaf1f-a84c-4f78-aaad-d1a83304fd14" providerId="ADAL" clId="{7D61593A-286A-4669-BBD9-64F561EF1B20}" dt="2022-11-25T22:31:17.189" v="2667" actId="26606"/>
        <pc:sldMkLst>
          <pc:docMk/>
          <pc:sldMk cId="3360228642" sldId="2093"/>
        </pc:sldMkLst>
        <pc:spChg chg="del mod">
          <ac:chgData name="Kai" userId="67cdaf1f-a84c-4f78-aaad-d1a83304fd14" providerId="ADAL" clId="{7D61593A-286A-4669-BBD9-64F561EF1B20}" dt="2022-11-25T22:27:08.876" v="2600" actId="478"/>
          <ac:spMkLst>
            <pc:docMk/>
            <pc:sldMk cId="3360228642" sldId="2093"/>
            <ac:spMk id="2" creationId="{00000000-0000-0000-0000-000000000000}"/>
          </ac:spMkLst>
        </pc:spChg>
        <pc:spChg chg="add mod ord">
          <ac:chgData name="Kai" userId="67cdaf1f-a84c-4f78-aaad-d1a83304fd14" providerId="ADAL" clId="{7D61593A-286A-4669-BBD9-64F561EF1B20}" dt="2022-11-25T22:31:17.189" v="2667" actId="26606"/>
          <ac:spMkLst>
            <pc:docMk/>
            <pc:sldMk cId="3360228642" sldId="2093"/>
            <ac:spMk id="5" creationId="{055A2EBF-C553-546D-B099-33FD0CB8880B}"/>
          </ac:spMkLst>
        </pc:spChg>
        <pc:spChg chg="ord">
          <ac:chgData name="Kai" userId="67cdaf1f-a84c-4f78-aaad-d1a83304fd14" providerId="ADAL" clId="{7D61593A-286A-4669-BBD9-64F561EF1B20}" dt="2022-11-25T22:31:17.189" v="2667" actId="26606"/>
          <ac:spMkLst>
            <pc:docMk/>
            <pc:sldMk cId="3360228642" sldId="2093"/>
            <ac:spMk id="7" creationId="{B19505D3-0462-5E42-A2CE-CA6D0175DFE2}"/>
          </ac:spMkLst>
        </pc:spChg>
        <pc:spChg chg="mod ord">
          <ac:chgData name="Kai" userId="67cdaf1f-a84c-4f78-aaad-d1a83304fd14" providerId="ADAL" clId="{7D61593A-286A-4669-BBD9-64F561EF1B20}" dt="2022-11-25T22:31:17.189" v="2667" actId="26606"/>
          <ac:spMkLst>
            <pc:docMk/>
            <pc:sldMk cId="3360228642" sldId="2093"/>
            <ac:spMk id="8" creationId="{B19505D3-0462-5E42-A2CE-CA6D0175DFE2}"/>
          </ac:spMkLst>
        </pc:spChg>
        <pc:spChg chg="add del">
          <ac:chgData name="Kai" userId="67cdaf1f-a84c-4f78-aaad-d1a83304fd14" providerId="ADAL" clId="{7D61593A-286A-4669-BBD9-64F561EF1B20}" dt="2022-11-25T22:31:09.868" v="2663" actId="26606"/>
          <ac:spMkLst>
            <pc:docMk/>
            <pc:sldMk cId="3360228642" sldId="2093"/>
            <ac:spMk id="15" creationId="{151FCA92-37FC-419D-880C-DEE030371675}"/>
          </ac:spMkLst>
        </pc:spChg>
        <pc:spChg chg="add del">
          <ac:chgData name="Kai" userId="67cdaf1f-a84c-4f78-aaad-d1a83304fd14" providerId="ADAL" clId="{7D61593A-286A-4669-BBD9-64F561EF1B20}" dt="2022-11-25T22:31:09.868" v="2663" actId="26606"/>
          <ac:spMkLst>
            <pc:docMk/>
            <pc:sldMk cId="3360228642" sldId="2093"/>
            <ac:spMk id="17" creationId="{49F734FC-80ED-4400-9FB7-5800EE74AE4C}"/>
          </ac:spMkLst>
        </pc:spChg>
        <pc:spChg chg="add del">
          <ac:chgData name="Kai" userId="67cdaf1f-a84c-4f78-aaad-d1a83304fd14" providerId="ADAL" clId="{7D61593A-286A-4669-BBD9-64F561EF1B20}" dt="2022-11-25T22:31:09.868" v="2663" actId="26606"/>
          <ac:spMkLst>
            <pc:docMk/>
            <pc:sldMk cId="3360228642" sldId="2093"/>
            <ac:spMk id="19" creationId="{F54C209B-0440-412E-BEBF-D8694B5A0A76}"/>
          </ac:spMkLst>
        </pc:spChg>
        <pc:spChg chg="add del">
          <ac:chgData name="Kai" userId="67cdaf1f-a84c-4f78-aaad-d1a83304fd14" providerId="ADAL" clId="{7D61593A-286A-4669-BBD9-64F561EF1B20}" dt="2022-11-25T22:31:09.868" v="2663" actId="26606"/>
          <ac:spMkLst>
            <pc:docMk/>
            <pc:sldMk cId="3360228642" sldId="2093"/>
            <ac:spMk id="23" creationId="{FDA25563-C462-4DA6-BB84-8243A6C7DF68}"/>
          </ac:spMkLst>
        </pc:spChg>
        <pc:spChg chg="add del">
          <ac:chgData name="Kai" userId="67cdaf1f-a84c-4f78-aaad-d1a83304fd14" providerId="ADAL" clId="{7D61593A-286A-4669-BBD9-64F561EF1B20}" dt="2022-11-25T22:31:09.868" v="2663" actId="26606"/>
          <ac:spMkLst>
            <pc:docMk/>
            <pc:sldMk cId="3360228642" sldId="2093"/>
            <ac:spMk id="25" creationId="{64044755-AC7C-421A-B935-8BA9A23F876E}"/>
          </ac:spMkLst>
        </pc:spChg>
        <pc:spChg chg="add del">
          <ac:chgData name="Kai" userId="67cdaf1f-a84c-4f78-aaad-d1a83304fd14" providerId="ADAL" clId="{7D61593A-286A-4669-BBD9-64F561EF1B20}" dt="2022-11-25T22:31:09.868" v="2663" actId="26606"/>
          <ac:spMkLst>
            <pc:docMk/>
            <pc:sldMk cId="3360228642" sldId="2093"/>
            <ac:spMk id="27" creationId="{82225A9B-20AD-4869-96C9-770E8E704594}"/>
          </ac:spMkLst>
        </pc:spChg>
        <pc:spChg chg="add del">
          <ac:chgData name="Kai" userId="67cdaf1f-a84c-4f78-aaad-d1a83304fd14" providerId="ADAL" clId="{7D61593A-286A-4669-BBD9-64F561EF1B20}" dt="2022-11-25T22:31:09.868" v="2663" actId="26606"/>
          <ac:spMkLst>
            <pc:docMk/>
            <pc:sldMk cId="3360228642" sldId="2093"/>
            <ac:spMk id="29" creationId="{514D5E4E-F019-44AF-AF49-8FBBFBBE6B18}"/>
          </ac:spMkLst>
        </pc:spChg>
        <pc:spChg chg="add del">
          <ac:chgData name="Kai" userId="67cdaf1f-a84c-4f78-aaad-d1a83304fd14" providerId="ADAL" clId="{7D61593A-286A-4669-BBD9-64F561EF1B20}" dt="2022-11-25T22:31:12.228" v="2665" actId="26606"/>
          <ac:spMkLst>
            <pc:docMk/>
            <pc:sldMk cId="3360228642" sldId="2093"/>
            <ac:spMk id="31" creationId="{20E9A622-9996-4927-BBCD-AEE2687BEDAD}"/>
          </ac:spMkLst>
        </pc:spChg>
        <pc:spChg chg="add del">
          <ac:chgData name="Kai" userId="67cdaf1f-a84c-4f78-aaad-d1a83304fd14" providerId="ADAL" clId="{7D61593A-286A-4669-BBD9-64F561EF1B20}" dt="2022-11-25T22:31:12.228" v="2665" actId="26606"/>
          <ac:spMkLst>
            <pc:docMk/>
            <pc:sldMk cId="3360228642" sldId="2093"/>
            <ac:spMk id="32" creationId="{51DE3FC3-BAC1-4105-9620-4FB64EDCE876}"/>
          </ac:spMkLst>
        </pc:spChg>
        <pc:spChg chg="add del">
          <ac:chgData name="Kai" userId="67cdaf1f-a84c-4f78-aaad-d1a83304fd14" providerId="ADAL" clId="{7D61593A-286A-4669-BBD9-64F561EF1B20}" dt="2022-11-25T22:31:12.228" v="2665" actId="26606"/>
          <ac:spMkLst>
            <pc:docMk/>
            <pc:sldMk cId="3360228642" sldId="2093"/>
            <ac:spMk id="33" creationId="{CEF02B21-6D04-4A6A-B03E-CF7642D59161}"/>
          </ac:spMkLst>
        </pc:spChg>
        <pc:spChg chg="add del">
          <ac:chgData name="Kai" userId="67cdaf1f-a84c-4f78-aaad-d1a83304fd14" providerId="ADAL" clId="{7D61593A-286A-4669-BBD9-64F561EF1B20}" dt="2022-11-25T22:31:12.228" v="2665" actId="26606"/>
          <ac:spMkLst>
            <pc:docMk/>
            <pc:sldMk cId="3360228642" sldId="2093"/>
            <ac:spMk id="34" creationId="{97E39010-823C-439A-B438-FEEDF549083C}"/>
          </ac:spMkLst>
        </pc:spChg>
        <pc:spChg chg="add del">
          <ac:chgData name="Kai" userId="67cdaf1f-a84c-4f78-aaad-d1a83304fd14" providerId="ADAL" clId="{7D61593A-286A-4669-BBD9-64F561EF1B20}" dt="2022-11-25T22:31:17.189" v="2667" actId="26606"/>
          <ac:spMkLst>
            <pc:docMk/>
            <pc:sldMk cId="3360228642" sldId="2093"/>
            <ac:spMk id="36" creationId="{76802D78-08AE-4322-A011-F916F2D42CDA}"/>
          </ac:spMkLst>
        </pc:spChg>
        <pc:spChg chg="add del">
          <ac:chgData name="Kai" userId="67cdaf1f-a84c-4f78-aaad-d1a83304fd14" providerId="ADAL" clId="{7D61593A-286A-4669-BBD9-64F561EF1B20}" dt="2022-11-25T22:31:17.189" v="2667" actId="26606"/>
          <ac:spMkLst>
            <pc:docMk/>
            <pc:sldMk cId="3360228642" sldId="2093"/>
            <ac:spMk id="38" creationId="{45598703-F094-4F74-93F0-945A832FFA5D}"/>
          </ac:spMkLst>
        </pc:spChg>
        <pc:spChg chg="add del">
          <ac:chgData name="Kai" userId="67cdaf1f-a84c-4f78-aaad-d1a83304fd14" providerId="ADAL" clId="{7D61593A-286A-4669-BBD9-64F561EF1B20}" dt="2022-11-25T22:31:17.189" v="2667" actId="26606"/>
          <ac:spMkLst>
            <pc:docMk/>
            <pc:sldMk cId="3360228642" sldId="2093"/>
            <ac:spMk id="39" creationId="{F0AC4F6F-0DD7-4E3F-ADF7-26B8E879762E}"/>
          </ac:spMkLst>
        </pc:spChg>
        <pc:picChg chg="mod">
          <ac:chgData name="Kai" userId="67cdaf1f-a84c-4f78-aaad-d1a83304fd14" providerId="ADAL" clId="{7D61593A-286A-4669-BBD9-64F561EF1B20}" dt="2022-11-25T22:31:17.189" v="2667" actId="26606"/>
          <ac:picMkLst>
            <pc:docMk/>
            <pc:sldMk cId="3360228642" sldId="2093"/>
            <ac:picMk id="3" creationId="{5E738B78-E33C-DC47-AAF1-A02486C62287}"/>
          </ac:picMkLst>
        </pc:picChg>
        <pc:picChg chg="mod">
          <ac:chgData name="Kai" userId="67cdaf1f-a84c-4f78-aaad-d1a83304fd14" providerId="ADAL" clId="{7D61593A-286A-4669-BBD9-64F561EF1B20}" dt="2022-11-25T22:31:17.189" v="2667" actId="26606"/>
          <ac:picMkLst>
            <pc:docMk/>
            <pc:sldMk cId="3360228642" sldId="2093"/>
            <ac:picMk id="4" creationId="{D6EC13A9-9AD9-E449-A995-AFC0DE231F5F}"/>
          </ac:picMkLst>
        </pc:picChg>
        <pc:picChg chg="mod ord">
          <ac:chgData name="Kai" userId="67cdaf1f-a84c-4f78-aaad-d1a83304fd14" providerId="ADAL" clId="{7D61593A-286A-4669-BBD9-64F561EF1B20}" dt="2022-11-25T22:31:17.189" v="2667" actId="26606"/>
          <ac:picMkLst>
            <pc:docMk/>
            <pc:sldMk cId="3360228642" sldId="2093"/>
            <ac:picMk id="10" creationId="{67FD7E36-9058-FA49-B322-2C9B913400C4}"/>
          </ac:picMkLst>
        </pc:picChg>
        <pc:cxnChg chg="add del">
          <ac:chgData name="Kai" userId="67cdaf1f-a84c-4f78-aaad-d1a83304fd14" providerId="ADAL" clId="{7D61593A-286A-4669-BBD9-64F561EF1B20}" dt="2022-11-25T22:31:09.868" v="2663" actId="26606"/>
          <ac:cxnSpMkLst>
            <pc:docMk/>
            <pc:sldMk cId="3360228642" sldId="2093"/>
            <ac:cxnSpMk id="21" creationId="{CBEEBACE-87BA-4CA1-BF49-0E9ABA508749}"/>
          </ac:cxnSpMkLst>
        </pc:cxnChg>
        <pc:cxnChg chg="add del">
          <ac:chgData name="Kai" userId="67cdaf1f-a84c-4f78-aaad-d1a83304fd14" providerId="ADAL" clId="{7D61593A-286A-4669-BBD9-64F561EF1B20}" dt="2022-11-25T22:31:17.189" v="2667" actId="26606"/>
          <ac:cxnSpMkLst>
            <pc:docMk/>
            <pc:sldMk cId="3360228642" sldId="2093"/>
            <ac:cxnSpMk id="37" creationId="{95FA3E87-F218-4BA5-921F-838DB6FC6FD7}"/>
          </ac:cxnSpMkLst>
        </pc:cxnChg>
      </pc:sldChg>
      <pc:sldChg chg="addSp delSp modSp add del mod">
        <pc:chgData name="Kai" userId="67cdaf1f-a84c-4f78-aaad-d1a83304fd14" providerId="ADAL" clId="{7D61593A-286A-4669-BBD9-64F561EF1B20}" dt="2022-11-25T22:30:11.423" v="2647" actId="47"/>
        <pc:sldMkLst>
          <pc:docMk/>
          <pc:sldMk cId="1546347645" sldId="2094"/>
        </pc:sldMkLst>
        <pc:spChg chg="del mod">
          <ac:chgData name="Kai" userId="67cdaf1f-a84c-4f78-aaad-d1a83304fd14" providerId="ADAL" clId="{7D61593A-286A-4669-BBD9-64F561EF1B20}" dt="2022-11-25T22:27:21.183" v="2605" actId="478"/>
          <ac:spMkLst>
            <pc:docMk/>
            <pc:sldMk cId="1546347645" sldId="2094"/>
            <ac:spMk id="2" creationId="{00000000-0000-0000-0000-000000000000}"/>
          </ac:spMkLst>
        </pc:spChg>
        <pc:spChg chg="add mod">
          <ac:chgData name="Kai" userId="67cdaf1f-a84c-4f78-aaad-d1a83304fd14" providerId="ADAL" clId="{7D61593A-286A-4669-BBD9-64F561EF1B20}" dt="2022-11-25T22:27:19.371" v="2604"/>
          <ac:spMkLst>
            <pc:docMk/>
            <pc:sldMk cId="1546347645" sldId="2094"/>
            <ac:spMk id="3" creationId="{72129A54-6DCD-3295-226D-2B1C64013192}"/>
          </ac:spMkLst>
        </pc:spChg>
        <pc:spChg chg="mod">
          <ac:chgData name="Kai" userId="67cdaf1f-a84c-4f78-aaad-d1a83304fd14" providerId="ADAL" clId="{7D61593A-286A-4669-BBD9-64F561EF1B20}" dt="2022-11-25T22:27:13.931" v="2601" actId="1076"/>
          <ac:spMkLst>
            <pc:docMk/>
            <pc:sldMk cId="1546347645" sldId="2094"/>
            <ac:spMk id="7" creationId="{B19505D3-0462-5E42-A2CE-CA6D0175DFE2}"/>
          </ac:spMkLst>
        </pc:spChg>
      </pc:sldChg>
      <pc:sldChg chg="addSp delSp modSp add mod">
        <pc:chgData name="Kai" userId="67cdaf1f-a84c-4f78-aaad-d1a83304fd14" providerId="ADAL" clId="{7D61593A-286A-4669-BBD9-64F561EF1B20}" dt="2022-11-25T22:25:37.229" v="2559" actId="404"/>
        <pc:sldMkLst>
          <pc:docMk/>
          <pc:sldMk cId="2157019886" sldId="2151"/>
        </pc:sldMkLst>
        <pc:spChg chg="del mod">
          <ac:chgData name="Kai" userId="67cdaf1f-a84c-4f78-aaad-d1a83304fd14" providerId="ADAL" clId="{7D61593A-286A-4669-BBD9-64F561EF1B20}" dt="2022-11-25T22:25:22.989" v="2554" actId="478"/>
          <ac:spMkLst>
            <pc:docMk/>
            <pc:sldMk cId="2157019886" sldId="2151"/>
            <ac:spMk id="2" creationId="{00000000-0000-0000-0000-000000000000}"/>
          </ac:spMkLst>
        </pc:spChg>
        <pc:spChg chg="add mod">
          <ac:chgData name="Kai" userId="67cdaf1f-a84c-4f78-aaad-d1a83304fd14" providerId="ADAL" clId="{7D61593A-286A-4669-BBD9-64F561EF1B20}" dt="2022-11-25T22:25:37.229" v="2559" actId="404"/>
          <ac:spMkLst>
            <pc:docMk/>
            <pc:sldMk cId="2157019886" sldId="2151"/>
            <ac:spMk id="3" creationId="{363AFE0D-2322-CC3D-7394-8B11ACEF5493}"/>
          </ac:spMkLst>
        </pc:spChg>
        <pc:spChg chg="mod">
          <ac:chgData name="Kai" userId="67cdaf1f-a84c-4f78-aaad-d1a83304fd14" providerId="ADAL" clId="{7D61593A-286A-4669-BBD9-64F561EF1B20}" dt="2022-11-25T22:25:28.892" v="2557" actId="1076"/>
          <ac:spMkLst>
            <pc:docMk/>
            <pc:sldMk cId="2157019886" sldId="2151"/>
            <ac:spMk id="152" creationId="{BB8500E2-9DDB-4D49-8115-B57F7B2B8FAA}"/>
          </ac:spMkLst>
        </pc:spChg>
      </pc:sldChg>
      <pc:sldChg chg="addSp delSp modSp add mod">
        <pc:chgData name="Kai" userId="67cdaf1f-a84c-4f78-aaad-d1a83304fd14" providerId="ADAL" clId="{7D61593A-286A-4669-BBD9-64F561EF1B20}" dt="2022-11-25T22:25:47.853" v="2567" actId="404"/>
        <pc:sldMkLst>
          <pc:docMk/>
          <pc:sldMk cId="4212804694" sldId="2152"/>
        </pc:sldMkLst>
        <pc:spChg chg="del mod">
          <ac:chgData name="Kai" userId="67cdaf1f-a84c-4f78-aaad-d1a83304fd14" providerId="ADAL" clId="{7D61593A-286A-4669-BBD9-64F561EF1B20}" dt="2022-11-25T22:25:46.160" v="2566" actId="478"/>
          <ac:spMkLst>
            <pc:docMk/>
            <pc:sldMk cId="4212804694" sldId="2152"/>
            <ac:spMk id="2" creationId="{00000000-0000-0000-0000-000000000000}"/>
          </ac:spMkLst>
        </pc:spChg>
        <pc:spChg chg="mod">
          <ac:chgData name="Kai" userId="67cdaf1f-a84c-4f78-aaad-d1a83304fd14" providerId="ADAL" clId="{7D61593A-286A-4669-BBD9-64F561EF1B20}" dt="2022-11-25T22:25:34.331" v="2558" actId="1076"/>
          <ac:spMkLst>
            <pc:docMk/>
            <pc:sldMk cId="4212804694" sldId="2152"/>
            <ac:spMk id="3" creationId="{6A6D5422-B31A-46E7-A9C6-F9ED08F1A792}"/>
          </ac:spMkLst>
        </pc:spChg>
        <pc:spChg chg="add mod">
          <ac:chgData name="Kai" userId="67cdaf1f-a84c-4f78-aaad-d1a83304fd14" providerId="ADAL" clId="{7D61593A-286A-4669-BBD9-64F561EF1B20}" dt="2022-11-25T22:25:47.853" v="2567" actId="404"/>
          <ac:spMkLst>
            <pc:docMk/>
            <pc:sldMk cId="4212804694" sldId="2152"/>
            <ac:spMk id="4" creationId="{A69584F8-40B6-2F13-A6EB-355DFD10F42B}"/>
          </ac:spMkLst>
        </pc:spChg>
      </pc:sldChg>
      <pc:sldChg chg="addSp delSp modSp add mod">
        <pc:chgData name="Kai" userId="67cdaf1f-a84c-4f78-aaad-d1a83304fd14" providerId="ADAL" clId="{7D61593A-286A-4669-BBD9-64F561EF1B20}" dt="2022-11-25T22:26:10.228" v="2574" actId="1076"/>
        <pc:sldMkLst>
          <pc:docMk/>
          <pc:sldMk cId="1318755026" sldId="2153"/>
        </pc:sldMkLst>
        <pc:spChg chg="del mod">
          <ac:chgData name="Kai" userId="67cdaf1f-a84c-4f78-aaad-d1a83304fd14" providerId="ADAL" clId="{7D61593A-286A-4669-BBD9-64F561EF1B20}" dt="2022-11-25T22:26:00.812" v="2571" actId="478"/>
          <ac:spMkLst>
            <pc:docMk/>
            <pc:sldMk cId="1318755026" sldId="2153"/>
            <ac:spMk id="2" creationId="{00000000-0000-0000-0000-000000000000}"/>
          </ac:spMkLst>
        </pc:spChg>
        <pc:spChg chg="add mod">
          <ac:chgData name="Kai" userId="67cdaf1f-a84c-4f78-aaad-d1a83304fd14" providerId="ADAL" clId="{7D61593A-286A-4669-BBD9-64F561EF1B20}" dt="2022-11-25T22:25:57.195" v="2570"/>
          <ac:spMkLst>
            <pc:docMk/>
            <pc:sldMk cId="1318755026" sldId="2153"/>
            <ac:spMk id="3" creationId="{B62AE56C-D880-CC8D-2A05-9B505F12C6C9}"/>
          </ac:spMkLst>
        </pc:spChg>
        <pc:spChg chg="mod">
          <ac:chgData name="Kai" userId="67cdaf1f-a84c-4f78-aaad-d1a83304fd14" providerId="ADAL" clId="{7D61593A-286A-4669-BBD9-64F561EF1B20}" dt="2022-11-25T22:26:06.675" v="2573" actId="1076"/>
          <ac:spMkLst>
            <pc:docMk/>
            <pc:sldMk cId="1318755026" sldId="2153"/>
            <ac:spMk id="5" creationId="{E51C5550-68E9-4192-98B9-4DB3CA0FD042}"/>
          </ac:spMkLst>
        </pc:spChg>
        <pc:graphicFrameChg chg="mod modGraphic">
          <ac:chgData name="Kai" userId="67cdaf1f-a84c-4f78-aaad-d1a83304fd14" providerId="ADAL" clId="{7D61593A-286A-4669-BBD9-64F561EF1B20}" dt="2022-11-25T22:26:10.228" v="2574" actId="1076"/>
          <ac:graphicFrameMkLst>
            <pc:docMk/>
            <pc:sldMk cId="1318755026" sldId="2153"/>
            <ac:graphicFrameMk id="7" creationId="{3C8A4CC9-5F19-4F9B-AA87-A7543AA0370F}"/>
          </ac:graphicFrameMkLst>
        </pc:graphicFrameChg>
      </pc:sldChg>
      <pc:sldChg chg="addSp delSp modSp add mod">
        <pc:chgData name="Kai" userId="67cdaf1f-a84c-4f78-aaad-d1a83304fd14" providerId="ADAL" clId="{7D61593A-286A-4669-BBD9-64F561EF1B20}" dt="2022-11-25T22:29:09.348" v="2612" actId="14100"/>
        <pc:sldMkLst>
          <pc:docMk/>
          <pc:sldMk cId="3001273128" sldId="2154"/>
        </pc:sldMkLst>
        <pc:spChg chg="del mod">
          <ac:chgData name="Kai" userId="67cdaf1f-a84c-4f78-aaad-d1a83304fd14" providerId="ADAL" clId="{7D61593A-286A-4669-BBD9-64F561EF1B20}" dt="2022-11-25T22:26:29.158" v="2582" actId="478"/>
          <ac:spMkLst>
            <pc:docMk/>
            <pc:sldMk cId="3001273128" sldId="2154"/>
            <ac:spMk id="2" creationId="{00000000-0000-0000-0000-000000000000}"/>
          </ac:spMkLst>
        </pc:spChg>
        <pc:spChg chg="mod">
          <ac:chgData name="Kai" userId="67cdaf1f-a84c-4f78-aaad-d1a83304fd14" providerId="ADAL" clId="{7D61593A-286A-4669-BBD9-64F561EF1B20}" dt="2022-11-25T22:29:04.599" v="2609" actId="20577"/>
          <ac:spMkLst>
            <pc:docMk/>
            <pc:sldMk cId="3001273128" sldId="2154"/>
            <ac:spMk id="3" creationId="{17B83917-DCDD-4CB8-8315-48E45F9D57D8}"/>
          </ac:spMkLst>
        </pc:spChg>
        <pc:spChg chg="add mod">
          <ac:chgData name="Kai" userId="67cdaf1f-a84c-4f78-aaad-d1a83304fd14" providerId="ADAL" clId="{7D61593A-286A-4669-BBD9-64F561EF1B20}" dt="2022-11-25T22:26:27.268" v="2581"/>
          <ac:spMkLst>
            <pc:docMk/>
            <pc:sldMk cId="3001273128" sldId="2154"/>
            <ac:spMk id="5" creationId="{CE202935-41B0-28C5-4885-581EEE4DE6FA}"/>
          </ac:spMkLst>
        </pc:spChg>
        <pc:picChg chg="mod">
          <ac:chgData name="Kai" userId="67cdaf1f-a84c-4f78-aaad-d1a83304fd14" providerId="ADAL" clId="{7D61593A-286A-4669-BBD9-64F561EF1B20}" dt="2022-11-25T22:29:05.964" v="2610" actId="1076"/>
          <ac:picMkLst>
            <pc:docMk/>
            <pc:sldMk cId="3001273128" sldId="2154"/>
            <ac:picMk id="4" creationId="{9A9F74E3-9266-4DBE-8AFC-481994F3968F}"/>
          </ac:picMkLst>
        </pc:picChg>
        <pc:picChg chg="mod">
          <ac:chgData name="Kai" userId="67cdaf1f-a84c-4f78-aaad-d1a83304fd14" providerId="ADAL" clId="{7D61593A-286A-4669-BBD9-64F561EF1B20}" dt="2022-11-25T22:29:09.348" v="2612" actId="14100"/>
          <ac:picMkLst>
            <pc:docMk/>
            <pc:sldMk cId="3001273128" sldId="2154"/>
            <ac:picMk id="10" creationId="{9F8A9CFD-79E0-4929-B134-2C2D6362B650}"/>
          </ac:picMkLst>
        </pc:picChg>
      </pc:sldChg>
      <pc:sldChg chg="addSp delSp modSp new mod setBg">
        <pc:chgData name="Kai" userId="67cdaf1f-a84c-4f78-aaad-d1a83304fd14" providerId="ADAL" clId="{7D61593A-286A-4669-BBD9-64F561EF1B20}" dt="2022-11-25T22:37:10.068" v="2671" actId="1076"/>
        <pc:sldMkLst>
          <pc:docMk/>
          <pc:sldMk cId="1435190312" sldId="2155"/>
        </pc:sldMkLst>
        <pc:spChg chg="mod">
          <ac:chgData name="Kai" userId="67cdaf1f-a84c-4f78-aaad-d1a83304fd14" providerId="ADAL" clId="{7D61593A-286A-4669-BBD9-64F561EF1B20}" dt="2022-11-25T22:31:17.535" v="2668" actId="26606"/>
          <ac:spMkLst>
            <pc:docMk/>
            <pc:sldMk cId="1435190312" sldId="2155"/>
            <ac:spMk id="2" creationId="{8E358BE3-DC07-E057-1477-EA14B6F80CAE}"/>
          </ac:spMkLst>
        </pc:spChg>
        <pc:spChg chg="del">
          <ac:chgData name="Kai" userId="67cdaf1f-a84c-4f78-aaad-d1a83304fd14" providerId="ADAL" clId="{7D61593A-286A-4669-BBD9-64F561EF1B20}" dt="2022-11-25T22:30:37.711" v="2654" actId="478"/>
          <ac:spMkLst>
            <pc:docMk/>
            <pc:sldMk cId="1435190312" sldId="2155"/>
            <ac:spMk id="3" creationId="{474738E3-9764-3B4C-BBEE-3990B073A6B2}"/>
          </ac:spMkLst>
        </pc:spChg>
        <pc:spChg chg="add mod ord">
          <ac:chgData name="Kai" userId="67cdaf1f-a84c-4f78-aaad-d1a83304fd14" providerId="ADAL" clId="{7D61593A-286A-4669-BBD9-64F561EF1B20}" dt="2022-11-25T22:31:17.535" v="2668" actId="26606"/>
          <ac:spMkLst>
            <pc:docMk/>
            <pc:sldMk cId="1435190312" sldId="2155"/>
            <ac:spMk id="4" creationId="{4CCD5894-C277-ACD0-FE8C-BF57522EA029}"/>
          </ac:spMkLst>
        </pc:spChg>
        <pc:spChg chg="add del">
          <ac:chgData name="Kai" userId="67cdaf1f-a84c-4f78-aaad-d1a83304fd14" providerId="ADAL" clId="{7D61593A-286A-4669-BBD9-64F561EF1B20}" dt="2022-11-25T22:30:54.907" v="2660" actId="26606"/>
          <ac:spMkLst>
            <pc:docMk/>
            <pc:sldMk cId="1435190312" sldId="2155"/>
            <ac:spMk id="10" creationId="{52ABB703-2B0E-4C3B-B4A2-F3973548E561}"/>
          </ac:spMkLst>
        </pc:spChg>
        <pc:spChg chg="add del">
          <ac:chgData name="Kai" userId="67cdaf1f-a84c-4f78-aaad-d1a83304fd14" providerId="ADAL" clId="{7D61593A-286A-4669-BBD9-64F561EF1B20}" dt="2022-11-25T22:30:54.907" v="2660" actId="26606"/>
          <ac:spMkLst>
            <pc:docMk/>
            <pc:sldMk cId="1435190312" sldId="2155"/>
            <ac:spMk id="14" creationId="{E95DA498-D9A2-4DA9-B9DA-B3776E08CF7E}"/>
          </ac:spMkLst>
        </pc:spChg>
        <pc:spChg chg="add del">
          <ac:chgData name="Kai" userId="67cdaf1f-a84c-4f78-aaad-d1a83304fd14" providerId="ADAL" clId="{7D61593A-286A-4669-BBD9-64F561EF1B20}" dt="2022-11-25T22:30:54.907" v="2660" actId="26606"/>
          <ac:spMkLst>
            <pc:docMk/>
            <pc:sldMk cId="1435190312" sldId="2155"/>
            <ac:spMk id="16" creationId="{82A73093-4B9D-420D-B17E-52293703A1D4}"/>
          </ac:spMkLst>
        </pc:spChg>
        <pc:spChg chg="add del">
          <ac:chgData name="Kai" userId="67cdaf1f-a84c-4f78-aaad-d1a83304fd14" providerId="ADAL" clId="{7D61593A-286A-4669-BBD9-64F561EF1B20}" dt="2022-11-25T22:31:17.535" v="2668" actId="26606"/>
          <ac:spMkLst>
            <pc:docMk/>
            <pc:sldMk cId="1435190312" sldId="2155"/>
            <ac:spMk id="18" creationId="{10162E77-11AD-44A7-84EC-40C59EEFBD2E}"/>
          </ac:spMkLst>
        </pc:spChg>
        <pc:spChg chg="add del">
          <ac:chgData name="Kai" userId="67cdaf1f-a84c-4f78-aaad-d1a83304fd14" providerId="ADAL" clId="{7D61593A-286A-4669-BBD9-64F561EF1B20}" dt="2022-11-25T22:31:17.535" v="2668" actId="26606"/>
          <ac:spMkLst>
            <pc:docMk/>
            <pc:sldMk cId="1435190312" sldId="2155"/>
            <ac:spMk id="20" creationId="{6329CBCE-21AE-419D-AC1F-8ACF510A6670}"/>
          </ac:spMkLst>
        </pc:spChg>
        <pc:spChg chg="add del">
          <ac:chgData name="Kai" userId="67cdaf1f-a84c-4f78-aaad-d1a83304fd14" providerId="ADAL" clId="{7D61593A-286A-4669-BBD9-64F561EF1B20}" dt="2022-11-25T22:31:17.535" v="2668" actId="26606"/>
          <ac:spMkLst>
            <pc:docMk/>
            <pc:sldMk cId="1435190312" sldId="2155"/>
            <ac:spMk id="21" creationId="{FF2DA012-1414-493D-888F-5D99D0BDA322}"/>
          </ac:spMkLst>
        </pc:spChg>
        <pc:picChg chg="add del mod">
          <ac:chgData name="Kai" userId="67cdaf1f-a84c-4f78-aaad-d1a83304fd14" providerId="ADAL" clId="{7D61593A-286A-4669-BBD9-64F561EF1B20}" dt="2022-11-25T22:37:07.933" v="2669" actId="478"/>
          <ac:picMkLst>
            <pc:docMk/>
            <pc:sldMk cId="1435190312" sldId="2155"/>
            <ac:picMk id="5" creationId="{74A6FFA5-DB1A-8B26-AF45-CC493625A7F7}"/>
          </ac:picMkLst>
        </pc:picChg>
        <pc:picChg chg="add mod">
          <ac:chgData name="Kai" userId="67cdaf1f-a84c-4f78-aaad-d1a83304fd14" providerId="ADAL" clId="{7D61593A-286A-4669-BBD9-64F561EF1B20}" dt="2022-11-25T22:37:10.068" v="2671" actId="1076"/>
          <ac:picMkLst>
            <pc:docMk/>
            <pc:sldMk cId="1435190312" sldId="2155"/>
            <ac:picMk id="6" creationId="{2ADDDD08-88D3-63BC-537D-CDA33E210038}"/>
          </ac:picMkLst>
        </pc:picChg>
        <pc:cxnChg chg="add del">
          <ac:chgData name="Kai" userId="67cdaf1f-a84c-4f78-aaad-d1a83304fd14" providerId="ADAL" clId="{7D61593A-286A-4669-BBD9-64F561EF1B20}" dt="2022-11-25T22:30:54.907" v="2660" actId="26606"/>
          <ac:cxnSpMkLst>
            <pc:docMk/>
            <pc:sldMk cId="1435190312" sldId="2155"/>
            <ac:cxnSpMk id="12" creationId="{9C21570E-E159-49A6-9891-FA397B7A92D3}"/>
          </ac:cxnSpMkLst>
        </pc:cxnChg>
        <pc:cxnChg chg="add del">
          <ac:chgData name="Kai" userId="67cdaf1f-a84c-4f78-aaad-d1a83304fd14" providerId="ADAL" clId="{7D61593A-286A-4669-BBD9-64F561EF1B20}" dt="2022-11-25T22:31:17.535" v="2668" actId="26606"/>
          <ac:cxnSpMkLst>
            <pc:docMk/>
            <pc:sldMk cId="1435190312" sldId="2155"/>
            <ac:cxnSpMk id="19" creationId="{5AB158E9-1B40-4CD6-95F0-95CA11DF7B7A}"/>
          </ac:cxnSpMkLst>
        </pc:cxnChg>
      </pc:sldChg>
      <pc:sldChg chg="delSp modSp new del mod">
        <pc:chgData name="Kai" userId="67cdaf1f-a84c-4f78-aaad-d1a83304fd14" providerId="ADAL" clId="{7D61593A-286A-4669-BBD9-64F561EF1B20}" dt="2022-11-26T00:04:14.948" v="2685" actId="47"/>
        <pc:sldMkLst>
          <pc:docMk/>
          <pc:sldMk cId="2815486194" sldId="2156"/>
        </pc:sldMkLst>
        <pc:spChg chg="del">
          <ac:chgData name="Kai" userId="67cdaf1f-a84c-4f78-aaad-d1a83304fd14" providerId="ADAL" clId="{7D61593A-286A-4669-BBD9-64F561EF1B20}" dt="2022-11-26T00:04:01.844" v="2682" actId="478"/>
          <ac:spMkLst>
            <pc:docMk/>
            <pc:sldMk cId="2815486194" sldId="2156"/>
            <ac:spMk id="2" creationId="{FC2B68B8-7BA8-8740-2B98-2D94D7AEB22E}"/>
          </ac:spMkLst>
        </pc:spChg>
        <pc:spChg chg="mod">
          <ac:chgData name="Kai" userId="67cdaf1f-a84c-4f78-aaad-d1a83304fd14" providerId="ADAL" clId="{7D61593A-286A-4669-BBD9-64F561EF1B20}" dt="2022-11-26T00:03:12.152" v="2681" actId="20577"/>
          <ac:spMkLst>
            <pc:docMk/>
            <pc:sldMk cId="2815486194" sldId="2156"/>
            <ac:spMk id="3" creationId="{29411C7F-C954-5095-6666-6670FD2AB8F5}"/>
          </ac:spMkLst>
        </pc:spChg>
      </pc:sldChg>
      <pc:sldChg chg="addSp modSp new mod">
        <pc:chgData name="Kai" userId="67cdaf1f-a84c-4f78-aaad-d1a83304fd14" providerId="ADAL" clId="{7D61593A-286A-4669-BBD9-64F561EF1B20}" dt="2022-11-26T00:04:48.866" v="2705" actId="20577"/>
        <pc:sldMkLst>
          <pc:docMk/>
          <pc:sldMk cId="3334134647" sldId="2157"/>
        </pc:sldMkLst>
        <pc:spChg chg="add mod">
          <ac:chgData name="Kai" userId="67cdaf1f-a84c-4f78-aaad-d1a83304fd14" providerId="ADAL" clId="{7D61593A-286A-4669-BBD9-64F561EF1B20}" dt="2022-11-26T00:04:48.866" v="2705" actId="20577"/>
          <ac:spMkLst>
            <pc:docMk/>
            <pc:sldMk cId="3334134647" sldId="2157"/>
            <ac:spMk id="2" creationId="{7018DEE5-213B-C243-ADBD-38E880921B3E}"/>
          </ac:spMkLst>
        </pc:spChg>
      </pc:sldChg>
    </pc:docChg>
  </pc:docChgLst>
  <pc:docChgLst>
    <pc:chgData name="Kai" userId="67cdaf1f-a84c-4f78-aaad-d1a83304fd14" providerId="ADAL" clId="{F0A0AA76-1FF9-40F8-BD0C-66968E64DE07}"/>
    <pc:docChg chg="modSld">
      <pc:chgData name="Kai" userId="67cdaf1f-a84c-4f78-aaad-d1a83304fd14" providerId="ADAL" clId="{F0A0AA76-1FF9-40F8-BD0C-66968E64DE07}" dt="2022-11-28T20:26:37.804" v="2" actId="20577"/>
      <pc:docMkLst>
        <pc:docMk/>
      </pc:docMkLst>
      <pc:sldChg chg="modSp mod">
        <pc:chgData name="Kai" userId="67cdaf1f-a84c-4f78-aaad-d1a83304fd14" providerId="ADAL" clId="{F0A0AA76-1FF9-40F8-BD0C-66968E64DE07}" dt="2022-11-28T20:26:37.804" v="2" actId="20577"/>
        <pc:sldMkLst>
          <pc:docMk/>
          <pc:sldMk cId="4083175313" sldId="2087"/>
        </pc:sldMkLst>
        <pc:spChg chg="mod">
          <ac:chgData name="Kai" userId="67cdaf1f-a84c-4f78-aaad-d1a83304fd14" providerId="ADAL" clId="{F0A0AA76-1FF9-40F8-BD0C-66968E64DE07}" dt="2022-11-28T20:26:37.804" v="2" actId="20577"/>
          <ac:spMkLst>
            <pc:docMk/>
            <pc:sldMk cId="4083175313" sldId="2087"/>
            <ac:spMk id="3" creationId="{CA61D63E-088C-96D5-A167-AAA5885F7673}"/>
          </ac:spMkLst>
        </pc:spChg>
      </pc:sldChg>
    </pc:docChg>
  </pc:docChgLst>
  <pc:docChgLst>
    <pc:chgData name="Kai" userId="67cdaf1f-a84c-4f78-aaad-d1a83304fd14" providerId="ADAL" clId="{E20691D2-5AD7-4DFF-BE13-64CAA53E7B86}"/>
    <pc:docChg chg="modSld">
      <pc:chgData name="Kai" userId="67cdaf1f-a84c-4f78-aaad-d1a83304fd14" providerId="ADAL" clId="{E20691D2-5AD7-4DFF-BE13-64CAA53E7B86}" dt="2023-02-21T20:53:00.955" v="0"/>
      <pc:docMkLst>
        <pc:docMk/>
      </pc:docMkLst>
      <pc:sldChg chg="modSp mod">
        <pc:chgData name="Kai" userId="67cdaf1f-a84c-4f78-aaad-d1a83304fd14" providerId="ADAL" clId="{E20691D2-5AD7-4DFF-BE13-64CAA53E7B86}" dt="2023-02-21T20:53:00.955" v="0"/>
        <pc:sldMkLst>
          <pc:docMk/>
          <pc:sldMk cId="3001273128" sldId="2154"/>
        </pc:sldMkLst>
        <pc:spChg chg="mod">
          <ac:chgData name="Kai" userId="67cdaf1f-a84c-4f78-aaad-d1a83304fd14" providerId="ADAL" clId="{E20691D2-5AD7-4DFF-BE13-64CAA53E7B86}" dt="2023-02-21T20:53:00.955" v="0"/>
          <ac:spMkLst>
            <pc:docMk/>
            <pc:sldMk cId="3001273128" sldId="2154"/>
            <ac:spMk id="3" creationId="{17B83917-DCDD-4CB8-8315-48E45F9D57D8}"/>
          </ac:spMkLst>
        </pc:spChg>
      </pc:sldChg>
    </pc:docChg>
  </pc:docChgLst>
  <pc:docChgLst>
    <pc:chgData name="Kai" userId="67cdaf1f-a84c-4f78-aaad-d1a83304fd14" providerId="ADAL" clId="{94DD2AE7-1D52-47AD-B7C1-81C9BC2B7093}"/>
    <pc:docChg chg="undo custSel addSld delSld">
      <pc:chgData name="Kai" userId="67cdaf1f-a84c-4f78-aaad-d1a83304fd14" providerId="ADAL" clId="{94DD2AE7-1D52-47AD-B7C1-81C9BC2B7093}" dt="2023-03-07T15:06:59.355" v="3" actId="47"/>
      <pc:docMkLst>
        <pc:docMk/>
      </pc:docMkLst>
      <pc:sldChg chg="add del">
        <pc:chgData name="Kai" userId="67cdaf1f-a84c-4f78-aaad-d1a83304fd14" providerId="ADAL" clId="{94DD2AE7-1D52-47AD-B7C1-81C9BC2B7093}" dt="2023-03-07T15:06:35.464" v="1" actId="47"/>
        <pc:sldMkLst>
          <pc:docMk/>
          <pc:sldMk cId="2899788631" sldId="256"/>
        </pc:sldMkLst>
      </pc:sldChg>
      <pc:sldChg chg="add del">
        <pc:chgData name="Kai" userId="67cdaf1f-a84c-4f78-aaad-d1a83304fd14" providerId="ADAL" clId="{94DD2AE7-1D52-47AD-B7C1-81C9BC2B7093}" dt="2023-03-07T15:06:35.464" v="1" actId="47"/>
        <pc:sldMkLst>
          <pc:docMk/>
          <pc:sldMk cId="4140822530" sldId="259"/>
        </pc:sldMkLst>
      </pc:sldChg>
      <pc:sldChg chg="add del">
        <pc:chgData name="Kai" userId="67cdaf1f-a84c-4f78-aaad-d1a83304fd14" providerId="ADAL" clId="{94DD2AE7-1D52-47AD-B7C1-81C9BC2B7093}" dt="2023-03-07T15:06:35.464" v="1" actId="47"/>
        <pc:sldMkLst>
          <pc:docMk/>
          <pc:sldMk cId="791410503" sldId="260"/>
        </pc:sldMkLst>
      </pc:sldChg>
      <pc:sldChg chg="add del">
        <pc:chgData name="Kai" userId="67cdaf1f-a84c-4f78-aaad-d1a83304fd14" providerId="ADAL" clId="{94DD2AE7-1D52-47AD-B7C1-81C9BC2B7093}" dt="2023-03-07T15:06:35.464" v="1" actId="47"/>
        <pc:sldMkLst>
          <pc:docMk/>
          <pc:sldMk cId="1069683927" sldId="261"/>
        </pc:sldMkLst>
      </pc:sldChg>
      <pc:sldChg chg="add del">
        <pc:chgData name="Kai" userId="67cdaf1f-a84c-4f78-aaad-d1a83304fd14" providerId="ADAL" clId="{94DD2AE7-1D52-47AD-B7C1-81C9BC2B7093}" dt="2023-03-07T15:06:35.464" v="1" actId="47"/>
        <pc:sldMkLst>
          <pc:docMk/>
          <pc:sldMk cId="3666534218" sldId="262"/>
        </pc:sldMkLst>
      </pc:sldChg>
      <pc:sldChg chg="add del">
        <pc:chgData name="Kai" userId="67cdaf1f-a84c-4f78-aaad-d1a83304fd14" providerId="ADAL" clId="{94DD2AE7-1D52-47AD-B7C1-81C9BC2B7093}" dt="2023-03-07T15:06:35.464" v="1" actId="47"/>
        <pc:sldMkLst>
          <pc:docMk/>
          <pc:sldMk cId="1358346566" sldId="263"/>
        </pc:sldMkLst>
      </pc:sldChg>
      <pc:sldChg chg="add del">
        <pc:chgData name="Kai" userId="67cdaf1f-a84c-4f78-aaad-d1a83304fd14" providerId="ADAL" clId="{94DD2AE7-1D52-47AD-B7C1-81C9BC2B7093}" dt="2023-03-07T15:06:35.464" v="1" actId="47"/>
        <pc:sldMkLst>
          <pc:docMk/>
          <pc:sldMk cId="3284165431" sldId="264"/>
        </pc:sldMkLst>
      </pc:sldChg>
      <pc:sldChg chg="add del">
        <pc:chgData name="Kai" userId="67cdaf1f-a84c-4f78-aaad-d1a83304fd14" providerId="ADAL" clId="{94DD2AE7-1D52-47AD-B7C1-81C9BC2B7093}" dt="2023-03-07T15:06:35.464" v="1" actId="47"/>
        <pc:sldMkLst>
          <pc:docMk/>
          <pc:sldMk cId="561368724" sldId="265"/>
        </pc:sldMkLst>
      </pc:sldChg>
      <pc:sldChg chg="add del">
        <pc:chgData name="Kai" userId="67cdaf1f-a84c-4f78-aaad-d1a83304fd14" providerId="ADAL" clId="{94DD2AE7-1D52-47AD-B7C1-81C9BC2B7093}" dt="2023-03-07T15:06:35.464" v="1" actId="47"/>
        <pc:sldMkLst>
          <pc:docMk/>
          <pc:sldMk cId="484734649" sldId="266"/>
        </pc:sldMkLst>
      </pc:sldChg>
      <pc:sldChg chg="add del">
        <pc:chgData name="Kai" userId="67cdaf1f-a84c-4f78-aaad-d1a83304fd14" providerId="ADAL" clId="{94DD2AE7-1D52-47AD-B7C1-81C9BC2B7093}" dt="2023-03-07T15:06:35.464" v="1" actId="47"/>
        <pc:sldMkLst>
          <pc:docMk/>
          <pc:sldMk cId="2482688675" sldId="267"/>
        </pc:sldMkLst>
      </pc:sldChg>
      <pc:sldChg chg="add del">
        <pc:chgData name="Kai" userId="67cdaf1f-a84c-4f78-aaad-d1a83304fd14" providerId="ADAL" clId="{94DD2AE7-1D52-47AD-B7C1-81C9BC2B7093}" dt="2023-03-07T15:06:35.464" v="1" actId="47"/>
        <pc:sldMkLst>
          <pc:docMk/>
          <pc:sldMk cId="492790170" sldId="268"/>
        </pc:sldMkLst>
      </pc:sldChg>
      <pc:sldChg chg="add del">
        <pc:chgData name="Kai" userId="67cdaf1f-a84c-4f78-aaad-d1a83304fd14" providerId="ADAL" clId="{94DD2AE7-1D52-47AD-B7C1-81C9BC2B7093}" dt="2023-03-07T15:06:35.464" v="1" actId="47"/>
        <pc:sldMkLst>
          <pc:docMk/>
          <pc:sldMk cId="4141881265" sldId="269"/>
        </pc:sldMkLst>
      </pc:sldChg>
      <pc:sldChg chg="add del">
        <pc:chgData name="Kai" userId="67cdaf1f-a84c-4f78-aaad-d1a83304fd14" providerId="ADAL" clId="{94DD2AE7-1D52-47AD-B7C1-81C9BC2B7093}" dt="2023-03-07T15:06:35.464" v="1" actId="47"/>
        <pc:sldMkLst>
          <pc:docMk/>
          <pc:sldMk cId="2320005292" sldId="270"/>
        </pc:sldMkLst>
      </pc:sldChg>
      <pc:sldChg chg="add del">
        <pc:chgData name="Kai" userId="67cdaf1f-a84c-4f78-aaad-d1a83304fd14" providerId="ADAL" clId="{94DD2AE7-1D52-47AD-B7C1-81C9BC2B7093}" dt="2023-03-07T15:06:35.464" v="1" actId="47"/>
        <pc:sldMkLst>
          <pc:docMk/>
          <pc:sldMk cId="3604232909" sldId="271"/>
        </pc:sldMkLst>
      </pc:sldChg>
      <pc:sldChg chg="add del">
        <pc:chgData name="Kai" userId="67cdaf1f-a84c-4f78-aaad-d1a83304fd14" providerId="ADAL" clId="{94DD2AE7-1D52-47AD-B7C1-81C9BC2B7093}" dt="2023-03-07T15:06:35.464" v="1" actId="47"/>
        <pc:sldMkLst>
          <pc:docMk/>
          <pc:sldMk cId="2898363931" sldId="272"/>
        </pc:sldMkLst>
      </pc:sldChg>
      <pc:sldChg chg="add del">
        <pc:chgData name="Kai" userId="67cdaf1f-a84c-4f78-aaad-d1a83304fd14" providerId="ADAL" clId="{94DD2AE7-1D52-47AD-B7C1-81C9BC2B7093}" dt="2023-03-07T15:06:35.464" v="1" actId="47"/>
        <pc:sldMkLst>
          <pc:docMk/>
          <pc:sldMk cId="2420534869" sldId="273"/>
        </pc:sldMkLst>
      </pc:sldChg>
      <pc:sldChg chg="add del">
        <pc:chgData name="Kai" userId="67cdaf1f-a84c-4f78-aaad-d1a83304fd14" providerId="ADAL" clId="{94DD2AE7-1D52-47AD-B7C1-81C9BC2B7093}" dt="2023-03-07T15:06:43.559" v="2" actId="47"/>
        <pc:sldMkLst>
          <pc:docMk/>
          <pc:sldMk cId="2051968303" sldId="2086"/>
        </pc:sldMkLst>
      </pc:sldChg>
      <pc:sldChg chg="add del">
        <pc:chgData name="Kai" userId="67cdaf1f-a84c-4f78-aaad-d1a83304fd14" providerId="ADAL" clId="{94DD2AE7-1D52-47AD-B7C1-81C9BC2B7093}" dt="2023-03-07T15:06:43.559" v="2" actId="47"/>
        <pc:sldMkLst>
          <pc:docMk/>
          <pc:sldMk cId="4083175313" sldId="2087"/>
        </pc:sldMkLst>
      </pc:sldChg>
      <pc:sldChg chg="add del">
        <pc:chgData name="Kai" userId="67cdaf1f-a84c-4f78-aaad-d1a83304fd14" providerId="ADAL" clId="{94DD2AE7-1D52-47AD-B7C1-81C9BC2B7093}" dt="2023-03-07T15:06:43.559" v="2" actId="47"/>
        <pc:sldMkLst>
          <pc:docMk/>
          <pc:sldMk cId="596665521" sldId="2092"/>
        </pc:sldMkLst>
      </pc:sldChg>
      <pc:sldChg chg="add del">
        <pc:chgData name="Kai" userId="67cdaf1f-a84c-4f78-aaad-d1a83304fd14" providerId="ADAL" clId="{94DD2AE7-1D52-47AD-B7C1-81C9BC2B7093}" dt="2023-03-07T15:06:43.559" v="2" actId="47"/>
        <pc:sldMkLst>
          <pc:docMk/>
          <pc:sldMk cId="3360228642" sldId="2093"/>
        </pc:sldMkLst>
      </pc:sldChg>
      <pc:sldChg chg="add del">
        <pc:chgData name="Kai" userId="67cdaf1f-a84c-4f78-aaad-d1a83304fd14" providerId="ADAL" clId="{94DD2AE7-1D52-47AD-B7C1-81C9BC2B7093}" dt="2023-03-07T15:06:43.559" v="2" actId="47"/>
        <pc:sldMkLst>
          <pc:docMk/>
          <pc:sldMk cId="2157019886" sldId="2151"/>
        </pc:sldMkLst>
      </pc:sldChg>
      <pc:sldChg chg="add del">
        <pc:chgData name="Kai" userId="67cdaf1f-a84c-4f78-aaad-d1a83304fd14" providerId="ADAL" clId="{94DD2AE7-1D52-47AD-B7C1-81C9BC2B7093}" dt="2023-03-07T15:06:43.559" v="2" actId="47"/>
        <pc:sldMkLst>
          <pc:docMk/>
          <pc:sldMk cId="4212804694" sldId="2152"/>
        </pc:sldMkLst>
      </pc:sldChg>
      <pc:sldChg chg="add del">
        <pc:chgData name="Kai" userId="67cdaf1f-a84c-4f78-aaad-d1a83304fd14" providerId="ADAL" clId="{94DD2AE7-1D52-47AD-B7C1-81C9BC2B7093}" dt="2023-03-07T15:06:43.559" v="2" actId="47"/>
        <pc:sldMkLst>
          <pc:docMk/>
          <pc:sldMk cId="1318755026" sldId="2153"/>
        </pc:sldMkLst>
      </pc:sldChg>
      <pc:sldChg chg="add del">
        <pc:chgData name="Kai" userId="67cdaf1f-a84c-4f78-aaad-d1a83304fd14" providerId="ADAL" clId="{94DD2AE7-1D52-47AD-B7C1-81C9BC2B7093}" dt="2023-03-07T15:06:43.559" v="2" actId="47"/>
        <pc:sldMkLst>
          <pc:docMk/>
          <pc:sldMk cId="3001273128" sldId="2154"/>
        </pc:sldMkLst>
      </pc:sldChg>
      <pc:sldChg chg="add del">
        <pc:chgData name="Kai" userId="67cdaf1f-a84c-4f78-aaad-d1a83304fd14" providerId="ADAL" clId="{94DD2AE7-1D52-47AD-B7C1-81C9BC2B7093}" dt="2023-03-07T15:06:43.559" v="2" actId="47"/>
        <pc:sldMkLst>
          <pc:docMk/>
          <pc:sldMk cId="1435190312" sldId="2155"/>
        </pc:sldMkLst>
      </pc:sldChg>
      <pc:sldChg chg="add del">
        <pc:chgData name="Kai" userId="67cdaf1f-a84c-4f78-aaad-d1a83304fd14" providerId="ADAL" clId="{94DD2AE7-1D52-47AD-B7C1-81C9BC2B7093}" dt="2023-03-07T15:06:59.355" v="3" actId="47"/>
        <pc:sldMkLst>
          <pc:docMk/>
          <pc:sldMk cId="3334134647" sldId="21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7B251-3349-4913-B8F4-DE582B7267F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F9359-4485-4C55-85E1-3CE380EB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6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CB55-5347-437C-9029-74D87C2312E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9955-2ACF-4EE4-BE0F-FCF32A85D4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85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CB55-5347-437C-9029-74D87C2312E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9955-2ACF-4EE4-BE0F-FCF32A85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5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CB55-5347-437C-9029-74D87C2312E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9955-2ACF-4EE4-BE0F-FCF32A85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CB55-5347-437C-9029-74D87C2312E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9955-2ACF-4EE4-BE0F-FCF32A85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3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CB55-5347-437C-9029-74D87C2312E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9955-2ACF-4EE4-BE0F-FCF32A85D4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0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CB55-5347-437C-9029-74D87C2312E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9955-2ACF-4EE4-BE0F-FCF32A85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CB55-5347-437C-9029-74D87C2312E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9955-2ACF-4EE4-BE0F-FCF32A85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7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CB55-5347-437C-9029-74D87C2312E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9955-2ACF-4EE4-BE0F-FCF32A85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2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CB55-5347-437C-9029-74D87C2312E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9955-2ACF-4EE4-BE0F-FCF32A85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3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CACB55-5347-437C-9029-74D87C2312E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9955-2ACF-4EE4-BE0F-FCF32A85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CB55-5347-437C-9029-74D87C2312E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9955-2ACF-4EE4-BE0F-FCF32A85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CACB55-5347-437C-9029-74D87C2312E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9955-2ACF-4EE4-BE0F-FCF32A85D4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4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4BE25-569B-9587-99E0-5CBD9C28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02" y="856469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499FBC"/>
                </a:solidFill>
                <a:latin typeface="Calibri" panose="020F0502020204030204" pitchFamily="34" charset="0"/>
              </a:rPr>
              <a:t>The PHI Data Scan Tool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C2E7529-CC2B-43C4-A9DD-A60F196DA6F7}"/>
              </a:ext>
            </a:extLst>
          </p:cNvPr>
          <p:cNvSpPr txBox="1">
            <a:spLocks/>
          </p:cNvSpPr>
          <p:nvPr/>
        </p:nvSpPr>
        <p:spPr>
          <a:xfrm>
            <a:off x="4385102" y="3429000"/>
            <a:ext cx="4456018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Luyao Chen, Kai Zhang, Xiaoqian Jiang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85102" y="3890025"/>
            <a:ext cx="674667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 smtClean="0">
                <a:solidFill>
                  <a:srgbClr val="B76646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McWilliams </a:t>
            </a:r>
            <a:r>
              <a:rPr lang="en-US" dirty="0">
                <a:solidFill>
                  <a:srgbClr val="B76646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School of Biomedical </a:t>
            </a:r>
            <a:r>
              <a:rPr lang="en-US" dirty="0" smtClean="0">
                <a:solidFill>
                  <a:srgbClr val="B76646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Informatics</a:t>
            </a:r>
          </a:p>
          <a:p>
            <a:pPr>
              <a:lnSpc>
                <a:spcPct val="125000"/>
              </a:lnSpc>
            </a:pPr>
            <a:r>
              <a:rPr lang="en-US" sz="1600" b="1" dirty="0" err="1">
                <a:solidFill>
                  <a:srgbClr val="B76646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UTHealth</a:t>
            </a:r>
            <a:r>
              <a:rPr lang="en-US" sz="1600" b="1" dirty="0">
                <a:solidFill>
                  <a:srgbClr val="B76646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Houston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87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DA9-8AA2-46D3-97E6-E4EB523B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7"/>
            <a:ext cx="2771273" cy="1235030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</a:rPr>
              <a:t>User Instructions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0142-DB67-48F8-99B4-E7D5A17B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1878496"/>
            <a:ext cx="10094053" cy="399059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The workflow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60964" y="2547206"/>
            <a:ext cx="2612572" cy="52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Define source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80017" y="4081292"/>
            <a:ext cx="2601685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source data sample and generate profile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318468" y="4081292"/>
            <a:ext cx="1389019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data profile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290904" y="4991586"/>
            <a:ext cx="2612572" cy="57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Scan PHI Data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301791" y="5807811"/>
            <a:ext cx="2601685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9" idx="2"/>
            <a:endCxn id="4" idx="0"/>
          </p:cNvCxnSpPr>
          <p:nvPr/>
        </p:nvCxnSpPr>
        <p:spPr>
          <a:xfrm>
            <a:off x="4561807" y="2305216"/>
            <a:ext cx="5443" cy="2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30" idx="0"/>
          </p:cNvCxnSpPr>
          <p:nvPr/>
        </p:nvCxnSpPr>
        <p:spPr>
          <a:xfrm>
            <a:off x="4567250" y="3067543"/>
            <a:ext cx="1" cy="24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4580860" y="4747498"/>
            <a:ext cx="16330" cy="24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4" idx="0"/>
          </p:cNvCxnSpPr>
          <p:nvPr/>
        </p:nvCxnSpPr>
        <p:spPr>
          <a:xfrm>
            <a:off x="4602634" y="5434430"/>
            <a:ext cx="0" cy="3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084250" y="5619459"/>
            <a:ext cx="1389019" cy="60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Project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9088605" y="4828094"/>
            <a:ext cx="1384664" cy="60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Save Project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3260964" y="1878496"/>
            <a:ext cx="2601685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269130" y="3314249"/>
            <a:ext cx="2596241" cy="52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tables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from Source Data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30" idx="2"/>
            <a:endCxn id="5" idx="0"/>
          </p:cNvCxnSpPr>
          <p:nvPr/>
        </p:nvCxnSpPr>
        <p:spPr>
          <a:xfrm>
            <a:off x="4567251" y="3834586"/>
            <a:ext cx="13609" cy="24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18467" y="4979641"/>
            <a:ext cx="1389019" cy="58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PHI Scan Result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5" idx="3"/>
            <a:endCxn id="6" idx="1"/>
          </p:cNvCxnSpPr>
          <p:nvPr/>
        </p:nvCxnSpPr>
        <p:spPr>
          <a:xfrm>
            <a:off x="5881702" y="4414395"/>
            <a:ext cx="436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3"/>
            <a:endCxn id="32" idx="1"/>
          </p:cNvCxnSpPr>
          <p:nvPr/>
        </p:nvCxnSpPr>
        <p:spPr>
          <a:xfrm flipV="1">
            <a:off x="5903476" y="5271171"/>
            <a:ext cx="414991" cy="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DA9-8AA2-46D3-97E6-E4EB523B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7"/>
            <a:ext cx="2771273" cy="1235030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</a:rPr>
              <a:t>User Instructions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0142-DB67-48F8-99B4-E7D5A17B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1878496"/>
            <a:ext cx="10094053" cy="399059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Configurations : config.py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Source databases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Sample size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43" y="2623101"/>
            <a:ext cx="8259660" cy="865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43" y="4031163"/>
            <a:ext cx="6876222" cy="547521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H="1">
            <a:off x="6172200" y="3071191"/>
            <a:ext cx="1341783" cy="14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17875" y="3071191"/>
            <a:ext cx="222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change this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9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DA9-8AA2-46D3-97E6-E4EB523B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7"/>
            <a:ext cx="2771273" cy="1235030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</a:rPr>
              <a:t>User Instructions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0142-DB67-48F8-99B4-E7D5A17B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1878496"/>
            <a:ext cx="10094053" cy="399059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Select source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9" y="2232578"/>
            <a:ext cx="3528391" cy="4088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84" y="2381665"/>
            <a:ext cx="4585283" cy="1256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884" y="4276701"/>
            <a:ext cx="4658553" cy="140786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1191" y="2872409"/>
            <a:ext cx="2753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38731" y="3458817"/>
            <a:ext cx="1789043" cy="152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7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DA9-8AA2-46D3-97E6-E4EB523B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7"/>
            <a:ext cx="2771273" cy="1235030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</a:rPr>
              <a:t>User Instructions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0142-DB67-48F8-99B4-E7D5A17B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1878496"/>
            <a:ext cx="10094053" cy="399059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Select Tables to scan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7" y="2258254"/>
            <a:ext cx="2900984" cy="4028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409" y="2356402"/>
            <a:ext cx="3371418" cy="37104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031435" y="3508513"/>
            <a:ext cx="3585974" cy="154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21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DA9-8AA2-46D3-97E6-E4EB523B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7"/>
            <a:ext cx="2771273" cy="1235030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</a:rPr>
              <a:t>User Instructions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0142-DB67-48F8-99B4-E7D5A17B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1878496"/>
            <a:ext cx="10094053" cy="3990597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Data profiling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7" y="2593905"/>
            <a:ext cx="5056760" cy="1769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91" y="1878496"/>
            <a:ext cx="3612886" cy="418789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5441487" y="3478591"/>
            <a:ext cx="869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2455" y="2844994"/>
            <a:ext cx="1113183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9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DA9-8AA2-46D3-97E6-E4EB523B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7"/>
            <a:ext cx="2771273" cy="1235030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</a:rPr>
              <a:t>User Instructions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0142-DB67-48F8-99B4-E7D5A17B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1878496"/>
            <a:ext cx="10094053" cy="3990597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PHI Scan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6" y="2335697"/>
            <a:ext cx="4129140" cy="130836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128647" y="2459619"/>
            <a:ext cx="741175" cy="321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230" y="2547523"/>
            <a:ext cx="8605770" cy="37984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396" y="5545928"/>
            <a:ext cx="262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 can be saved to a spreadsheet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5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DA9-8AA2-46D3-97E6-E4EB523B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7"/>
            <a:ext cx="2771273" cy="1235030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</a:rPr>
              <a:t>User Instructions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0142-DB67-48F8-99B4-E7D5A17B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1878496"/>
            <a:ext cx="10094053" cy="3990597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Save / Load the works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63" y="1878495"/>
            <a:ext cx="5335382" cy="38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607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807</TotalTime>
  <Words>128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DengXian</vt:lpstr>
      <vt:lpstr>宋体</vt:lpstr>
      <vt:lpstr>Calibri</vt:lpstr>
      <vt:lpstr>Calibri Light</vt:lpstr>
      <vt:lpstr>Times New Roman</vt:lpstr>
      <vt:lpstr>Wingdings</vt:lpstr>
      <vt:lpstr>Retrospect</vt:lpstr>
      <vt:lpstr>The PHI Data Scan Tool</vt:lpstr>
      <vt:lpstr>User Instructions</vt:lpstr>
      <vt:lpstr>User Instructions</vt:lpstr>
      <vt:lpstr>User Instructions</vt:lpstr>
      <vt:lpstr>User Instructions</vt:lpstr>
      <vt:lpstr>User Instructions</vt:lpstr>
      <vt:lpstr>User Instructions</vt:lpstr>
      <vt:lpstr>User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De‑identifcation of Structured HER Using Machine Learning</dc:title>
  <dc:creator>Zhang, Kai</dc:creator>
  <cp:lastModifiedBy>Chen, Luyao</cp:lastModifiedBy>
  <cp:revision>30</cp:revision>
  <dcterms:created xsi:type="dcterms:W3CDTF">2022-11-15T03:03:57Z</dcterms:created>
  <dcterms:modified xsi:type="dcterms:W3CDTF">2023-05-02T20:20:23Z</dcterms:modified>
</cp:coreProperties>
</file>