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9" r:id="rId3"/>
    <p:sldId id="275" r:id="rId4"/>
    <p:sldId id="276" r:id="rId5"/>
    <p:sldId id="277" r:id="rId6"/>
    <p:sldId id="278" r:id="rId7"/>
    <p:sldId id="280" r:id="rId8"/>
    <p:sldId id="263" r:id="rId9"/>
    <p:sldId id="264" r:id="rId10"/>
    <p:sldId id="261" r:id="rId11"/>
    <p:sldId id="272"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1" autoAdjust="0"/>
    <p:restoredTop sz="94660"/>
  </p:normalViewPr>
  <p:slideViewPr>
    <p:cSldViewPr snapToGrid="0">
      <p:cViewPr varScale="1">
        <p:scale>
          <a:sx n="88" d="100"/>
          <a:sy n="88" d="100"/>
        </p:scale>
        <p:origin x="31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 userId="67cdaf1f-a84c-4f78-aaad-d1a83304fd14" providerId="ADAL" clId="{7D61593A-286A-4669-BBD9-64F561EF1B20}"/>
    <pc:docChg chg="undo custSel addSld delSld modSld">
      <pc:chgData name="Kai" userId="67cdaf1f-a84c-4f78-aaad-d1a83304fd14" providerId="ADAL" clId="{7D61593A-286A-4669-BBD9-64F561EF1B20}" dt="2022-11-26T00:05:01.519" v="2706"/>
      <pc:docMkLst>
        <pc:docMk/>
      </pc:docMkLst>
      <pc:sldChg chg="modSp mod">
        <pc:chgData name="Kai" userId="67cdaf1f-a84c-4f78-aaad-d1a83304fd14" providerId="ADAL" clId="{7D61593A-286A-4669-BBD9-64F561EF1B20}" dt="2022-11-25T22:24:53.132" v="2544" actId="108"/>
        <pc:sldMkLst>
          <pc:docMk/>
          <pc:sldMk cId="4140822530" sldId="259"/>
        </pc:sldMkLst>
        <pc:spChg chg="mod">
          <ac:chgData name="Kai" userId="67cdaf1f-a84c-4f78-aaad-d1a83304fd14" providerId="ADAL" clId="{7D61593A-286A-4669-BBD9-64F561EF1B20}" dt="2022-11-25T22:24:53.132" v="2544" actId="108"/>
          <ac:spMkLst>
            <pc:docMk/>
            <pc:sldMk cId="4140822530" sldId="259"/>
            <ac:spMk id="2" creationId="{2740409D-3053-4BD2-BCAB-6FF4557BF14C}"/>
          </ac:spMkLst>
        </pc:spChg>
      </pc:sldChg>
      <pc:sldChg chg="modSp mod">
        <pc:chgData name="Kai" userId="67cdaf1f-a84c-4f78-aaad-d1a83304fd14" providerId="ADAL" clId="{7D61593A-286A-4669-BBD9-64F561EF1B20}" dt="2022-11-25T22:25:05.764" v="2549" actId="108"/>
        <pc:sldMkLst>
          <pc:docMk/>
          <pc:sldMk cId="791410503" sldId="260"/>
        </pc:sldMkLst>
        <pc:spChg chg="mod">
          <ac:chgData name="Kai" userId="67cdaf1f-a84c-4f78-aaad-d1a83304fd14" providerId="ADAL" clId="{7D61593A-286A-4669-BBD9-64F561EF1B20}" dt="2022-11-25T22:25:05.764" v="2549" actId="108"/>
          <ac:spMkLst>
            <pc:docMk/>
            <pc:sldMk cId="791410503" sldId="260"/>
            <ac:spMk id="2" creationId="{D2B35086-8BCD-4E05-8F32-7AE660EE9A0E}"/>
          </ac:spMkLst>
        </pc:spChg>
      </pc:sldChg>
      <pc:sldChg chg="addSp modSp mod">
        <pc:chgData name="Kai" userId="67cdaf1f-a84c-4f78-aaad-d1a83304fd14" providerId="ADAL" clId="{7D61593A-286A-4669-BBD9-64F561EF1B20}" dt="2022-11-25T22:24:48.196" v="2542" actId="108"/>
        <pc:sldMkLst>
          <pc:docMk/>
          <pc:sldMk cId="1069683927" sldId="261"/>
        </pc:sldMkLst>
        <pc:spChg chg="mod">
          <ac:chgData name="Kai" userId="67cdaf1f-a84c-4f78-aaad-d1a83304fd14" providerId="ADAL" clId="{7D61593A-286A-4669-BBD9-64F561EF1B20}" dt="2022-11-25T22:24:48.196" v="2542" actId="108"/>
          <ac:spMkLst>
            <pc:docMk/>
            <pc:sldMk cId="1069683927" sldId="261"/>
            <ac:spMk id="2" creationId="{A4E97DA9-8AA2-46D3-97E6-E4EB523B32B0}"/>
          </ac:spMkLst>
        </pc:spChg>
        <pc:spChg chg="mod">
          <ac:chgData name="Kai" userId="67cdaf1f-a84c-4f78-aaad-d1a83304fd14" providerId="ADAL" clId="{7D61593A-286A-4669-BBD9-64F561EF1B20}" dt="2022-11-25T19:04:12.093" v="2051" actId="20577"/>
          <ac:spMkLst>
            <pc:docMk/>
            <pc:sldMk cId="1069683927" sldId="261"/>
            <ac:spMk id="3" creationId="{FEC80142-DB67-48F8-99B4-E7D5A17BF6FF}"/>
          </ac:spMkLst>
        </pc:spChg>
        <pc:spChg chg="add mod">
          <ac:chgData name="Kai" userId="67cdaf1f-a84c-4f78-aaad-d1a83304fd14" providerId="ADAL" clId="{7D61593A-286A-4669-BBD9-64F561EF1B20}" dt="2022-11-25T18:47:12.768" v="740" actId="1038"/>
          <ac:spMkLst>
            <pc:docMk/>
            <pc:sldMk cId="1069683927" sldId="261"/>
            <ac:spMk id="4" creationId="{8A62F06D-12A2-4D24-D43E-81AEA00989EF}"/>
          </ac:spMkLst>
        </pc:spChg>
      </pc:sldChg>
      <pc:sldChg chg="modSp mod">
        <pc:chgData name="Kai" userId="67cdaf1f-a84c-4f78-aaad-d1a83304fd14" providerId="ADAL" clId="{7D61593A-286A-4669-BBD9-64F561EF1B20}" dt="2022-11-25T22:25:03.692" v="2548" actId="108"/>
        <pc:sldMkLst>
          <pc:docMk/>
          <pc:sldMk cId="3666534218" sldId="262"/>
        </pc:sldMkLst>
        <pc:spChg chg="mod">
          <ac:chgData name="Kai" userId="67cdaf1f-a84c-4f78-aaad-d1a83304fd14" providerId="ADAL" clId="{7D61593A-286A-4669-BBD9-64F561EF1B20}" dt="2022-11-25T22:25:03.692" v="2548" actId="108"/>
          <ac:spMkLst>
            <pc:docMk/>
            <pc:sldMk cId="3666534218" sldId="262"/>
            <ac:spMk id="2" creationId="{6EA71664-5611-4A83-9171-F347F2E513A8}"/>
          </ac:spMkLst>
        </pc:spChg>
        <pc:spChg chg="mod">
          <ac:chgData name="Kai" userId="67cdaf1f-a84c-4f78-aaad-d1a83304fd14" providerId="ADAL" clId="{7D61593A-286A-4669-BBD9-64F561EF1B20}" dt="2022-11-25T18:32:27.872" v="1" actId="1076"/>
          <ac:spMkLst>
            <pc:docMk/>
            <pc:sldMk cId="3666534218" sldId="262"/>
            <ac:spMk id="6" creationId="{3675CAA7-3393-4061-9E7C-130C4C317E5E}"/>
          </ac:spMkLst>
        </pc:spChg>
      </pc:sldChg>
      <pc:sldChg chg="modSp mod">
        <pc:chgData name="Kai" userId="67cdaf1f-a84c-4f78-aaad-d1a83304fd14" providerId="ADAL" clId="{7D61593A-286A-4669-BBD9-64F561EF1B20}" dt="2022-11-25T22:25:01.635" v="2547" actId="108"/>
        <pc:sldMkLst>
          <pc:docMk/>
          <pc:sldMk cId="1358346566" sldId="263"/>
        </pc:sldMkLst>
        <pc:spChg chg="mod">
          <ac:chgData name="Kai" userId="67cdaf1f-a84c-4f78-aaad-d1a83304fd14" providerId="ADAL" clId="{7D61593A-286A-4669-BBD9-64F561EF1B20}" dt="2022-11-25T22:25:01.635" v="2547" actId="108"/>
          <ac:spMkLst>
            <pc:docMk/>
            <pc:sldMk cId="1358346566" sldId="263"/>
            <ac:spMk id="2" creationId="{6EA71664-5611-4A83-9171-F347F2E513A8}"/>
          </ac:spMkLst>
        </pc:spChg>
      </pc:sldChg>
      <pc:sldChg chg="modSp mod">
        <pc:chgData name="Kai" userId="67cdaf1f-a84c-4f78-aaad-d1a83304fd14" providerId="ADAL" clId="{7D61593A-286A-4669-BBD9-64F561EF1B20}" dt="2022-11-25T22:24:59.741" v="2546" actId="108"/>
        <pc:sldMkLst>
          <pc:docMk/>
          <pc:sldMk cId="3284165431" sldId="264"/>
        </pc:sldMkLst>
        <pc:spChg chg="mod">
          <ac:chgData name="Kai" userId="67cdaf1f-a84c-4f78-aaad-d1a83304fd14" providerId="ADAL" clId="{7D61593A-286A-4669-BBD9-64F561EF1B20}" dt="2022-11-25T22:24:59.741" v="2546" actId="108"/>
          <ac:spMkLst>
            <pc:docMk/>
            <pc:sldMk cId="3284165431" sldId="264"/>
            <ac:spMk id="2" creationId="{13270E07-9633-4AB7-AFEA-5A75EE2F4101}"/>
          </ac:spMkLst>
        </pc:spChg>
      </pc:sldChg>
      <pc:sldChg chg="modSp mod">
        <pc:chgData name="Kai" userId="67cdaf1f-a84c-4f78-aaad-d1a83304fd14" providerId="ADAL" clId="{7D61593A-286A-4669-BBD9-64F561EF1B20}" dt="2022-11-25T22:24:55.724" v="2545" actId="108"/>
        <pc:sldMkLst>
          <pc:docMk/>
          <pc:sldMk cId="561368724" sldId="265"/>
        </pc:sldMkLst>
        <pc:spChg chg="mod">
          <ac:chgData name="Kai" userId="67cdaf1f-a84c-4f78-aaad-d1a83304fd14" providerId="ADAL" clId="{7D61593A-286A-4669-BBD9-64F561EF1B20}" dt="2022-11-25T22:24:55.724" v="2545" actId="108"/>
          <ac:spMkLst>
            <pc:docMk/>
            <pc:sldMk cId="561368724" sldId="265"/>
            <ac:spMk id="2" creationId="{41CEB248-F35E-482B-9F86-D646ACB294DA}"/>
          </ac:spMkLst>
        </pc:spChg>
      </pc:sldChg>
      <pc:sldChg chg="modSp mod">
        <pc:chgData name="Kai" userId="67cdaf1f-a84c-4f78-aaad-d1a83304fd14" providerId="ADAL" clId="{7D61593A-286A-4669-BBD9-64F561EF1B20}" dt="2022-11-25T18:38:41.367" v="47" actId="313"/>
        <pc:sldMkLst>
          <pc:docMk/>
          <pc:sldMk cId="2482688675" sldId="267"/>
        </pc:sldMkLst>
        <pc:spChg chg="mod">
          <ac:chgData name="Kai" userId="67cdaf1f-a84c-4f78-aaad-d1a83304fd14" providerId="ADAL" clId="{7D61593A-286A-4669-BBD9-64F561EF1B20}" dt="2022-11-25T18:37:38.392" v="6" actId="207"/>
          <ac:spMkLst>
            <pc:docMk/>
            <pc:sldMk cId="2482688675" sldId="267"/>
            <ac:spMk id="3" creationId="{89C35D1A-F978-48F4-90A7-D95CE35C1D57}"/>
          </ac:spMkLst>
        </pc:spChg>
        <pc:spChg chg="mod">
          <ac:chgData name="Kai" userId="67cdaf1f-a84c-4f78-aaad-d1a83304fd14" providerId="ADAL" clId="{7D61593A-286A-4669-BBD9-64F561EF1B20}" dt="2022-11-25T18:38:41.367" v="47" actId="313"/>
          <ac:spMkLst>
            <pc:docMk/>
            <pc:sldMk cId="2482688675" sldId="267"/>
            <ac:spMk id="13" creationId="{570E743D-E16E-49B3-ADE0-D34389F9E3A6}"/>
          </ac:spMkLst>
        </pc:spChg>
      </pc:sldChg>
      <pc:sldChg chg="modSp mod">
        <pc:chgData name="Kai" userId="67cdaf1f-a84c-4f78-aaad-d1a83304fd14" providerId="ADAL" clId="{7D61593A-286A-4669-BBD9-64F561EF1B20}" dt="2022-11-25T22:24:44.092" v="2540" actId="108"/>
        <pc:sldMkLst>
          <pc:docMk/>
          <pc:sldMk cId="492790170" sldId="268"/>
        </pc:sldMkLst>
        <pc:spChg chg="mod">
          <ac:chgData name="Kai" userId="67cdaf1f-a84c-4f78-aaad-d1a83304fd14" providerId="ADAL" clId="{7D61593A-286A-4669-BBD9-64F561EF1B20}" dt="2022-11-25T22:24:44.092" v="2540" actId="108"/>
          <ac:spMkLst>
            <pc:docMk/>
            <pc:sldMk cId="492790170" sldId="268"/>
            <ac:spMk id="2" creationId="{7560E9ED-897A-47EF-8BDE-CE509A2DCEE4}"/>
          </ac:spMkLst>
        </pc:spChg>
        <pc:spChg chg="mod">
          <ac:chgData name="Kai" userId="67cdaf1f-a84c-4f78-aaad-d1a83304fd14" providerId="ADAL" clId="{7D61593A-286A-4669-BBD9-64F561EF1B20}" dt="2022-11-25T19:22:53.581" v="2521" actId="207"/>
          <ac:spMkLst>
            <pc:docMk/>
            <pc:sldMk cId="492790170" sldId="268"/>
            <ac:spMk id="3" creationId="{36BED37B-39C8-414B-B322-DEDCED499484}"/>
          </ac:spMkLst>
        </pc:spChg>
      </pc:sldChg>
      <pc:sldChg chg="modSp mod">
        <pc:chgData name="Kai" userId="67cdaf1f-a84c-4f78-aaad-d1a83304fd14" providerId="ADAL" clId="{7D61593A-286A-4669-BBD9-64F561EF1B20}" dt="2022-11-25T22:24:41.796" v="2539" actId="108"/>
        <pc:sldMkLst>
          <pc:docMk/>
          <pc:sldMk cId="4141881265" sldId="269"/>
        </pc:sldMkLst>
        <pc:spChg chg="mod">
          <ac:chgData name="Kai" userId="67cdaf1f-a84c-4f78-aaad-d1a83304fd14" providerId="ADAL" clId="{7D61593A-286A-4669-BBD9-64F561EF1B20}" dt="2022-11-25T22:24:41.796" v="2539" actId="108"/>
          <ac:spMkLst>
            <pc:docMk/>
            <pc:sldMk cId="4141881265" sldId="269"/>
            <ac:spMk id="2" creationId="{906D4227-CBC1-4A0E-9A0D-467CCA521E52}"/>
          </ac:spMkLst>
        </pc:spChg>
      </pc:sldChg>
      <pc:sldChg chg="modSp mod">
        <pc:chgData name="Kai" userId="67cdaf1f-a84c-4f78-aaad-d1a83304fd14" providerId="ADAL" clId="{7D61593A-286A-4669-BBD9-64F561EF1B20}" dt="2022-11-25T22:24:40.109" v="2538" actId="108"/>
        <pc:sldMkLst>
          <pc:docMk/>
          <pc:sldMk cId="2320005292" sldId="270"/>
        </pc:sldMkLst>
        <pc:spChg chg="mod">
          <ac:chgData name="Kai" userId="67cdaf1f-a84c-4f78-aaad-d1a83304fd14" providerId="ADAL" clId="{7D61593A-286A-4669-BBD9-64F561EF1B20}" dt="2022-11-25T22:24:40.109" v="2538" actId="108"/>
          <ac:spMkLst>
            <pc:docMk/>
            <pc:sldMk cId="2320005292" sldId="270"/>
            <ac:spMk id="2" creationId="{4A0B5955-AA35-4E29-A021-AE51737E504A}"/>
          </ac:spMkLst>
        </pc:spChg>
      </pc:sldChg>
      <pc:sldChg chg="modSp mod">
        <pc:chgData name="Kai" userId="67cdaf1f-a84c-4f78-aaad-d1a83304fd14" providerId="ADAL" clId="{7D61593A-286A-4669-BBD9-64F561EF1B20}" dt="2022-11-25T22:24:38.404" v="2536" actId="108"/>
        <pc:sldMkLst>
          <pc:docMk/>
          <pc:sldMk cId="3604232909" sldId="271"/>
        </pc:sldMkLst>
        <pc:spChg chg="mod">
          <ac:chgData name="Kai" userId="67cdaf1f-a84c-4f78-aaad-d1a83304fd14" providerId="ADAL" clId="{7D61593A-286A-4669-BBD9-64F561EF1B20}" dt="2022-11-25T22:24:38.404" v="2536" actId="108"/>
          <ac:spMkLst>
            <pc:docMk/>
            <pc:sldMk cId="3604232909" sldId="271"/>
            <ac:spMk id="2" creationId="{583D5EDE-C145-47E5-9431-8B1790F22C88}"/>
          </ac:spMkLst>
        </pc:spChg>
      </pc:sldChg>
      <pc:sldChg chg="modSp add mod">
        <pc:chgData name="Kai" userId="67cdaf1f-a84c-4f78-aaad-d1a83304fd14" providerId="ADAL" clId="{7D61593A-286A-4669-BBD9-64F561EF1B20}" dt="2022-11-25T22:24:50.684" v="2543" actId="108"/>
        <pc:sldMkLst>
          <pc:docMk/>
          <pc:sldMk cId="2898363931" sldId="272"/>
        </pc:sldMkLst>
        <pc:spChg chg="mod">
          <ac:chgData name="Kai" userId="67cdaf1f-a84c-4f78-aaad-d1a83304fd14" providerId="ADAL" clId="{7D61593A-286A-4669-BBD9-64F561EF1B20}" dt="2022-11-25T22:24:50.684" v="2543" actId="108"/>
          <ac:spMkLst>
            <pc:docMk/>
            <pc:sldMk cId="2898363931" sldId="272"/>
            <ac:spMk id="2" creationId="{A4E97DA9-8AA2-46D3-97E6-E4EB523B32B0}"/>
          </ac:spMkLst>
        </pc:spChg>
        <pc:spChg chg="mod">
          <ac:chgData name="Kai" userId="67cdaf1f-a84c-4f78-aaad-d1a83304fd14" providerId="ADAL" clId="{7D61593A-286A-4669-BBD9-64F561EF1B20}" dt="2022-11-25T18:58:32.654" v="1452" actId="20577"/>
          <ac:spMkLst>
            <pc:docMk/>
            <pc:sldMk cId="2898363931" sldId="272"/>
            <ac:spMk id="3" creationId="{FEC80142-DB67-48F8-99B4-E7D5A17BF6FF}"/>
          </ac:spMkLst>
        </pc:spChg>
      </pc:sldChg>
      <pc:sldChg chg="modSp add mod">
        <pc:chgData name="Kai" userId="67cdaf1f-a84c-4f78-aaad-d1a83304fd14" providerId="ADAL" clId="{7D61593A-286A-4669-BBD9-64F561EF1B20}" dt="2022-11-25T22:24:45.844" v="2541" actId="108"/>
        <pc:sldMkLst>
          <pc:docMk/>
          <pc:sldMk cId="2420534869" sldId="273"/>
        </pc:sldMkLst>
        <pc:spChg chg="mod">
          <ac:chgData name="Kai" userId="67cdaf1f-a84c-4f78-aaad-d1a83304fd14" providerId="ADAL" clId="{7D61593A-286A-4669-BBD9-64F561EF1B20}" dt="2022-11-25T22:24:45.844" v="2541" actId="108"/>
          <ac:spMkLst>
            <pc:docMk/>
            <pc:sldMk cId="2420534869" sldId="273"/>
            <ac:spMk id="2" creationId="{A4E97DA9-8AA2-46D3-97E6-E4EB523B32B0}"/>
          </ac:spMkLst>
        </pc:spChg>
        <pc:spChg chg="mod">
          <ac:chgData name="Kai" userId="67cdaf1f-a84c-4f78-aaad-d1a83304fd14" providerId="ADAL" clId="{7D61593A-286A-4669-BBD9-64F561EF1B20}" dt="2022-11-25T19:04:39.713" v="2079" actId="20577"/>
          <ac:spMkLst>
            <pc:docMk/>
            <pc:sldMk cId="2420534869" sldId="273"/>
            <ac:spMk id="3" creationId="{FEC80142-DB67-48F8-99B4-E7D5A17BF6FF}"/>
          </ac:spMkLst>
        </pc:spChg>
      </pc:sldChg>
      <pc:sldChg chg="new del">
        <pc:chgData name="Kai" userId="67cdaf1f-a84c-4f78-aaad-d1a83304fd14" providerId="ADAL" clId="{7D61593A-286A-4669-BBD9-64F561EF1B20}" dt="2022-11-25T22:23:44.044" v="2525" actId="47"/>
        <pc:sldMkLst>
          <pc:docMk/>
          <pc:sldMk cId="164831683" sldId="274"/>
        </pc:sldMkLst>
      </pc:sldChg>
      <pc:sldChg chg="modSp add del mod">
        <pc:chgData name="Kai" userId="67cdaf1f-a84c-4f78-aaad-d1a83304fd14" providerId="ADAL" clId="{7D61593A-286A-4669-BBD9-64F561EF1B20}" dt="2022-11-25T19:20:25.188" v="2415" actId="47"/>
        <pc:sldMkLst>
          <pc:docMk/>
          <pc:sldMk cId="2777530561" sldId="274"/>
        </pc:sldMkLst>
        <pc:spChg chg="mod">
          <ac:chgData name="Kai" userId="67cdaf1f-a84c-4f78-aaad-d1a83304fd14" providerId="ADAL" clId="{7D61593A-286A-4669-BBD9-64F561EF1B20}" dt="2022-11-25T19:20:14.545" v="2414" actId="6549"/>
          <ac:spMkLst>
            <pc:docMk/>
            <pc:sldMk cId="2777530561" sldId="274"/>
            <ac:spMk id="3" creationId="{FEC80142-DB67-48F8-99B4-E7D5A17BF6FF}"/>
          </ac:spMkLst>
        </pc:spChg>
      </pc:sldChg>
      <pc:sldChg chg="modSp add mod">
        <pc:chgData name="Kai" userId="67cdaf1f-a84c-4f78-aaad-d1a83304fd14" providerId="ADAL" clId="{7D61593A-286A-4669-BBD9-64F561EF1B20}" dt="2022-11-26T00:05:01.519" v="2706"/>
        <pc:sldMkLst>
          <pc:docMk/>
          <pc:sldMk cId="2051968303" sldId="2086"/>
        </pc:sldMkLst>
        <pc:spChg chg="mod">
          <ac:chgData name="Kai" userId="67cdaf1f-a84c-4f78-aaad-d1a83304fd14" providerId="ADAL" clId="{7D61593A-286A-4669-BBD9-64F561EF1B20}" dt="2022-11-26T00:05:01.519" v="2706"/>
          <ac:spMkLst>
            <pc:docMk/>
            <pc:sldMk cId="2051968303" sldId="2086"/>
            <ac:spMk id="2" creationId="{00000000-0000-0000-0000-000000000000}"/>
          </ac:spMkLst>
        </pc:spChg>
      </pc:sldChg>
      <pc:sldChg chg="addSp delSp modSp add mod">
        <pc:chgData name="Kai" userId="67cdaf1f-a84c-4f78-aaad-d1a83304fd14" providerId="ADAL" clId="{7D61593A-286A-4669-BBD9-64F561EF1B20}" dt="2022-11-25T22:24:29.648" v="2535" actId="14100"/>
        <pc:sldMkLst>
          <pc:docMk/>
          <pc:sldMk cId="4083175313" sldId="2087"/>
        </pc:sldMkLst>
        <pc:spChg chg="del mod">
          <ac:chgData name="Kai" userId="67cdaf1f-a84c-4f78-aaad-d1a83304fd14" providerId="ADAL" clId="{7D61593A-286A-4669-BBD9-64F561EF1B20}" dt="2022-11-25T22:24:20.534" v="2531" actId="478"/>
          <ac:spMkLst>
            <pc:docMk/>
            <pc:sldMk cId="4083175313" sldId="2087"/>
            <ac:spMk id="2" creationId="{00000000-0000-0000-0000-000000000000}"/>
          </ac:spMkLst>
        </pc:spChg>
        <pc:spChg chg="add mod">
          <ac:chgData name="Kai" userId="67cdaf1f-a84c-4f78-aaad-d1a83304fd14" providerId="ADAL" clId="{7D61593A-286A-4669-BBD9-64F561EF1B20}" dt="2022-11-25T22:24:18.702" v="2530"/>
          <ac:spMkLst>
            <pc:docMk/>
            <pc:sldMk cId="4083175313" sldId="2087"/>
            <ac:spMk id="3" creationId="{CA61D63E-088C-96D5-A167-AAA5885F7673}"/>
          </ac:spMkLst>
        </pc:spChg>
        <pc:graphicFrameChg chg="mod">
          <ac:chgData name="Kai" userId="67cdaf1f-a84c-4f78-aaad-d1a83304fd14" providerId="ADAL" clId="{7D61593A-286A-4669-BBD9-64F561EF1B20}" dt="2022-11-25T22:24:29.648" v="2535" actId="14100"/>
          <ac:graphicFrameMkLst>
            <pc:docMk/>
            <pc:sldMk cId="4083175313" sldId="2087"/>
            <ac:graphicFrameMk id="11" creationId="{6D73AB01-2FF2-4F4C-A0F2-6044E6973083}"/>
          </ac:graphicFrameMkLst>
        </pc:graphicFrameChg>
      </pc:sldChg>
      <pc:sldChg chg="addSp delSp modSp add mod">
        <pc:chgData name="Kai" userId="67cdaf1f-a84c-4f78-aaad-d1a83304fd14" providerId="ADAL" clId="{7D61593A-286A-4669-BBD9-64F561EF1B20}" dt="2022-11-25T22:29:35.220" v="2632" actId="14100"/>
        <pc:sldMkLst>
          <pc:docMk/>
          <pc:sldMk cId="596665521" sldId="2092"/>
        </pc:sldMkLst>
        <pc:spChg chg="del mod">
          <ac:chgData name="Kai" userId="67cdaf1f-a84c-4f78-aaad-d1a83304fd14" providerId="ADAL" clId="{7D61593A-286A-4669-BBD9-64F561EF1B20}" dt="2022-11-25T22:26:49.784" v="2591" actId="478"/>
          <ac:spMkLst>
            <pc:docMk/>
            <pc:sldMk cId="596665521" sldId="2092"/>
            <ac:spMk id="2" creationId="{00000000-0000-0000-0000-000000000000}"/>
          </ac:spMkLst>
        </pc:spChg>
        <pc:spChg chg="add mod">
          <ac:chgData name="Kai" userId="67cdaf1f-a84c-4f78-aaad-d1a83304fd14" providerId="ADAL" clId="{7D61593A-286A-4669-BBD9-64F561EF1B20}" dt="2022-11-25T22:26:47.991" v="2590"/>
          <ac:spMkLst>
            <pc:docMk/>
            <pc:sldMk cId="596665521" sldId="2092"/>
            <ac:spMk id="3" creationId="{B2BFA510-C1D4-66EC-BEEE-5E4E3B59246E}"/>
          </ac:spMkLst>
        </pc:spChg>
        <pc:spChg chg="mod">
          <ac:chgData name="Kai" userId="67cdaf1f-a84c-4f78-aaad-d1a83304fd14" providerId="ADAL" clId="{7D61593A-286A-4669-BBD9-64F561EF1B20}" dt="2022-11-25T22:29:18.510" v="2624" actId="20577"/>
          <ac:spMkLst>
            <pc:docMk/>
            <pc:sldMk cId="596665521" sldId="2092"/>
            <ac:spMk id="8" creationId="{B19505D3-0462-5E42-A2CE-CA6D0175DFE2}"/>
          </ac:spMkLst>
        </pc:spChg>
        <pc:picChg chg="mod">
          <ac:chgData name="Kai" userId="67cdaf1f-a84c-4f78-aaad-d1a83304fd14" providerId="ADAL" clId="{7D61593A-286A-4669-BBD9-64F561EF1B20}" dt="2022-11-25T22:29:30.356" v="2630" actId="14100"/>
          <ac:picMkLst>
            <pc:docMk/>
            <pc:sldMk cId="596665521" sldId="2092"/>
            <ac:picMk id="6" creationId="{4EE0E667-134E-2C4E-AC29-3066C20FD72D}"/>
          </ac:picMkLst>
        </pc:picChg>
        <pc:picChg chg="mod">
          <ac:chgData name="Kai" userId="67cdaf1f-a84c-4f78-aaad-d1a83304fd14" providerId="ADAL" clId="{7D61593A-286A-4669-BBD9-64F561EF1B20}" dt="2022-11-25T22:29:35.220" v="2632" actId="14100"/>
          <ac:picMkLst>
            <pc:docMk/>
            <pc:sldMk cId="596665521" sldId="2092"/>
            <ac:picMk id="9" creationId="{0E625AF4-AD75-C04E-8E81-49D4A10CDC5C}"/>
          </ac:picMkLst>
        </pc:picChg>
      </pc:sldChg>
      <pc:sldChg chg="addSp delSp modSp add mod setBg">
        <pc:chgData name="Kai" userId="67cdaf1f-a84c-4f78-aaad-d1a83304fd14" providerId="ADAL" clId="{7D61593A-286A-4669-BBD9-64F561EF1B20}" dt="2022-11-25T22:31:17.189" v="2667" actId="26606"/>
        <pc:sldMkLst>
          <pc:docMk/>
          <pc:sldMk cId="3360228642" sldId="2093"/>
        </pc:sldMkLst>
        <pc:spChg chg="del mod">
          <ac:chgData name="Kai" userId="67cdaf1f-a84c-4f78-aaad-d1a83304fd14" providerId="ADAL" clId="{7D61593A-286A-4669-BBD9-64F561EF1B20}" dt="2022-11-25T22:27:08.876" v="2600" actId="478"/>
          <ac:spMkLst>
            <pc:docMk/>
            <pc:sldMk cId="3360228642" sldId="2093"/>
            <ac:spMk id="2" creationId="{00000000-0000-0000-0000-000000000000}"/>
          </ac:spMkLst>
        </pc:spChg>
        <pc:spChg chg="add mod ord">
          <ac:chgData name="Kai" userId="67cdaf1f-a84c-4f78-aaad-d1a83304fd14" providerId="ADAL" clId="{7D61593A-286A-4669-BBD9-64F561EF1B20}" dt="2022-11-25T22:31:17.189" v="2667" actId="26606"/>
          <ac:spMkLst>
            <pc:docMk/>
            <pc:sldMk cId="3360228642" sldId="2093"/>
            <ac:spMk id="5" creationId="{055A2EBF-C553-546D-B099-33FD0CB8880B}"/>
          </ac:spMkLst>
        </pc:spChg>
        <pc:spChg chg="ord">
          <ac:chgData name="Kai" userId="67cdaf1f-a84c-4f78-aaad-d1a83304fd14" providerId="ADAL" clId="{7D61593A-286A-4669-BBD9-64F561EF1B20}" dt="2022-11-25T22:31:17.189" v="2667" actId="26606"/>
          <ac:spMkLst>
            <pc:docMk/>
            <pc:sldMk cId="3360228642" sldId="2093"/>
            <ac:spMk id="7" creationId="{B19505D3-0462-5E42-A2CE-CA6D0175DFE2}"/>
          </ac:spMkLst>
        </pc:spChg>
        <pc:spChg chg="mod ord">
          <ac:chgData name="Kai" userId="67cdaf1f-a84c-4f78-aaad-d1a83304fd14" providerId="ADAL" clId="{7D61593A-286A-4669-BBD9-64F561EF1B20}" dt="2022-11-25T22:31:17.189" v="2667" actId="26606"/>
          <ac:spMkLst>
            <pc:docMk/>
            <pc:sldMk cId="3360228642" sldId="2093"/>
            <ac:spMk id="8" creationId="{B19505D3-0462-5E42-A2CE-CA6D0175DFE2}"/>
          </ac:spMkLst>
        </pc:spChg>
        <pc:spChg chg="add del">
          <ac:chgData name="Kai" userId="67cdaf1f-a84c-4f78-aaad-d1a83304fd14" providerId="ADAL" clId="{7D61593A-286A-4669-BBD9-64F561EF1B20}" dt="2022-11-25T22:31:09.868" v="2663" actId="26606"/>
          <ac:spMkLst>
            <pc:docMk/>
            <pc:sldMk cId="3360228642" sldId="2093"/>
            <ac:spMk id="15" creationId="{151FCA92-37FC-419D-880C-DEE030371675}"/>
          </ac:spMkLst>
        </pc:spChg>
        <pc:spChg chg="add del">
          <ac:chgData name="Kai" userId="67cdaf1f-a84c-4f78-aaad-d1a83304fd14" providerId="ADAL" clId="{7D61593A-286A-4669-BBD9-64F561EF1B20}" dt="2022-11-25T22:31:09.868" v="2663" actId="26606"/>
          <ac:spMkLst>
            <pc:docMk/>
            <pc:sldMk cId="3360228642" sldId="2093"/>
            <ac:spMk id="17" creationId="{49F734FC-80ED-4400-9FB7-5800EE74AE4C}"/>
          </ac:spMkLst>
        </pc:spChg>
        <pc:spChg chg="add del">
          <ac:chgData name="Kai" userId="67cdaf1f-a84c-4f78-aaad-d1a83304fd14" providerId="ADAL" clId="{7D61593A-286A-4669-BBD9-64F561EF1B20}" dt="2022-11-25T22:31:09.868" v="2663" actId="26606"/>
          <ac:spMkLst>
            <pc:docMk/>
            <pc:sldMk cId="3360228642" sldId="2093"/>
            <ac:spMk id="19" creationId="{F54C209B-0440-412E-BEBF-D8694B5A0A76}"/>
          </ac:spMkLst>
        </pc:spChg>
        <pc:spChg chg="add del">
          <ac:chgData name="Kai" userId="67cdaf1f-a84c-4f78-aaad-d1a83304fd14" providerId="ADAL" clId="{7D61593A-286A-4669-BBD9-64F561EF1B20}" dt="2022-11-25T22:31:09.868" v="2663" actId="26606"/>
          <ac:spMkLst>
            <pc:docMk/>
            <pc:sldMk cId="3360228642" sldId="2093"/>
            <ac:spMk id="23" creationId="{FDA25563-C462-4DA6-BB84-8243A6C7DF68}"/>
          </ac:spMkLst>
        </pc:spChg>
        <pc:spChg chg="add del">
          <ac:chgData name="Kai" userId="67cdaf1f-a84c-4f78-aaad-d1a83304fd14" providerId="ADAL" clId="{7D61593A-286A-4669-BBD9-64F561EF1B20}" dt="2022-11-25T22:31:09.868" v="2663" actId="26606"/>
          <ac:spMkLst>
            <pc:docMk/>
            <pc:sldMk cId="3360228642" sldId="2093"/>
            <ac:spMk id="25" creationId="{64044755-AC7C-421A-B935-8BA9A23F876E}"/>
          </ac:spMkLst>
        </pc:spChg>
        <pc:spChg chg="add del">
          <ac:chgData name="Kai" userId="67cdaf1f-a84c-4f78-aaad-d1a83304fd14" providerId="ADAL" clId="{7D61593A-286A-4669-BBD9-64F561EF1B20}" dt="2022-11-25T22:31:09.868" v="2663" actId="26606"/>
          <ac:spMkLst>
            <pc:docMk/>
            <pc:sldMk cId="3360228642" sldId="2093"/>
            <ac:spMk id="27" creationId="{82225A9B-20AD-4869-96C9-770E8E704594}"/>
          </ac:spMkLst>
        </pc:spChg>
        <pc:spChg chg="add del">
          <ac:chgData name="Kai" userId="67cdaf1f-a84c-4f78-aaad-d1a83304fd14" providerId="ADAL" clId="{7D61593A-286A-4669-BBD9-64F561EF1B20}" dt="2022-11-25T22:31:09.868" v="2663" actId="26606"/>
          <ac:spMkLst>
            <pc:docMk/>
            <pc:sldMk cId="3360228642" sldId="2093"/>
            <ac:spMk id="29" creationId="{514D5E4E-F019-44AF-AF49-8FBBFBBE6B18}"/>
          </ac:spMkLst>
        </pc:spChg>
        <pc:spChg chg="add del">
          <ac:chgData name="Kai" userId="67cdaf1f-a84c-4f78-aaad-d1a83304fd14" providerId="ADAL" clId="{7D61593A-286A-4669-BBD9-64F561EF1B20}" dt="2022-11-25T22:31:12.228" v="2665" actId="26606"/>
          <ac:spMkLst>
            <pc:docMk/>
            <pc:sldMk cId="3360228642" sldId="2093"/>
            <ac:spMk id="31" creationId="{20E9A622-9996-4927-BBCD-AEE2687BEDAD}"/>
          </ac:spMkLst>
        </pc:spChg>
        <pc:spChg chg="add del">
          <ac:chgData name="Kai" userId="67cdaf1f-a84c-4f78-aaad-d1a83304fd14" providerId="ADAL" clId="{7D61593A-286A-4669-BBD9-64F561EF1B20}" dt="2022-11-25T22:31:12.228" v="2665" actId="26606"/>
          <ac:spMkLst>
            <pc:docMk/>
            <pc:sldMk cId="3360228642" sldId="2093"/>
            <ac:spMk id="32" creationId="{51DE3FC3-BAC1-4105-9620-4FB64EDCE876}"/>
          </ac:spMkLst>
        </pc:spChg>
        <pc:spChg chg="add del">
          <ac:chgData name="Kai" userId="67cdaf1f-a84c-4f78-aaad-d1a83304fd14" providerId="ADAL" clId="{7D61593A-286A-4669-BBD9-64F561EF1B20}" dt="2022-11-25T22:31:12.228" v="2665" actId="26606"/>
          <ac:spMkLst>
            <pc:docMk/>
            <pc:sldMk cId="3360228642" sldId="2093"/>
            <ac:spMk id="33" creationId="{CEF02B21-6D04-4A6A-B03E-CF7642D59161}"/>
          </ac:spMkLst>
        </pc:spChg>
        <pc:spChg chg="add del">
          <ac:chgData name="Kai" userId="67cdaf1f-a84c-4f78-aaad-d1a83304fd14" providerId="ADAL" clId="{7D61593A-286A-4669-BBD9-64F561EF1B20}" dt="2022-11-25T22:31:12.228" v="2665" actId="26606"/>
          <ac:spMkLst>
            <pc:docMk/>
            <pc:sldMk cId="3360228642" sldId="2093"/>
            <ac:spMk id="34" creationId="{97E39010-823C-439A-B438-FEEDF549083C}"/>
          </ac:spMkLst>
        </pc:spChg>
        <pc:spChg chg="add del">
          <ac:chgData name="Kai" userId="67cdaf1f-a84c-4f78-aaad-d1a83304fd14" providerId="ADAL" clId="{7D61593A-286A-4669-BBD9-64F561EF1B20}" dt="2022-11-25T22:31:17.189" v="2667" actId="26606"/>
          <ac:spMkLst>
            <pc:docMk/>
            <pc:sldMk cId="3360228642" sldId="2093"/>
            <ac:spMk id="36" creationId="{76802D78-08AE-4322-A011-F916F2D42CDA}"/>
          </ac:spMkLst>
        </pc:spChg>
        <pc:spChg chg="add del">
          <ac:chgData name="Kai" userId="67cdaf1f-a84c-4f78-aaad-d1a83304fd14" providerId="ADAL" clId="{7D61593A-286A-4669-BBD9-64F561EF1B20}" dt="2022-11-25T22:31:17.189" v="2667" actId="26606"/>
          <ac:spMkLst>
            <pc:docMk/>
            <pc:sldMk cId="3360228642" sldId="2093"/>
            <ac:spMk id="38" creationId="{45598703-F094-4F74-93F0-945A832FFA5D}"/>
          </ac:spMkLst>
        </pc:spChg>
        <pc:spChg chg="add del">
          <ac:chgData name="Kai" userId="67cdaf1f-a84c-4f78-aaad-d1a83304fd14" providerId="ADAL" clId="{7D61593A-286A-4669-BBD9-64F561EF1B20}" dt="2022-11-25T22:31:17.189" v="2667" actId="26606"/>
          <ac:spMkLst>
            <pc:docMk/>
            <pc:sldMk cId="3360228642" sldId="2093"/>
            <ac:spMk id="39" creationId="{F0AC4F6F-0DD7-4E3F-ADF7-26B8E879762E}"/>
          </ac:spMkLst>
        </pc:spChg>
        <pc:picChg chg="mod">
          <ac:chgData name="Kai" userId="67cdaf1f-a84c-4f78-aaad-d1a83304fd14" providerId="ADAL" clId="{7D61593A-286A-4669-BBD9-64F561EF1B20}" dt="2022-11-25T22:31:17.189" v="2667" actId="26606"/>
          <ac:picMkLst>
            <pc:docMk/>
            <pc:sldMk cId="3360228642" sldId="2093"/>
            <ac:picMk id="3" creationId="{5E738B78-E33C-DC47-AAF1-A02486C62287}"/>
          </ac:picMkLst>
        </pc:picChg>
        <pc:picChg chg="mod">
          <ac:chgData name="Kai" userId="67cdaf1f-a84c-4f78-aaad-d1a83304fd14" providerId="ADAL" clId="{7D61593A-286A-4669-BBD9-64F561EF1B20}" dt="2022-11-25T22:31:17.189" v="2667" actId="26606"/>
          <ac:picMkLst>
            <pc:docMk/>
            <pc:sldMk cId="3360228642" sldId="2093"/>
            <ac:picMk id="4" creationId="{D6EC13A9-9AD9-E449-A995-AFC0DE231F5F}"/>
          </ac:picMkLst>
        </pc:picChg>
        <pc:picChg chg="mod ord">
          <ac:chgData name="Kai" userId="67cdaf1f-a84c-4f78-aaad-d1a83304fd14" providerId="ADAL" clId="{7D61593A-286A-4669-BBD9-64F561EF1B20}" dt="2022-11-25T22:31:17.189" v="2667" actId="26606"/>
          <ac:picMkLst>
            <pc:docMk/>
            <pc:sldMk cId="3360228642" sldId="2093"/>
            <ac:picMk id="10" creationId="{67FD7E36-9058-FA49-B322-2C9B913400C4}"/>
          </ac:picMkLst>
        </pc:picChg>
        <pc:cxnChg chg="add del">
          <ac:chgData name="Kai" userId="67cdaf1f-a84c-4f78-aaad-d1a83304fd14" providerId="ADAL" clId="{7D61593A-286A-4669-BBD9-64F561EF1B20}" dt="2022-11-25T22:31:09.868" v="2663" actId="26606"/>
          <ac:cxnSpMkLst>
            <pc:docMk/>
            <pc:sldMk cId="3360228642" sldId="2093"/>
            <ac:cxnSpMk id="21" creationId="{CBEEBACE-87BA-4CA1-BF49-0E9ABA508749}"/>
          </ac:cxnSpMkLst>
        </pc:cxnChg>
        <pc:cxnChg chg="add del">
          <ac:chgData name="Kai" userId="67cdaf1f-a84c-4f78-aaad-d1a83304fd14" providerId="ADAL" clId="{7D61593A-286A-4669-BBD9-64F561EF1B20}" dt="2022-11-25T22:31:17.189" v="2667" actId="26606"/>
          <ac:cxnSpMkLst>
            <pc:docMk/>
            <pc:sldMk cId="3360228642" sldId="2093"/>
            <ac:cxnSpMk id="37" creationId="{95FA3E87-F218-4BA5-921F-838DB6FC6FD7}"/>
          </ac:cxnSpMkLst>
        </pc:cxnChg>
      </pc:sldChg>
      <pc:sldChg chg="addSp delSp modSp add del mod">
        <pc:chgData name="Kai" userId="67cdaf1f-a84c-4f78-aaad-d1a83304fd14" providerId="ADAL" clId="{7D61593A-286A-4669-BBD9-64F561EF1B20}" dt="2022-11-25T22:30:11.423" v="2647" actId="47"/>
        <pc:sldMkLst>
          <pc:docMk/>
          <pc:sldMk cId="1546347645" sldId="2094"/>
        </pc:sldMkLst>
        <pc:spChg chg="del mod">
          <ac:chgData name="Kai" userId="67cdaf1f-a84c-4f78-aaad-d1a83304fd14" providerId="ADAL" clId="{7D61593A-286A-4669-BBD9-64F561EF1B20}" dt="2022-11-25T22:27:21.183" v="2605" actId="478"/>
          <ac:spMkLst>
            <pc:docMk/>
            <pc:sldMk cId="1546347645" sldId="2094"/>
            <ac:spMk id="2" creationId="{00000000-0000-0000-0000-000000000000}"/>
          </ac:spMkLst>
        </pc:spChg>
        <pc:spChg chg="add mod">
          <ac:chgData name="Kai" userId="67cdaf1f-a84c-4f78-aaad-d1a83304fd14" providerId="ADAL" clId="{7D61593A-286A-4669-BBD9-64F561EF1B20}" dt="2022-11-25T22:27:19.371" v="2604"/>
          <ac:spMkLst>
            <pc:docMk/>
            <pc:sldMk cId="1546347645" sldId="2094"/>
            <ac:spMk id="3" creationId="{72129A54-6DCD-3295-226D-2B1C64013192}"/>
          </ac:spMkLst>
        </pc:spChg>
        <pc:spChg chg="mod">
          <ac:chgData name="Kai" userId="67cdaf1f-a84c-4f78-aaad-d1a83304fd14" providerId="ADAL" clId="{7D61593A-286A-4669-BBD9-64F561EF1B20}" dt="2022-11-25T22:27:13.931" v="2601" actId="1076"/>
          <ac:spMkLst>
            <pc:docMk/>
            <pc:sldMk cId="1546347645" sldId="2094"/>
            <ac:spMk id="7" creationId="{B19505D3-0462-5E42-A2CE-CA6D0175DFE2}"/>
          </ac:spMkLst>
        </pc:spChg>
      </pc:sldChg>
      <pc:sldChg chg="addSp delSp modSp add mod">
        <pc:chgData name="Kai" userId="67cdaf1f-a84c-4f78-aaad-d1a83304fd14" providerId="ADAL" clId="{7D61593A-286A-4669-BBD9-64F561EF1B20}" dt="2022-11-25T22:25:37.229" v="2559" actId="404"/>
        <pc:sldMkLst>
          <pc:docMk/>
          <pc:sldMk cId="2157019886" sldId="2151"/>
        </pc:sldMkLst>
        <pc:spChg chg="del mod">
          <ac:chgData name="Kai" userId="67cdaf1f-a84c-4f78-aaad-d1a83304fd14" providerId="ADAL" clId="{7D61593A-286A-4669-BBD9-64F561EF1B20}" dt="2022-11-25T22:25:22.989" v="2554" actId="478"/>
          <ac:spMkLst>
            <pc:docMk/>
            <pc:sldMk cId="2157019886" sldId="2151"/>
            <ac:spMk id="2" creationId="{00000000-0000-0000-0000-000000000000}"/>
          </ac:spMkLst>
        </pc:spChg>
        <pc:spChg chg="add mod">
          <ac:chgData name="Kai" userId="67cdaf1f-a84c-4f78-aaad-d1a83304fd14" providerId="ADAL" clId="{7D61593A-286A-4669-BBD9-64F561EF1B20}" dt="2022-11-25T22:25:37.229" v="2559" actId="404"/>
          <ac:spMkLst>
            <pc:docMk/>
            <pc:sldMk cId="2157019886" sldId="2151"/>
            <ac:spMk id="3" creationId="{363AFE0D-2322-CC3D-7394-8B11ACEF5493}"/>
          </ac:spMkLst>
        </pc:spChg>
        <pc:spChg chg="mod">
          <ac:chgData name="Kai" userId="67cdaf1f-a84c-4f78-aaad-d1a83304fd14" providerId="ADAL" clId="{7D61593A-286A-4669-BBD9-64F561EF1B20}" dt="2022-11-25T22:25:28.892" v="2557" actId="1076"/>
          <ac:spMkLst>
            <pc:docMk/>
            <pc:sldMk cId="2157019886" sldId="2151"/>
            <ac:spMk id="152" creationId="{BB8500E2-9DDB-4D49-8115-B57F7B2B8FAA}"/>
          </ac:spMkLst>
        </pc:spChg>
      </pc:sldChg>
      <pc:sldChg chg="addSp delSp modSp add mod">
        <pc:chgData name="Kai" userId="67cdaf1f-a84c-4f78-aaad-d1a83304fd14" providerId="ADAL" clId="{7D61593A-286A-4669-BBD9-64F561EF1B20}" dt="2022-11-25T22:25:47.853" v="2567" actId="404"/>
        <pc:sldMkLst>
          <pc:docMk/>
          <pc:sldMk cId="4212804694" sldId="2152"/>
        </pc:sldMkLst>
        <pc:spChg chg="del mod">
          <ac:chgData name="Kai" userId="67cdaf1f-a84c-4f78-aaad-d1a83304fd14" providerId="ADAL" clId="{7D61593A-286A-4669-BBD9-64F561EF1B20}" dt="2022-11-25T22:25:46.160" v="2566" actId="478"/>
          <ac:spMkLst>
            <pc:docMk/>
            <pc:sldMk cId="4212804694" sldId="2152"/>
            <ac:spMk id="2" creationId="{00000000-0000-0000-0000-000000000000}"/>
          </ac:spMkLst>
        </pc:spChg>
        <pc:spChg chg="mod">
          <ac:chgData name="Kai" userId="67cdaf1f-a84c-4f78-aaad-d1a83304fd14" providerId="ADAL" clId="{7D61593A-286A-4669-BBD9-64F561EF1B20}" dt="2022-11-25T22:25:34.331" v="2558" actId="1076"/>
          <ac:spMkLst>
            <pc:docMk/>
            <pc:sldMk cId="4212804694" sldId="2152"/>
            <ac:spMk id="3" creationId="{6A6D5422-B31A-46E7-A9C6-F9ED08F1A792}"/>
          </ac:spMkLst>
        </pc:spChg>
        <pc:spChg chg="add mod">
          <ac:chgData name="Kai" userId="67cdaf1f-a84c-4f78-aaad-d1a83304fd14" providerId="ADAL" clId="{7D61593A-286A-4669-BBD9-64F561EF1B20}" dt="2022-11-25T22:25:47.853" v="2567" actId="404"/>
          <ac:spMkLst>
            <pc:docMk/>
            <pc:sldMk cId="4212804694" sldId="2152"/>
            <ac:spMk id="4" creationId="{A69584F8-40B6-2F13-A6EB-355DFD10F42B}"/>
          </ac:spMkLst>
        </pc:spChg>
      </pc:sldChg>
      <pc:sldChg chg="addSp delSp modSp add mod">
        <pc:chgData name="Kai" userId="67cdaf1f-a84c-4f78-aaad-d1a83304fd14" providerId="ADAL" clId="{7D61593A-286A-4669-BBD9-64F561EF1B20}" dt="2022-11-25T22:26:10.228" v="2574" actId="1076"/>
        <pc:sldMkLst>
          <pc:docMk/>
          <pc:sldMk cId="1318755026" sldId="2153"/>
        </pc:sldMkLst>
        <pc:spChg chg="del mod">
          <ac:chgData name="Kai" userId="67cdaf1f-a84c-4f78-aaad-d1a83304fd14" providerId="ADAL" clId="{7D61593A-286A-4669-BBD9-64F561EF1B20}" dt="2022-11-25T22:26:00.812" v="2571" actId="478"/>
          <ac:spMkLst>
            <pc:docMk/>
            <pc:sldMk cId="1318755026" sldId="2153"/>
            <ac:spMk id="2" creationId="{00000000-0000-0000-0000-000000000000}"/>
          </ac:spMkLst>
        </pc:spChg>
        <pc:spChg chg="add mod">
          <ac:chgData name="Kai" userId="67cdaf1f-a84c-4f78-aaad-d1a83304fd14" providerId="ADAL" clId="{7D61593A-286A-4669-BBD9-64F561EF1B20}" dt="2022-11-25T22:25:57.195" v="2570"/>
          <ac:spMkLst>
            <pc:docMk/>
            <pc:sldMk cId="1318755026" sldId="2153"/>
            <ac:spMk id="3" creationId="{B62AE56C-D880-CC8D-2A05-9B505F12C6C9}"/>
          </ac:spMkLst>
        </pc:spChg>
        <pc:spChg chg="mod">
          <ac:chgData name="Kai" userId="67cdaf1f-a84c-4f78-aaad-d1a83304fd14" providerId="ADAL" clId="{7D61593A-286A-4669-BBD9-64F561EF1B20}" dt="2022-11-25T22:26:06.675" v="2573" actId="1076"/>
          <ac:spMkLst>
            <pc:docMk/>
            <pc:sldMk cId="1318755026" sldId="2153"/>
            <ac:spMk id="5" creationId="{E51C5550-68E9-4192-98B9-4DB3CA0FD042}"/>
          </ac:spMkLst>
        </pc:spChg>
        <pc:graphicFrameChg chg="mod modGraphic">
          <ac:chgData name="Kai" userId="67cdaf1f-a84c-4f78-aaad-d1a83304fd14" providerId="ADAL" clId="{7D61593A-286A-4669-BBD9-64F561EF1B20}" dt="2022-11-25T22:26:10.228" v="2574" actId="1076"/>
          <ac:graphicFrameMkLst>
            <pc:docMk/>
            <pc:sldMk cId="1318755026" sldId="2153"/>
            <ac:graphicFrameMk id="7" creationId="{3C8A4CC9-5F19-4F9B-AA87-A7543AA0370F}"/>
          </ac:graphicFrameMkLst>
        </pc:graphicFrameChg>
      </pc:sldChg>
      <pc:sldChg chg="addSp delSp modSp add mod">
        <pc:chgData name="Kai" userId="67cdaf1f-a84c-4f78-aaad-d1a83304fd14" providerId="ADAL" clId="{7D61593A-286A-4669-BBD9-64F561EF1B20}" dt="2022-11-25T22:29:09.348" v="2612" actId="14100"/>
        <pc:sldMkLst>
          <pc:docMk/>
          <pc:sldMk cId="3001273128" sldId="2154"/>
        </pc:sldMkLst>
        <pc:spChg chg="del mod">
          <ac:chgData name="Kai" userId="67cdaf1f-a84c-4f78-aaad-d1a83304fd14" providerId="ADAL" clId="{7D61593A-286A-4669-BBD9-64F561EF1B20}" dt="2022-11-25T22:26:29.158" v="2582" actId="478"/>
          <ac:spMkLst>
            <pc:docMk/>
            <pc:sldMk cId="3001273128" sldId="2154"/>
            <ac:spMk id="2" creationId="{00000000-0000-0000-0000-000000000000}"/>
          </ac:spMkLst>
        </pc:spChg>
        <pc:spChg chg="mod">
          <ac:chgData name="Kai" userId="67cdaf1f-a84c-4f78-aaad-d1a83304fd14" providerId="ADAL" clId="{7D61593A-286A-4669-BBD9-64F561EF1B20}" dt="2022-11-25T22:29:04.599" v="2609" actId="20577"/>
          <ac:spMkLst>
            <pc:docMk/>
            <pc:sldMk cId="3001273128" sldId="2154"/>
            <ac:spMk id="3" creationId="{17B83917-DCDD-4CB8-8315-48E45F9D57D8}"/>
          </ac:spMkLst>
        </pc:spChg>
        <pc:spChg chg="add mod">
          <ac:chgData name="Kai" userId="67cdaf1f-a84c-4f78-aaad-d1a83304fd14" providerId="ADAL" clId="{7D61593A-286A-4669-BBD9-64F561EF1B20}" dt="2022-11-25T22:26:27.268" v="2581"/>
          <ac:spMkLst>
            <pc:docMk/>
            <pc:sldMk cId="3001273128" sldId="2154"/>
            <ac:spMk id="5" creationId="{CE202935-41B0-28C5-4885-581EEE4DE6FA}"/>
          </ac:spMkLst>
        </pc:spChg>
        <pc:picChg chg="mod">
          <ac:chgData name="Kai" userId="67cdaf1f-a84c-4f78-aaad-d1a83304fd14" providerId="ADAL" clId="{7D61593A-286A-4669-BBD9-64F561EF1B20}" dt="2022-11-25T22:29:05.964" v="2610" actId="1076"/>
          <ac:picMkLst>
            <pc:docMk/>
            <pc:sldMk cId="3001273128" sldId="2154"/>
            <ac:picMk id="4" creationId="{9A9F74E3-9266-4DBE-8AFC-481994F3968F}"/>
          </ac:picMkLst>
        </pc:picChg>
        <pc:picChg chg="mod">
          <ac:chgData name="Kai" userId="67cdaf1f-a84c-4f78-aaad-d1a83304fd14" providerId="ADAL" clId="{7D61593A-286A-4669-BBD9-64F561EF1B20}" dt="2022-11-25T22:29:09.348" v="2612" actId="14100"/>
          <ac:picMkLst>
            <pc:docMk/>
            <pc:sldMk cId="3001273128" sldId="2154"/>
            <ac:picMk id="10" creationId="{9F8A9CFD-79E0-4929-B134-2C2D6362B650}"/>
          </ac:picMkLst>
        </pc:picChg>
      </pc:sldChg>
      <pc:sldChg chg="addSp delSp modSp new mod setBg">
        <pc:chgData name="Kai" userId="67cdaf1f-a84c-4f78-aaad-d1a83304fd14" providerId="ADAL" clId="{7D61593A-286A-4669-BBD9-64F561EF1B20}" dt="2022-11-25T22:37:10.068" v="2671" actId="1076"/>
        <pc:sldMkLst>
          <pc:docMk/>
          <pc:sldMk cId="1435190312" sldId="2155"/>
        </pc:sldMkLst>
        <pc:spChg chg="mod">
          <ac:chgData name="Kai" userId="67cdaf1f-a84c-4f78-aaad-d1a83304fd14" providerId="ADAL" clId="{7D61593A-286A-4669-BBD9-64F561EF1B20}" dt="2022-11-25T22:31:17.535" v="2668" actId="26606"/>
          <ac:spMkLst>
            <pc:docMk/>
            <pc:sldMk cId="1435190312" sldId="2155"/>
            <ac:spMk id="2" creationId="{8E358BE3-DC07-E057-1477-EA14B6F80CAE}"/>
          </ac:spMkLst>
        </pc:spChg>
        <pc:spChg chg="del">
          <ac:chgData name="Kai" userId="67cdaf1f-a84c-4f78-aaad-d1a83304fd14" providerId="ADAL" clId="{7D61593A-286A-4669-BBD9-64F561EF1B20}" dt="2022-11-25T22:30:37.711" v="2654" actId="478"/>
          <ac:spMkLst>
            <pc:docMk/>
            <pc:sldMk cId="1435190312" sldId="2155"/>
            <ac:spMk id="3" creationId="{474738E3-9764-3B4C-BBEE-3990B073A6B2}"/>
          </ac:spMkLst>
        </pc:spChg>
        <pc:spChg chg="add mod ord">
          <ac:chgData name="Kai" userId="67cdaf1f-a84c-4f78-aaad-d1a83304fd14" providerId="ADAL" clId="{7D61593A-286A-4669-BBD9-64F561EF1B20}" dt="2022-11-25T22:31:17.535" v="2668" actId="26606"/>
          <ac:spMkLst>
            <pc:docMk/>
            <pc:sldMk cId="1435190312" sldId="2155"/>
            <ac:spMk id="4" creationId="{4CCD5894-C277-ACD0-FE8C-BF57522EA029}"/>
          </ac:spMkLst>
        </pc:spChg>
        <pc:spChg chg="add del">
          <ac:chgData name="Kai" userId="67cdaf1f-a84c-4f78-aaad-d1a83304fd14" providerId="ADAL" clId="{7D61593A-286A-4669-BBD9-64F561EF1B20}" dt="2022-11-25T22:30:54.907" v="2660" actId="26606"/>
          <ac:spMkLst>
            <pc:docMk/>
            <pc:sldMk cId="1435190312" sldId="2155"/>
            <ac:spMk id="10" creationId="{52ABB703-2B0E-4C3B-B4A2-F3973548E561}"/>
          </ac:spMkLst>
        </pc:spChg>
        <pc:spChg chg="add del">
          <ac:chgData name="Kai" userId="67cdaf1f-a84c-4f78-aaad-d1a83304fd14" providerId="ADAL" clId="{7D61593A-286A-4669-BBD9-64F561EF1B20}" dt="2022-11-25T22:30:54.907" v="2660" actId="26606"/>
          <ac:spMkLst>
            <pc:docMk/>
            <pc:sldMk cId="1435190312" sldId="2155"/>
            <ac:spMk id="14" creationId="{E95DA498-D9A2-4DA9-B9DA-B3776E08CF7E}"/>
          </ac:spMkLst>
        </pc:spChg>
        <pc:spChg chg="add del">
          <ac:chgData name="Kai" userId="67cdaf1f-a84c-4f78-aaad-d1a83304fd14" providerId="ADAL" clId="{7D61593A-286A-4669-BBD9-64F561EF1B20}" dt="2022-11-25T22:30:54.907" v="2660" actId="26606"/>
          <ac:spMkLst>
            <pc:docMk/>
            <pc:sldMk cId="1435190312" sldId="2155"/>
            <ac:spMk id="16" creationId="{82A73093-4B9D-420D-B17E-52293703A1D4}"/>
          </ac:spMkLst>
        </pc:spChg>
        <pc:spChg chg="add del">
          <ac:chgData name="Kai" userId="67cdaf1f-a84c-4f78-aaad-d1a83304fd14" providerId="ADAL" clId="{7D61593A-286A-4669-BBD9-64F561EF1B20}" dt="2022-11-25T22:31:17.535" v="2668" actId="26606"/>
          <ac:spMkLst>
            <pc:docMk/>
            <pc:sldMk cId="1435190312" sldId="2155"/>
            <ac:spMk id="18" creationId="{10162E77-11AD-44A7-84EC-40C59EEFBD2E}"/>
          </ac:spMkLst>
        </pc:spChg>
        <pc:spChg chg="add del">
          <ac:chgData name="Kai" userId="67cdaf1f-a84c-4f78-aaad-d1a83304fd14" providerId="ADAL" clId="{7D61593A-286A-4669-BBD9-64F561EF1B20}" dt="2022-11-25T22:31:17.535" v="2668" actId="26606"/>
          <ac:spMkLst>
            <pc:docMk/>
            <pc:sldMk cId="1435190312" sldId="2155"/>
            <ac:spMk id="20" creationId="{6329CBCE-21AE-419D-AC1F-8ACF510A6670}"/>
          </ac:spMkLst>
        </pc:spChg>
        <pc:spChg chg="add del">
          <ac:chgData name="Kai" userId="67cdaf1f-a84c-4f78-aaad-d1a83304fd14" providerId="ADAL" clId="{7D61593A-286A-4669-BBD9-64F561EF1B20}" dt="2022-11-25T22:31:17.535" v="2668" actId="26606"/>
          <ac:spMkLst>
            <pc:docMk/>
            <pc:sldMk cId="1435190312" sldId="2155"/>
            <ac:spMk id="21" creationId="{FF2DA012-1414-493D-888F-5D99D0BDA322}"/>
          </ac:spMkLst>
        </pc:spChg>
        <pc:picChg chg="add del mod">
          <ac:chgData name="Kai" userId="67cdaf1f-a84c-4f78-aaad-d1a83304fd14" providerId="ADAL" clId="{7D61593A-286A-4669-BBD9-64F561EF1B20}" dt="2022-11-25T22:37:07.933" v="2669" actId="478"/>
          <ac:picMkLst>
            <pc:docMk/>
            <pc:sldMk cId="1435190312" sldId="2155"/>
            <ac:picMk id="5" creationId="{74A6FFA5-DB1A-8B26-AF45-CC493625A7F7}"/>
          </ac:picMkLst>
        </pc:picChg>
        <pc:picChg chg="add mod">
          <ac:chgData name="Kai" userId="67cdaf1f-a84c-4f78-aaad-d1a83304fd14" providerId="ADAL" clId="{7D61593A-286A-4669-BBD9-64F561EF1B20}" dt="2022-11-25T22:37:10.068" v="2671" actId="1076"/>
          <ac:picMkLst>
            <pc:docMk/>
            <pc:sldMk cId="1435190312" sldId="2155"/>
            <ac:picMk id="6" creationId="{2ADDDD08-88D3-63BC-537D-CDA33E210038}"/>
          </ac:picMkLst>
        </pc:picChg>
        <pc:cxnChg chg="add del">
          <ac:chgData name="Kai" userId="67cdaf1f-a84c-4f78-aaad-d1a83304fd14" providerId="ADAL" clId="{7D61593A-286A-4669-BBD9-64F561EF1B20}" dt="2022-11-25T22:30:54.907" v="2660" actId="26606"/>
          <ac:cxnSpMkLst>
            <pc:docMk/>
            <pc:sldMk cId="1435190312" sldId="2155"/>
            <ac:cxnSpMk id="12" creationId="{9C21570E-E159-49A6-9891-FA397B7A92D3}"/>
          </ac:cxnSpMkLst>
        </pc:cxnChg>
        <pc:cxnChg chg="add del">
          <ac:chgData name="Kai" userId="67cdaf1f-a84c-4f78-aaad-d1a83304fd14" providerId="ADAL" clId="{7D61593A-286A-4669-BBD9-64F561EF1B20}" dt="2022-11-25T22:31:17.535" v="2668" actId="26606"/>
          <ac:cxnSpMkLst>
            <pc:docMk/>
            <pc:sldMk cId="1435190312" sldId="2155"/>
            <ac:cxnSpMk id="19" creationId="{5AB158E9-1B40-4CD6-95F0-95CA11DF7B7A}"/>
          </ac:cxnSpMkLst>
        </pc:cxnChg>
      </pc:sldChg>
      <pc:sldChg chg="delSp modSp new del mod">
        <pc:chgData name="Kai" userId="67cdaf1f-a84c-4f78-aaad-d1a83304fd14" providerId="ADAL" clId="{7D61593A-286A-4669-BBD9-64F561EF1B20}" dt="2022-11-26T00:04:14.948" v="2685" actId="47"/>
        <pc:sldMkLst>
          <pc:docMk/>
          <pc:sldMk cId="2815486194" sldId="2156"/>
        </pc:sldMkLst>
        <pc:spChg chg="del">
          <ac:chgData name="Kai" userId="67cdaf1f-a84c-4f78-aaad-d1a83304fd14" providerId="ADAL" clId="{7D61593A-286A-4669-BBD9-64F561EF1B20}" dt="2022-11-26T00:04:01.844" v="2682" actId="478"/>
          <ac:spMkLst>
            <pc:docMk/>
            <pc:sldMk cId="2815486194" sldId="2156"/>
            <ac:spMk id="2" creationId="{FC2B68B8-7BA8-8740-2B98-2D94D7AEB22E}"/>
          </ac:spMkLst>
        </pc:spChg>
        <pc:spChg chg="mod">
          <ac:chgData name="Kai" userId="67cdaf1f-a84c-4f78-aaad-d1a83304fd14" providerId="ADAL" clId="{7D61593A-286A-4669-BBD9-64F561EF1B20}" dt="2022-11-26T00:03:12.152" v="2681" actId="20577"/>
          <ac:spMkLst>
            <pc:docMk/>
            <pc:sldMk cId="2815486194" sldId="2156"/>
            <ac:spMk id="3" creationId="{29411C7F-C954-5095-6666-6670FD2AB8F5}"/>
          </ac:spMkLst>
        </pc:spChg>
      </pc:sldChg>
      <pc:sldChg chg="addSp modSp new mod">
        <pc:chgData name="Kai" userId="67cdaf1f-a84c-4f78-aaad-d1a83304fd14" providerId="ADAL" clId="{7D61593A-286A-4669-BBD9-64F561EF1B20}" dt="2022-11-26T00:04:48.866" v="2705" actId="20577"/>
        <pc:sldMkLst>
          <pc:docMk/>
          <pc:sldMk cId="3334134647" sldId="2157"/>
        </pc:sldMkLst>
        <pc:spChg chg="add mod">
          <ac:chgData name="Kai" userId="67cdaf1f-a84c-4f78-aaad-d1a83304fd14" providerId="ADAL" clId="{7D61593A-286A-4669-BBD9-64F561EF1B20}" dt="2022-11-26T00:04:48.866" v="2705" actId="20577"/>
          <ac:spMkLst>
            <pc:docMk/>
            <pc:sldMk cId="3334134647" sldId="2157"/>
            <ac:spMk id="2" creationId="{7018DEE5-213B-C243-ADBD-38E880921B3E}"/>
          </ac:spMkLst>
        </pc:spChg>
      </pc:sldChg>
    </pc:docChg>
  </pc:docChgLst>
  <pc:docChgLst>
    <pc:chgData name="Kai" userId="67cdaf1f-a84c-4f78-aaad-d1a83304fd14" providerId="ADAL" clId="{F0A0AA76-1FF9-40F8-BD0C-66968E64DE07}"/>
    <pc:docChg chg="modSld">
      <pc:chgData name="Kai" userId="67cdaf1f-a84c-4f78-aaad-d1a83304fd14" providerId="ADAL" clId="{F0A0AA76-1FF9-40F8-BD0C-66968E64DE07}" dt="2022-11-28T20:26:37.804" v="2" actId="20577"/>
      <pc:docMkLst>
        <pc:docMk/>
      </pc:docMkLst>
      <pc:sldChg chg="modSp mod">
        <pc:chgData name="Kai" userId="67cdaf1f-a84c-4f78-aaad-d1a83304fd14" providerId="ADAL" clId="{F0A0AA76-1FF9-40F8-BD0C-66968E64DE07}" dt="2022-11-28T20:26:37.804" v="2" actId="20577"/>
        <pc:sldMkLst>
          <pc:docMk/>
          <pc:sldMk cId="4083175313" sldId="2087"/>
        </pc:sldMkLst>
        <pc:spChg chg="mod">
          <ac:chgData name="Kai" userId="67cdaf1f-a84c-4f78-aaad-d1a83304fd14" providerId="ADAL" clId="{F0A0AA76-1FF9-40F8-BD0C-66968E64DE07}" dt="2022-11-28T20:26:37.804" v="2" actId="20577"/>
          <ac:spMkLst>
            <pc:docMk/>
            <pc:sldMk cId="4083175313" sldId="2087"/>
            <ac:spMk id="3" creationId="{CA61D63E-088C-96D5-A167-AAA5885F7673}"/>
          </ac:spMkLst>
        </pc:spChg>
      </pc:sldChg>
    </pc:docChg>
  </pc:docChgLst>
  <pc:docChgLst>
    <pc:chgData name="Kai" userId="67cdaf1f-a84c-4f78-aaad-d1a83304fd14" providerId="ADAL" clId="{E20691D2-5AD7-4DFF-BE13-64CAA53E7B86}"/>
    <pc:docChg chg="modSld">
      <pc:chgData name="Kai" userId="67cdaf1f-a84c-4f78-aaad-d1a83304fd14" providerId="ADAL" clId="{E20691D2-5AD7-4DFF-BE13-64CAA53E7B86}" dt="2023-02-21T20:53:00.955" v="0"/>
      <pc:docMkLst>
        <pc:docMk/>
      </pc:docMkLst>
      <pc:sldChg chg="modSp mod">
        <pc:chgData name="Kai" userId="67cdaf1f-a84c-4f78-aaad-d1a83304fd14" providerId="ADAL" clId="{E20691D2-5AD7-4DFF-BE13-64CAA53E7B86}" dt="2023-02-21T20:53:00.955" v="0"/>
        <pc:sldMkLst>
          <pc:docMk/>
          <pc:sldMk cId="3001273128" sldId="2154"/>
        </pc:sldMkLst>
        <pc:spChg chg="mod">
          <ac:chgData name="Kai" userId="67cdaf1f-a84c-4f78-aaad-d1a83304fd14" providerId="ADAL" clId="{E20691D2-5AD7-4DFF-BE13-64CAA53E7B86}" dt="2023-02-21T20:53:00.955" v="0"/>
          <ac:spMkLst>
            <pc:docMk/>
            <pc:sldMk cId="3001273128" sldId="2154"/>
            <ac:spMk id="3" creationId="{17B83917-DCDD-4CB8-8315-48E45F9D57D8}"/>
          </ac:spMkLst>
        </pc:spChg>
      </pc:sldChg>
    </pc:docChg>
  </pc:docChgLst>
  <pc:docChgLst>
    <pc:chgData name="Kai" userId="67cdaf1f-a84c-4f78-aaad-d1a83304fd14" providerId="ADAL" clId="{94DD2AE7-1D52-47AD-B7C1-81C9BC2B7093}"/>
    <pc:docChg chg="undo custSel addSld delSld">
      <pc:chgData name="Kai" userId="67cdaf1f-a84c-4f78-aaad-d1a83304fd14" providerId="ADAL" clId="{94DD2AE7-1D52-47AD-B7C1-81C9BC2B7093}" dt="2023-03-07T15:06:59.355" v="3" actId="47"/>
      <pc:docMkLst>
        <pc:docMk/>
      </pc:docMkLst>
      <pc:sldChg chg="add del">
        <pc:chgData name="Kai" userId="67cdaf1f-a84c-4f78-aaad-d1a83304fd14" providerId="ADAL" clId="{94DD2AE7-1D52-47AD-B7C1-81C9BC2B7093}" dt="2023-03-07T15:06:35.464" v="1" actId="47"/>
        <pc:sldMkLst>
          <pc:docMk/>
          <pc:sldMk cId="2899788631" sldId="256"/>
        </pc:sldMkLst>
      </pc:sldChg>
      <pc:sldChg chg="add del">
        <pc:chgData name="Kai" userId="67cdaf1f-a84c-4f78-aaad-d1a83304fd14" providerId="ADAL" clId="{94DD2AE7-1D52-47AD-B7C1-81C9BC2B7093}" dt="2023-03-07T15:06:35.464" v="1" actId="47"/>
        <pc:sldMkLst>
          <pc:docMk/>
          <pc:sldMk cId="4140822530" sldId="259"/>
        </pc:sldMkLst>
      </pc:sldChg>
      <pc:sldChg chg="add del">
        <pc:chgData name="Kai" userId="67cdaf1f-a84c-4f78-aaad-d1a83304fd14" providerId="ADAL" clId="{94DD2AE7-1D52-47AD-B7C1-81C9BC2B7093}" dt="2023-03-07T15:06:35.464" v="1" actId="47"/>
        <pc:sldMkLst>
          <pc:docMk/>
          <pc:sldMk cId="791410503" sldId="260"/>
        </pc:sldMkLst>
      </pc:sldChg>
      <pc:sldChg chg="add del">
        <pc:chgData name="Kai" userId="67cdaf1f-a84c-4f78-aaad-d1a83304fd14" providerId="ADAL" clId="{94DD2AE7-1D52-47AD-B7C1-81C9BC2B7093}" dt="2023-03-07T15:06:35.464" v="1" actId="47"/>
        <pc:sldMkLst>
          <pc:docMk/>
          <pc:sldMk cId="1069683927" sldId="261"/>
        </pc:sldMkLst>
      </pc:sldChg>
      <pc:sldChg chg="add del">
        <pc:chgData name="Kai" userId="67cdaf1f-a84c-4f78-aaad-d1a83304fd14" providerId="ADAL" clId="{94DD2AE7-1D52-47AD-B7C1-81C9BC2B7093}" dt="2023-03-07T15:06:35.464" v="1" actId="47"/>
        <pc:sldMkLst>
          <pc:docMk/>
          <pc:sldMk cId="3666534218" sldId="262"/>
        </pc:sldMkLst>
      </pc:sldChg>
      <pc:sldChg chg="add del">
        <pc:chgData name="Kai" userId="67cdaf1f-a84c-4f78-aaad-d1a83304fd14" providerId="ADAL" clId="{94DD2AE7-1D52-47AD-B7C1-81C9BC2B7093}" dt="2023-03-07T15:06:35.464" v="1" actId="47"/>
        <pc:sldMkLst>
          <pc:docMk/>
          <pc:sldMk cId="1358346566" sldId="263"/>
        </pc:sldMkLst>
      </pc:sldChg>
      <pc:sldChg chg="add del">
        <pc:chgData name="Kai" userId="67cdaf1f-a84c-4f78-aaad-d1a83304fd14" providerId="ADAL" clId="{94DD2AE7-1D52-47AD-B7C1-81C9BC2B7093}" dt="2023-03-07T15:06:35.464" v="1" actId="47"/>
        <pc:sldMkLst>
          <pc:docMk/>
          <pc:sldMk cId="3284165431" sldId="264"/>
        </pc:sldMkLst>
      </pc:sldChg>
      <pc:sldChg chg="add del">
        <pc:chgData name="Kai" userId="67cdaf1f-a84c-4f78-aaad-d1a83304fd14" providerId="ADAL" clId="{94DD2AE7-1D52-47AD-B7C1-81C9BC2B7093}" dt="2023-03-07T15:06:35.464" v="1" actId="47"/>
        <pc:sldMkLst>
          <pc:docMk/>
          <pc:sldMk cId="561368724" sldId="265"/>
        </pc:sldMkLst>
      </pc:sldChg>
      <pc:sldChg chg="add del">
        <pc:chgData name="Kai" userId="67cdaf1f-a84c-4f78-aaad-d1a83304fd14" providerId="ADAL" clId="{94DD2AE7-1D52-47AD-B7C1-81C9BC2B7093}" dt="2023-03-07T15:06:35.464" v="1" actId="47"/>
        <pc:sldMkLst>
          <pc:docMk/>
          <pc:sldMk cId="484734649" sldId="266"/>
        </pc:sldMkLst>
      </pc:sldChg>
      <pc:sldChg chg="add del">
        <pc:chgData name="Kai" userId="67cdaf1f-a84c-4f78-aaad-d1a83304fd14" providerId="ADAL" clId="{94DD2AE7-1D52-47AD-B7C1-81C9BC2B7093}" dt="2023-03-07T15:06:35.464" v="1" actId="47"/>
        <pc:sldMkLst>
          <pc:docMk/>
          <pc:sldMk cId="2482688675" sldId="267"/>
        </pc:sldMkLst>
      </pc:sldChg>
      <pc:sldChg chg="add del">
        <pc:chgData name="Kai" userId="67cdaf1f-a84c-4f78-aaad-d1a83304fd14" providerId="ADAL" clId="{94DD2AE7-1D52-47AD-B7C1-81C9BC2B7093}" dt="2023-03-07T15:06:35.464" v="1" actId="47"/>
        <pc:sldMkLst>
          <pc:docMk/>
          <pc:sldMk cId="492790170" sldId="268"/>
        </pc:sldMkLst>
      </pc:sldChg>
      <pc:sldChg chg="add del">
        <pc:chgData name="Kai" userId="67cdaf1f-a84c-4f78-aaad-d1a83304fd14" providerId="ADAL" clId="{94DD2AE7-1D52-47AD-B7C1-81C9BC2B7093}" dt="2023-03-07T15:06:35.464" v="1" actId="47"/>
        <pc:sldMkLst>
          <pc:docMk/>
          <pc:sldMk cId="4141881265" sldId="269"/>
        </pc:sldMkLst>
      </pc:sldChg>
      <pc:sldChg chg="add del">
        <pc:chgData name="Kai" userId="67cdaf1f-a84c-4f78-aaad-d1a83304fd14" providerId="ADAL" clId="{94DD2AE7-1D52-47AD-B7C1-81C9BC2B7093}" dt="2023-03-07T15:06:35.464" v="1" actId="47"/>
        <pc:sldMkLst>
          <pc:docMk/>
          <pc:sldMk cId="2320005292" sldId="270"/>
        </pc:sldMkLst>
      </pc:sldChg>
      <pc:sldChg chg="add del">
        <pc:chgData name="Kai" userId="67cdaf1f-a84c-4f78-aaad-d1a83304fd14" providerId="ADAL" clId="{94DD2AE7-1D52-47AD-B7C1-81C9BC2B7093}" dt="2023-03-07T15:06:35.464" v="1" actId="47"/>
        <pc:sldMkLst>
          <pc:docMk/>
          <pc:sldMk cId="3604232909" sldId="271"/>
        </pc:sldMkLst>
      </pc:sldChg>
      <pc:sldChg chg="add del">
        <pc:chgData name="Kai" userId="67cdaf1f-a84c-4f78-aaad-d1a83304fd14" providerId="ADAL" clId="{94DD2AE7-1D52-47AD-B7C1-81C9BC2B7093}" dt="2023-03-07T15:06:35.464" v="1" actId="47"/>
        <pc:sldMkLst>
          <pc:docMk/>
          <pc:sldMk cId="2898363931" sldId="272"/>
        </pc:sldMkLst>
      </pc:sldChg>
      <pc:sldChg chg="add del">
        <pc:chgData name="Kai" userId="67cdaf1f-a84c-4f78-aaad-d1a83304fd14" providerId="ADAL" clId="{94DD2AE7-1D52-47AD-B7C1-81C9BC2B7093}" dt="2023-03-07T15:06:35.464" v="1" actId="47"/>
        <pc:sldMkLst>
          <pc:docMk/>
          <pc:sldMk cId="2420534869" sldId="273"/>
        </pc:sldMkLst>
      </pc:sldChg>
      <pc:sldChg chg="add del">
        <pc:chgData name="Kai" userId="67cdaf1f-a84c-4f78-aaad-d1a83304fd14" providerId="ADAL" clId="{94DD2AE7-1D52-47AD-B7C1-81C9BC2B7093}" dt="2023-03-07T15:06:43.559" v="2" actId="47"/>
        <pc:sldMkLst>
          <pc:docMk/>
          <pc:sldMk cId="2051968303" sldId="2086"/>
        </pc:sldMkLst>
      </pc:sldChg>
      <pc:sldChg chg="add del">
        <pc:chgData name="Kai" userId="67cdaf1f-a84c-4f78-aaad-d1a83304fd14" providerId="ADAL" clId="{94DD2AE7-1D52-47AD-B7C1-81C9BC2B7093}" dt="2023-03-07T15:06:43.559" v="2" actId="47"/>
        <pc:sldMkLst>
          <pc:docMk/>
          <pc:sldMk cId="4083175313" sldId="2087"/>
        </pc:sldMkLst>
      </pc:sldChg>
      <pc:sldChg chg="add del">
        <pc:chgData name="Kai" userId="67cdaf1f-a84c-4f78-aaad-d1a83304fd14" providerId="ADAL" clId="{94DD2AE7-1D52-47AD-B7C1-81C9BC2B7093}" dt="2023-03-07T15:06:43.559" v="2" actId="47"/>
        <pc:sldMkLst>
          <pc:docMk/>
          <pc:sldMk cId="596665521" sldId="2092"/>
        </pc:sldMkLst>
      </pc:sldChg>
      <pc:sldChg chg="add del">
        <pc:chgData name="Kai" userId="67cdaf1f-a84c-4f78-aaad-d1a83304fd14" providerId="ADAL" clId="{94DD2AE7-1D52-47AD-B7C1-81C9BC2B7093}" dt="2023-03-07T15:06:43.559" v="2" actId="47"/>
        <pc:sldMkLst>
          <pc:docMk/>
          <pc:sldMk cId="3360228642" sldId="2093"/>
        </pc:sldMkLst>
      </pc:sldChg>
      <pc:sldChg chg="add del">
        <pc:chgData name="Kai" userId="67cdaf1f-a84c-4f78-aaad-d1a83304fd14" providerId="ADAL" clId="{94DD2AE7-1D52-47AD-B7C1-81C9BC2B7093}" dt="2023-03-07T15:06:43.559" v="2" actId="47"/>
        <pc:sldMkLst>
          <pc:docMk/>
          <pc:sldMk cId="2157019886" sldId="2151"/>
        </pc:sldMkLst>
      </pc:sldChg>
      <pc:sldChg chg="add del">
        <pc:chgData name="Kai" userId="67cdaf1f-a84c-4f78-aaad-d1a83304fd14" providerId="ADAL" clId="{94DD2AE7-1D52-47AD-B7C1-81C9BC2B7093}" dt="2023-03-07T15:06:43.559" v="2" actId="47"/>
        <pc:sldMkLst>
          <pc:docMk/>
          <pc:sldMk cId="4212804694" sldId="2152"/>
        </pc:sldMkLst>
      </pc:sldChg>
      <pc:sldChg chg="add del">
        <pc:chgData name="Kai" userId="67cdaf1f-a84c-4f78-aaad-d1a83304fd14" providerId="ADAL" clId="{94DD2AE7-1D52-47AD-B7C1-81C9BC2B7093}" dt="2023-03-07T15:06:43.559" v="2" actId="47"/>
        <pc:sldMkLst>
          <pc:docMk/>
          <pc:sldMk cId="1318755026" sldId="2153"/>
        </pc:sldMkLst>
      </pc:sldChg>
      <pc:sldChg chg="add del">
        <pc:chgData name="Kai" userId="67cdaf1f-a84c-4f78-aaad-d1a83304fd14" providerId="ADAL" clId="{94DD2AE7-1D52-47AD-B7C1-81C9BC2B7093}" dt="2023-03-07T15:06:43.559" v="2" actId="47"/>
        <pc:sldMkLst>
          <pc:docMk/>
          <pc:sldMk cId="3001273128" sldId="2154"/>
        </pc:sldMkLst>
      </pc:sldChg>
      <pc:sldChg chg="add del">
        <pc:chgData name="Kai" userId="67cdaf1f-a84c-4f78-aaad-d1a83304fd14" providerId="ADAL" clId="{94DD2AE7-1D52-47AD-B7C1-81C9BC2B7093}" dt="2023-03-07T15:06:43.559" v="2" actId="47"/>
        <pc:sldMkLst>
          <pc:docMk/>
          <pc:sldMk cId="1435190312" sldId="2155"/>
        </pc:sldMkLst>
      </pc:sldChg>
      <pc:sldChg chg="add del">
        <pc:chgData name="Kai" userId="67cdaf1f-a84c-4f78-aaad-d1a83304fd14" providerId="ADAL" clId="{94DD2AE7-1D52-47AD-B7C1-81C9BC2B7093}" dt="2023-03-07T15:06:59.355" v="3" actId="47"/>
        <pc:sldMkLst>
          <pc:docMk/>
          <pc:sldMk cId="3334134647" sldId="215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9CD9EE-6113-4E19-95B8-42B56B42770F}" type="doc">
      <dgm:prSet loTypeId="urn:microsoft.com/office/officeart/2005/8/layout/process2" loCatId="process" qsTypeId="urn:microsoft.com/office/officeart/2005/8/quickstyle/simple1" qsCatId="simple" csTypeId="urn:microsoft.com/office/officeart/2005/8/colors/accent1_2" csCatId="accent1" phldr="1"/>
      <dgm:spPr/>
    </dgm:pt>
    <dgm:pt modelId="{68BFC706-55B3-479A-92FB-A969312C47F4}">
      <dgm:prSet phldrT="[Text]"/>
      <dgm:spPr/>
      <dgm:t>
        <a:bodyPr/>
        <a:lstStyle/>
        <a:p>
          <a:r>
            <a:rPr lang="en-US"/>
            <a:t>Read</a:t>
          </a:r>
        </a:p>
      </dgm:t>
    </dgm:pt>
    <dgm:pt modelId="{AFDBC415-151C-4D34-91E0-FECA676DE753}" type="parTrans" cxnId="{F9A97CE7-917F-45B7-B020-185BE7DDAEFC}">
      <dgm:prSet/>
      <dgm:spPr/>
      <dgm:t>
        <a:bodyPr/>
        <a:lstStyle/>
        <a:p>
          <a:endParaRPr lang="en-US"/>
        </a:p>
      </dgm:t>
    </dgm:pt>
    <dgm:pt modelId="{DADB769E-A78B-4F0A-8C1B-27DA8A7DCDC5}" type="sibTrans" cxnId="{F9A97CE7-917F-45B7-B020-185BE7DDAEFC}">
      <dgm:prSet/>
      <dgm:spPr/>
      <dgm:t>
        <a:bodyPr/>
        <a:lstStyle/>
        <a:p>
          <a:endParaRPr lang="en-US"/>
        </a:p>
      </dgm:t>
    </dgm:pt>
    <dgm:pt modelId="{9CEFDFA4-77D5-4319-9D9B-818BB2105A44}">
      <dgm:prSet phldrT="[Text]"/>
      <dgm:spPr/>
      <dgm:t>
        <a:bodyPr/>
        <a:lstStyle/>
        <a:p>
          <a:r>
            <a:rPr lang="en-US"/>
            <a:t>Profile</a:t>
          </a:r>
        </a:p>
      </dgm:t>
    </dgm:pt>
    <dgm:pt modelId="{47B31A7F-DBCE-4CEE-BEC5-96CBBB0378C5}" type="parTrans" cxnId="{A93826B3-FFDE-4C8C-9B8A-A7DF25C1DAD0}">
      <dgm:prSet/>
      <dgm:spPr/>
      <dgm:t>
        <a:bodyPr/>
        <a:lstStyle/>
        <a:p>
          <a:endParaRPr lang="en-US"/>
        </a:p>
      </dgm:t>
    </dgm:pt>
    <dgm:pt modelId="{6492AE57-EA4B-40DA-9B28-ACA46E60B5CE}" type="sibTrans" cxnId="{A93826B3-FFDE-4C8C-9B8A-A7DF25C1DAD0}">
      <dgm:prSet/>
      <dgm:spPr/>
      <dgm:t>
        <a:bodyPr/>
        <a:lstStyle/>
        <a:p>
          <a:endParaRPr lang="en-US"/>
        </a:p>
      </dgm:t>
    </dgm:pt>
    <dgm:pt modelId="{41F1B110-9B9C-4F13-A4ED-BA7607E27F5E}">
      <dgm:prSet phldrT="[Text]"/>
      <dgm:spPr/>
      <dgm:t>
        <a:bodyPr/>
        <a:lstStyle/>
        <a:p>
          <a:r>
            <a:rPr lang="en-US"/>
            <a:t>Scan</a:t>
          </a:r>
        </a:p>
      </dgm:t>
    </dgm:pt>
    <dgm:pt modelId="{4F9452CA-D888-4FA9-A19B-BE829B0867AF}" type="parTrans" cxnId="{35E8EE26-1BA3-40F9-AFF7-1337E8A93842}">
      <dgm:prSet/>
      <dgm:spPr/>
      <dgm:t>
        <a:bodyPr/>
        <a:lstStyle/>
        <a:p>
          <a:endParaRPr lang="en-US"/>
        </a:p>
      </dgm:t>
    </dgm:pt>
    <dgm:pt modelId="{4984213A-5493-4405-8AE8-A8BBA6A70F29}" type="sibTrans" cxnId="{35E8EE26-1BA3-40F9-AFF7-1337E8A93842}">
      <dgm:prSet/>
      <dgm:spPr/>
      <dgm:t>
        <a:bodyPr/>
        <a:lstStyle/>
        <a:p>
          <a:endParaRPr lang="en-US"/>
        </a:p>
      </dgm:t>
    </dgm:pt>
    <dgm:pt modelId="{38297D27-95A1-4EDF-A144-6A5EF003004E}">
      <dgm:prSet phldrT="[Text]"/>
      <dgm:spPr/>
      <dgm:t>
        <a:bodyPr/>
        <a:lstStyle/>
        <a:p>
          <a:r>
            <a:rPr lang="en-US"/>
            <a:t>Report</a:t>
          </a:r>
        </a:p>
      </dgm:t>
    </dgm:pt>
    <dgm:pt modelId="{902B2921-D63F-41AF-8D94-CEC2AF3ED54E}" type="parTrans" cxnId="{EA4113F0-EF36-4B63-8A8B-2579DCFA2E49}">
      <dgm:prSet/>
      <dgm:spPr/>
      <dgm:t>
        <a:bodyPr/>
        <a:lstStyle/>
        <a:p>
          <a:endParaRPr lang="en-US"/>
        </a:p>
      </dgm:t>
    </dgm:pt>
    <dgm:pt modelId="{290B95FE-587F-4699-9FBD-54E1ADA34A9C}" type="sibTrans" cxnId="{EA4113F0-EF36-4B63-8A8B-2579DCFA2E49}">
      <dgm:prSet/>
      <dgm:spPr/>
      <dgm:t>
        <a:bodyPr/>
        <a:lstStyle/>
        <a:p>
          <a:endParaRPr lang="en-US"/>
        </a:p>
      </dgm:t>
    </dgm:pt>
    <dgm:pt modelId="{A33DA70E-B1BD-4C74-98FB-E4B86100DB8F}" type="pres">
      <dgm:prSet presAssocID="{8C9CD9EE-6113-4E19-95B8-42B56B42770F}" presName="linearFlow" presStyleCnt="0">
        <dgm:presLayoutVars>
          <dgm:resizeHandles val="exact"/>
        </dgm:presLayoutVars>
      </dgm:prSet>
      <dgm:spPr/>
    </dgm:pt>
    <dgm:pt modelId="{25A4CF9C-DF57-40BE-A6BF-09E22946EBC3}" type="pres">
      <dgm:prSet presAssocID="{68BFC706-55B3-479A-92FB-A969312C47F4}" presName="node" presStyleLbl="node1" presStyleIdx="0" presStyleCnt="4">
        <dgm:presLayoutVars>
          <dgm:bulletEnabled val="1"/>
        </dgm:presLayoutVars>
      </dgm:prSet>
      <dgm:spPr/>
      <dgm:t>
        <a:bodyPr/>
        <a:lstStyle/>
        <a:p>
          <a:endParaRPr lang="en-US"/>
        </a:p>
      </dgm:t>
    </dgm:pt>
    <dgm:pt modelId="{4C48235E-456E-41D1-B347-17AC3C6A4B82}" type="pres">
      <dgm:prSet presAssocID="{DADB769E-A78B-4F0A-8C1B-27DA8A7DCDC5}" presName="sibTrans" presStyleLbl="sibTrans2D1" presStyleIdx="0" presStyleCnt="3"/>
      <dgm:spPr/>
      <dgm:t>
        <a:bodyPr/>
        <a:lstStyle/>
        <a:p>
          <a:endParaRPr lang="en-US"/>
        </a:p>
      </dgm:t>
    </dgm:pt>
    <dgm:pt modelId="{2C2351DE-B0E7-4E04-9638-B14B6AF3F287}" type="pres">
      <dgm:prSet presAssocID="{DADB769E-A78B-4F0A-8C1B-27DA8A7DCDC5}" presName="connectorText" presStyleLbl="sibTrans2D1" presStyleIdx="0" presStyleCnt="3"/>
      <dgm:spPr/>
      <dgm:t>
        <a:bodyPr/>
        <a:lstStyle/>
        <a:p>
          <a:endParaRPr lang="en-US"/>
        </a:p>
      </dgm:t>
    </dgm:pt>
    <dgm:pt modelId="{0203B612-985F-4E6B-9579-7EE305A59A7B}" type="pres">
      <dgm:prSet presAssocID="{9CEFDFA4-77D5-4319-9D9B-818BB2105A44}" presName="node" presStyleLbl="node1" presStyleIdx="1" presStyleCnt="4">
        <dgm:presLayoutVars>
          <dgm:bulletEnabled val="1"/>
        </dgm:presLayoutVars>
      </dgm:prSet>
      <dgm:spPr/>
      <dgm:t>
        <a:bodyPr/>
        <a:lstStyle/>
        <a:p>
          <a:endParaRPr lang="en-US"/>
        </a:p>
      </dgm:t>
    </dgm:pt>
    <dgm:pt modelId="{0B719F26-066C-4F46-B21E-D7DAC91922E3}" type="pres">
      <dgm:prSet presAssocID="{6492AE57-EA4B-40DA-9B28-ACA46E60B5CE}" presName="sibTrans" presStyleLbl="sibTrans2D1" presStyleIdx="1" presStyleCnt="3"/>
      <dgm:spPr/>
      <dgm:t>
        <a:bodyPr/>
        <a:lstStyle/>
        <a:p>
          <a:endParaRPr lang="en-US"/>
        </a:p>
      </dgm:t>
    </dgm:pt>
    <dgm:pt modelId="{DF65B090-2BDA-4D66-AA20-473FE2C6283B}" type="pres">
      <dgm:prSet presAssocID="{6492AE57-EA4B-40DA-9B28-ACA46E60B5CE}" presName="connectorText" presStyleLbl="sibTrans2D1" presStyleIdx="1" presStyleCnt="3"/>
      <dgm:spPr/>
      <dgm:t>
        <a:bodyPr/>
        <a:lstStyle/>
        <a:p>
          <a:endParaRPr lang="en-US"/>
        </a:p>
      </dgm:t>
    </dgm:pt>
    <dgm:pt modelId="{E0D77EB2-D446-4AE2-AFCB-D14293966C40}" type="pres">
      <dgm:prSet presAssocID="{41F1B110-9B9C-4F13-A4ED-BA7607E27F5E}" presName="node" presStyleLbl="node1" presStyleIdx="2" presStyleCnt="4">
        <dgm:presLayoutVars>
          <dgm:bulletEnabled val="1"/>
        </dgm:presLayoutVars>
      </dgm:prSet>
      <dgm:spPr/>
      <dgm:t>
        <a:bodyPr/>
        <a:lstStyle/>
        <a:p>
          <a:endParaRPr lang="en-US"/>
        </a:p>
      </dgm:t>
    </dgm:pt>
    <dgm:pt modelId="{B0E8B0E5-0EE2-4B9C-8C8D-726C78B2187F}" type="pres">
      <dgm:prSet presAssocID="{4984213A-5493-4405-8AE8-A8BBA6A70F29}" presName="sibTrans" presStyleLbl="sibTrans2D1" presStyleIdx="2" presStyleCnt="3"/>
      <dgm:spPr/>
      <dgm:t>
        <a:bodyPr/>
        <a:lstStyle/>
        <a:p>
          <a:endParaRPr lang="en-US"/>
        </a:p>
      </dgm:t>
    </dgm:pt>
    <dgm:pt modelId="{2B50739D-D98A-4DF8-976D-0E55143810B2}" type="pres">
      <dgm:prSet presAssocID="{4984213A-5493-4405-8AE8-A8BBA6A70F29}" presName="connectorText" presStyleLbl="sibTrans2D1" presStyleIdx="2" presStyleCnt="3"/>
      <dgm:spPr/>
      <dgm:t>
        <a:bodyPr/>
        <a:lstStyle/>
        <a:p>
          <a:endParaRPr lang="en-US"/>
        </a:p>
      </dgm:t>
    </dgm:pt>
    <dgm:pt modelId="{E532E83B-6047-464E-BF2B-286AD3248F60}" type="pres">
      <dgm:prSet presAssocID="{38297D27-95A1-4EDF-A144-6A5EF003004E}" presName="node" presStyleLbl="node1" presStyleIdx="3" presStyleCnt="4">
        <dgm:presLayoutVars>
          <dgm:bulletEnabled val="1"/>
        </dgm:presLayoutVars>
      </dgm:prSet>
      <dgm:spPr/>
      <dgm:t>
        <a:bodyPr/>
        <a:lstStyle/>
        <a:p>
          <a:endParaRPr lang="en-US"/>
        </a:p>
      </dgm:t>
    </dgm:pt>
  </dgm:ptLst>
  <dgm:cxnLst>
    <dgm:cxn modelId="{F9A97CE7-917F-45B7-B020-185BE7DDAEFC}" srcId="{8C9CD9EE-6113-4E19-95B8-42B56B42770F}" destId="{68BFC706-55B3-479A-92FB-A969312C47F4}" srcOrd="0" destOrd="0" parTransId="{AFDBC415-151C-4D34-91E0-FECA676DE753}" sibTransId="{DADB769E-A78B-4F0A-8C1B-27DA8A7DCDC5}"/>
    <dgm:cxn modelId="{A93826B3-FFDE-4C8C-9B8A-A7DF25C1DAD0}" srcId="{8C9CD9EE-6113-4E19-95B8-42B56B42770F}" destId="{9CEFDFA4-77D5-4319-9D9B-818BB2105A44}" srcOrd="1" destOrd="0" parTransId="{47B31A7F-DBCE-4CEE-BEC5-96CBBB0378C5}" sibTransId="{6492AE57-EA4B-40DA-9B28-ACA46E60B5CE}"/>
    <dgm:cxn modelId="{DBFF70BE-2CF0-4DF8-BE03-8F50D1F13D59}" type="presOf" srcId="{41F1B110-9B9C-4F13-A4ED-BA7607E27F5E}" destId="{E0D77EB2-D446-4AE2-AFCB-D14293966C40}" srcOrd="0" destOrd="0" presId="urn:microsoft.com/office/officeart/2005/8/layout/process2"/>
    <dgm:cxn modelId="{EB652E73-C02C-4BBC-937E-C0DF0EF8BE91}" type="presOf" srcId="{4984213A-5493-4405-8AE8-A8BBA6A70F29}" destId="{2B50739D-D98A-4DF8-976D-0E55143810B2}" srcOrd="1" destOrd="0" presId="urn:microsoft.com/office/officeart/2005/8/layout/process2"/>
    <dgm:cxn modelId="{EA4113F0-EF36-4B63-8A8B-2579DCFA2E49}" srcId="{8C9CD9EE-6113-4E19-95B8-42B56B42770F}" destId="{38297D27-95A1-4EDF-A144-6A5EF003004E}" srcOrd="3" destOrd="0" parTransId="{902B2921-D63F-41AF-8D94-CEC2AF3ED54E}" sibTransId="{290B95FE-587F-4699-9FBD-54E1ADA34A9C}"/>
    <dgm:cxn modelId="{B8FDB0B3-750A-4889-8658-1A4C7399387F}" type="presOf" srcId="{6492AE57-EA4B-40DA-9B28-ACA46E60B5CE}" destId="{0B719F26-066C-4F46-B21E-D7DAC91922E3}" srcOrd="0" destOrd="0" presId="urn:microsoft.com/office/officeart/2005/8/layout/process2"/>
    <dgm:cxn modelId="{24F484EE-FBD7-4EEC-9FF3-028A5CDC951A}" type="presOf" srcId="{6492AE57-EA4B-40DA-9B28-ACA46E60B5CE}" destId="{DF65B090-2BDA-4D66-AA20-473FE2C6283B}" srcOrd="1" destOrd="0" presId="urn:microsoft.com/office/officeart/2005/8/layout/process2"/>
    <dgm:cxn modelId="{142401FC-A8CF-4F7C-AE6B-CA5860C2474B}" type="presOf" srcId="{38297D27-95A1-4EDF-A144-6A5EF003004E}" destId="{E532E83B-6047-464E-BF2B-286AD3248F60}" srcOrd="0" destOrd="0" presId="urn:microsoft.com/office/officeart/2005/8/layout/process2"/>
    <dgm:cxn modelId="{A75F9FAF-A5CA-4142-86D8-6EE747F8E25E}" type="presOf" srcId="{DADB769E-A78B-4F0A-8C1B-27DA8A7DCDC5}" destId="{4C48235E-456E-41D1-B347-17AC3C6A4B82}" srcOrd="0" destOrd="0" presId="urn:microsoft.com/office/officeart/2005/8/layout/process2"/>
    <dgm:cxn modelId="{35E8EE26-1BA3-40F9-AFF7-1337E8A93842}" srcId="{8C9CD9EE-6113-4E19-95B8-42B56B42770F}" destId="{41F1B110-9B9C-4F13-A4ED-BA7607E27F5E}" srcOrd="2" destOrd="0" parTransId="{4F9452CA-D888-4FA9-A19B-BE829B0867AF}" sibTransId="{4984213A-5493-4405-8AE8-A8BBA6A70F29}"/>
    <dgm:cxn modelId="{518904DF-51E3-43C8-90DC-40FA3C219F4B}" type="presOf" srcId="{9CEFDFA4-77D5-4319-9D9B-818BB2105A44}" destId="{0203B612-985F-4E6B-9579-7EE305A59A7B}" srcOrd="0" destOrd="0" presId="urn:microsoft.com/office/officeart/2005/8/layout/process2"/>
    <dgm:cxn modelId="{61B1A1D0-6436-4335-B0CC-3DF38F9ADC14}" type="presOf" srcId="{8C9CD9EE-6113-4E19-95B8-42B56B42770F}" destId="{A33DA70E-B1BD-4C74-98FB-E4B86100DB8F}" srcOrd="0" destOrd="0" presId="urn:microsoft.com/office/officeart/2005/8/layout/process2"/>
    <dgm:cxn modelId="{D86E4788-B5B1-41C3-A1A0-A0B3E3B70560}" type="presOf" srcId="{4984213A-5493-4405-8AE8-A8BBA6A70F29}" destId="{B0E8B0E5-0EE2-4B9C-8C8D-726C78B2187F}" srcOrd="0" destOrd="0" presId="urn:microsoft.com/office/officeart/2005/8/layout/process2"/>
    <dgm:cxn modelId="{8B5D303A-1813-4C7D-8C1A-AFFE586BDBF9}" type="presOf" srcId="{DADB769E-A78B-4F0A-8C1B-27DA8A7DCDC5}" destId="{2C2351DE-B0E7-4E04-9638-B14B6AF3F287}" srcOrd="1" destOrd="0" presId="urn:microsoft.com/office/officeart/2005/8/layout/process2"/>
    <dgm:cxn modelId="{EFB6166A-90AD-4F6E-B9E2-398D916E2BA1}" type="presOf" srcId="{68BFC706-55B3-479A-92FB-A969312C47F4}" destId="{25A4CF9C-DF57-40BE-A6BF-09E22946EBC3}" srcOrd="0" destOrd="0" presId="urn:microsoft.com/office/officeart/2005/8/layout/process2"/>
    <dgm:cxn modelId="{CAC93EA7-6052-4463-8E01-A2FD5D63E7B9}" type="presParOf" srcId="{A33DA70E-B1BD-4C74-98FB-E4B86100DB8F}" destId="{25A4CF9C-DF57-40BE-A6BF-09E22946EBC3}" srcOrd="0" destOrd="0" presId="urn:microsoft.com/office/officeart/2005/8/layout/process2"/>
    <dgm:cxn modelId="{C9CBAD82-5597-4A09-9F56-7857FB881B8A}" type="presParOf" srcId="{A33DA70E-B1BD-4C74-98FB-E4B86100DB8F}" destId="{4C48235E-456E-41D1-B347-17AC3C6A4B82}" srcOrd="1" destOrd="0" presId="urn:microsoft.com/office/officeart/2005/8/layout/process2"/>
    <dgm:cxn modelId="{AB1D4D42-1130-4275-94CE-AB31E61D3090}" type="presParOf" srcId="{4C48235E-456E-41D1-B347-17AC3C6A4B82}" destId="{2C2351DE-B0E7-4E04-9638-B14B6AF3F287}" srcOrd="0" destOrd="0" presId="urn:microsoft.com/office/officeart/2005/8/layout/process2"/>
    <dgm:cxn modelId="{F8A8E11E-83F4-4047-81A8-92631F2721D2}" type="presParOf" srcId="{A33DA70E-B1BD-4C74-98FB-E4B86100DB8F}" destId="{0203B612-985F-4E6B-9579-7EE305A59A7B}" srcOrd="2" destOrd="0" presId="urn:microsoft.com/office/officeart/2005/8/layout/process2"/>
    <dgm:cxn modelId="{E1CE4982-3083-4412-9CF7-C5A8BA2DE80A}" type="presParOf" srcId="{A33DA70E-B1BD-4C74-98FB-E4B86100DB8F}" destId="{0B719F26-066C-4F46-B21E-D7DAC91922E3}" srcOrd="3" destOrd="0" presId="urn:microsoft.com/office/officeart/2005/8/layout/process2"/>
    <dgm:cxn modelId="{A4D89AB4-EA79-40D1-AF7A-D9BFBB69DE22}" type="presParOf" srcId="{0B719F26-066C-4F46-B21E-D7DAC91922E3}" destId="{DF65B090-2BDA-4D66-AA20-473FE2C6283B}" srcOrd="0" destOrd="0" presId="urn:microsoft.com/office/officeart/2005/8/layout/process2"/>
    <dgm:cxn modelId="{859B862E-FC91-4657-8B19-4302DB1FE693}" type="presParOf" srcId="{A33DA70E-B1BD-4C74-98FB-E4B86100DB8F}" destId="{E0D77EB2-D446-4AE2-AFCB-D14293966C40}" srcOrd="4" destOrd="0" presId="urn:microsoft.com/office/officeart/2005/8/layout/process2"/>
    <dgm:cxn modelId="{13E31ED6-0F4D-403E-8394-0F0FEBF553F1}" type="presParOf" srcId="{A33DA70E-B1BD-4C74-98FB-E4B86100DB8F}" destId="{B0E8B0E5-0EE2-4B9C-8C8D-726C78B2187F}" srcOrd="5" destOrd="0" presId="urn:microsoft.com/office/officeart/2005/8/layout/process2"/>
    <dgm:cxn modelId="{548BE3A3-831E-474A-AABE-6E98DC105FEF}" type="presParOf" srcId="{B0E8B0E5-0EE2-4B9C-8C8D-726C78B2187F}" destId="{2B50739D-D98A-4DF8-976D-0E55143810B2}" srcOrd="0" destOrd="0" presId="urn:microsoft.com/office/officeart/2005/8/layout/process2"/>
    <dgm:cxn modelId="{F3A4AD01-2D75-405C-BD40-F2758DB485F8}" type="presParOf" srcId="{A33DA70E-B1BD-4C74-98FB-E4B86100DB8F}" destId="{E532E83B-6047-464E-BF2B-286AD3248F60}"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2010F1-D30C-4DCD-A68D-75D7C518A980}"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E8AA8411-EB80-4A75-AE9F-E4EA5E7AFC62}">
      <dgm:prSet/>
      <dgm:spPr/>
      <dgm:t>
        <a:bodyPr/>
        <a:lstStyle/>
        <a:p>
          <a:r>
            <a:rPr lang="en-US"/>
            <a:t>AUC:  1.000 AUPRC:  1.000</a:t>
          </a:r>
        </a:p>
      </dgm:t>
    </dgm:pt>
    <dgm:pt modelId="{28FE3806-DAFB-4227-94D3-5FE25FA74D9B}" type="parTrans" cxnId="{11CEAC5F-6262-4CC0-89D3-BCD2A567CAC4}">
      <dgm:prSet/>
      <dgm:spPr/>
      <dgm:t>
        <a:bodyPr/>
        <a:lstStyle/>
        <a:p>
          <a:endParaRPr lang="en-US"/>
        </a:p>
      </dgm:t>
    </dgm:pt>
    <dgm:pt modelId="{0D7278EE-6D36-4C23-99F9-4A765DED346E}" type="sibTrans" cxnId="{11CEAC5F-6262-4CC0-89D3-BCD2A567CAC4}">
      <dgm:prSet/>
      <dgm:spPr/>
      <dgm:t>
        <a:bodyPr/>
        <a:lstStyle/>
        <a:p>
          <a:endParaRPr lang="en-US"/>
        </a:p>
      </dgm:t>
    </dgm:pt>
    <dgm:pt modelId="{9A8BA97E-AB5A-41B9-A507-2E3EDB62BEA7}">
      <dgm:prSet/>
      <dgm:spPr/>
      <dgm:t>
        <a:bodyPr/>
        <a:lstStyle/>
        <a:p>
          <a:r>
            <a:rPr lang="en-US"/>
            <a:t>==&gt; Sensitivity (Recall, TPR): 0.000</a:t>
          </a:r>
        </a:p>
      </dgm:t>
    </dgm:pt>
    <dgm:pt modelId="{B14F2016-A054-450A-B409-300A0F5D52F6}" type="parTrans" cxnId="{538AD105-38B0-41A2-BB97-9586E0F40AC8}">
      <dgm:prSet/>
      <dgm:spPr/>
      <dgm:t>
        <a:bodyPr/>
        <a:lstStyle/>
        <a:p>
          <a:endParaRPr lang="en-US"/>
        </a:p>
      </dgm:t>
    </dgm:pt>
    <dgm:pt modelId="{8677B601-4734-4C98-B653-5701B97BCB2A}" type="sibTrans" cxnId="{538AD105-38B0-41A2-BB97-9586E0F40AC8}">
      <dgm:prSet/>
      <dgm:spPr/>
      <dgm:t>
        <a:bodyPr/>
        <a:lstStyle/>
        <a:p>
          <a:endParaRPr lang="en-US"/>
        </a:p>
      </dgm:t>
    </dgm:pt>
    <dgm:pt modelId="{55CAF0B9-D1B8-44F3-9D0A-58DDACCA652A}">
      <dgm:prSet/>
      <dgm:spPr/>
      <dgm:t>
        <a:bodyPr/>
        <a:lstStyle/>
        <a:p>
          <a:r>
            <a:rPr lang="en-US"/>
            <a:t>==&gt; Specificity: 1.000</a:t>
          </a:r>
        </a:p>
      </dgm:t>
    </dgm:pt>
    <dgm:pt modelId="{782E8472-5F43-4ADC-950E-07DC0ED69799}" type="parTrans" cxnId="{EF3D2991-55B7-467C-9761-B9DAEDDBB543}">
      <dgm:prSet/>
      <dgm:spPr/>
      <dgm:t>
        <a:bodyPr/>
        <a:lstStyle/>
        <a:p>
          <a:endParaRPr lang="en-US"/>
        </a:p>
      </dgm:t>
    </dgm:pt>
    <dgm:pt modelId="{8C6DBD51-99AE-4742-B433-2DCA73D87009}" type="sibTrans" cxnId="{EF3D2991-55B7-467C-9761-B9DAEDDBB543}">
      <dgm:prSet/>
      <dgm:spPr/>
      <dgm:t>
        <a:bodyPr/>
        <a:lstStyle/>
        <a:p>
          <a:endParaRPr lang="en-US"/>
        </a:p>
      </dgm:t>
    </dgm:pt>
    <dgm:pt modelId="{DBE0B479-0E1E-4D01-B863-852647C488CF}">
      <dgm:prSet/>
      <dgm:spPr/>
      <dgm:t>
        <a:bodyPr/>
        <a:lstStyle/>
        <a:p>
          <a:r>
            <a:rPr lang="en-US"/>
            <a:t>==&gt; Negative Predictive Value (NPV): 0.971</a:t>
          </a:r>
        </a:p>
      </dgm:t>
    </dgm:pt>
    <dgm:pt modelId="{E60745C7-0E88-4869-A66F-A0D4199160CA}" type="parTrans" cxnId="{DB9C5141-5C30-411F-9541-9130781B75A9}">
      <dgm:prSet/>
      <dgm:spPr/>
      <dgm:t>
        <a:bodyPr/>
        <a:lstStyle/>
        <a:p>
          <a:endParaRPr lang="en-US"/>
        </a:p>
      </dgm:t>
    </dgm:pt>
    <dgm:pt modelId="{1E712CA7-0027-4C4E-B433-B3BE7DA6ADBD}" type="sibTrans" cxnId="{DB9C5141-5C30-411F-9541-9130781B75A9}">
      <dgm:prSet/>
      <dgm:spPr/>
      <dgm:t>
        <a:bodyPr/>
        <a:lstStyle/>
        <a:p>
          <a:endParaRPr lang="en-US"/>
        </a:p>
      </dgm:t>
    </dgm:pt>
    <dgm:pt modelId="{FD3706A6-C8BD-4E30-AAD3-D570CAE0318A}">
      <dgm:prSet/>
      <dgm:spPr/>
      <dgm:t>
        <a:bodyPr/>
        <a:lstStyle/>
        <a:p>
          <a:r>
            <a:rPr lang="en-US"/>
            <a:t>==&gt; Accuracy: 0.971</a:t>
          </a:r>
        </a:p>
      </dgm:t>
    </dgm:pt>
    <dgm:pt modelId="{16A0CB28-0049-4FBD-A314-52FD3CADF0D0}" type="parTrans" cxnId="{B3F3F42F-9F15-430A-B116-A063D3F960F0}">
      <dgm:prSet/>
      <dgm:spPr/>
      <dgm:t>
        <a:bodyPr/>
        <a:lstStyle/>
        <a:p>
          <a:endParaRPr lang="en-US"/>
        </a:p>
      </dgm:t>
    </dgm:pt>
    <dgm:pt modelId="{33DF2231-94DF-4FCD-9612-EB8A76E70FD4}" type="sibTrans" cxnId="{B3F3F42F-9F15-430A-B116-A063D3F960F0}">
      <dgm:prSet/>
      <dgm:spPr/>
      <dgm:t>
        <a:bodyPr/>
        <a:lstStyle/>
        <a:p>
          <a:endParaRPr lang="en-US"/>
        </a:p>
      </dgm:t>
    </dgm:pt>
    <dgm:pt modelId="{19667A5B-D0AA-4482-859F-FF9BE63AA05E}" type="pres">
      <dgm:prSet presAssocID="{402010F1-D30C-4DCD-A68D-75D7C518A980}" presName="outerComposite" presStyleCnt="0">
        <dgm:presLayoutVars>
          <dgm:chMax val="5"/>
          <dgm:dir/>
          <dgm:resizeHandles val="exact"/>
        </dgm:presLayoutVars>
      </dgm:prSet>
      <dgm:spPr/>
      <dgm:t>
        <a:bodyPr/>
        <a:lstStyle/>
        <a:p>
          <a:endParaRPr lang="en-US"/>
        </a:p>
      </dgm:t>
    </dgm:pt>
    <dgm:pt modelId="{E45C84EC-EA20-4DCD-A08F-CE8E81C22E68}" type="pres">
      <dgm:prSet presAssocID="{402010F1-D30C-4DCD-A68D-75D7C518A980}" presName="dummyMaxCanvas" presStyleCnt="0">
        <dgm:presLayoutVars/>
      </dgm:prSet>
      <dgm:spPr/>
    </dgm:pt>
    <dgm:pt modelId="{8FF3324D-3F0E-45FB-A295-4BBE7884771B}" type="pres">
      <dgm:prSet presAssocID="{402010F1-D30C-4DCD-A68D-75D7C518A980}" presName="FiveNodes_1" presStyleLbl="node1" presStyleIdx="0" presStyleCnt="5">
        <dgm:presLayoutVars>
          <dgm:bulletEnabled val="1"/>
        </dgm:presLayoutVars>
      </dgm:prSet>
      <dgm:spPr/>
      <dgm:t>
        <a:bodyPr/>
        <a:lstStyle/>
        <a:p>
          <a:endParaRPr lang="en-US"/>
        </a:p>
      </dgm:t>
    </dgm:pt>
    <dgm:pt modelId="{1DF7EF4B-0387-4958-AAA5-8F39FEBCA55C}" type="pres">
      <dgm:prSet presAssocID="{402010F1-D30C-4DCD-A68D-75D7C518A980}" presName="FiveNodes_2" presStyleLbl="node1" presStyleIdx="1" presStyleCnt="5">
        <dgm:presLayoutVars>
          <dgm:bulletEnabled val="1"/>
        </dgm:presLayoutVars>
      </dgm:prSet>
      <dgm:spPr/>
      <dgm:t>
        <a:bodyPr/>
        <a:lstStyle/>
        <a:p>
          <a:endParaRPr lang="en-US"/>
        </a:p>
      </dgm:t>
    </dgm:pt>
    <dgm:pt modelId="{3C662AA0-576B-471B-BB74-642809D603FC}" type="pres">
      <dgm:prSet presAssocID="{402010F1-D30C-4DCD-A68D-75D7C518A980}" presName="FiveNodes_3" presStyleLbl="node1" presStyleIdx="2" presStyleCnt="5">
        <dgm:presLayoutVars>
          <dgm:bulletEnabled val="1"/>
        </dgm:presLayoutVars>
      </dgm:prSet>
      <dgm:spPr/>
      <dgm:t>
        <a:bodyPr/>
        <a:lstStyle/>
        <a:p>
          <a:endParaRPr lang="en-US"/>
        </a:p>
      </dgm:t>
    </dgm:pt>
    <dgm:pt modelId="{EB021368-1C01-4F9B-A4CF-7F3E5B8E63E7}" type="pres">
      <dgm:prSet presAssocID="{402010F1-D30C-4DCD-A68D-75D7C518A980}" presName="FiveNodes_4" presStyleLbl="node1" presStyleIdx="3" presStyleCnt="5">
        <dgm:presLayoutVars>
          <dgm:bulletEnabled val="1"/>
        </dgm:presLayoutVars>
      </dgm:prSet>
      <dgm:spPr/>
      <dgm:t>
        <a:bodyPr/>
        <a:lstStyle/>
        <a:p>
          <a:endParaRPr lang="en-US"/>
        </a:p>
      </dgm:t>
    </dgm:pt>
    <dgm:pt modelId="{66655AFB-E1A9-408D-8B08-0E2C53C7650F}" type="pres">
      <dgm:prSet presAssocID="{402010F1-D30C-4DCD-A68D-75D7C518A980}" presName="FiveNodes_5" presStyleLbl="node1" presStyleIdx="4" presStyleCnt="5">
        <dgm:presLayoutVars>
          <dgm:bulletEnabled val="1"/>
        </dgm:presLayoutVars>
      </dgm:prSet>
      <dgm:spPr/>
      <dgm:t>
        <a:bodyPr/>
        <a:lstStyle/>
        <a:p>
          <a:endParaRPr lang="en-US"/>
        </a:p>
      </dgm:t>
    </dgm:pt>
    <dgm:pt modelId="{46ED4466-A111-4183-9F5C-FCF5349195E5}" type="pres">
      <dgm:prSet presAssocID="{402010F1-D30C-4DCD-A68D-75D7C518A980}" presName="FiveConn_1-2" presStyleLbl="fgAccFollowNode1" presStyleIdx="0" presStyleCnt="4">
        <dgm:presLayoutVars>
          <dgm:bulletEnabled val="1"/>
        </dgm:presLayoutVars>
      </dgm:prSet>
      <dgm:spPr/>
      <dgm:t>
        <a:bodyPr/>
        <a:lstStyle/>
        <a:p>
          <a:endParaRPr lang="en-US"/>
        </a:p>
      </dgm:t>
    </dgm:pt>
    <dgm:pt modelId="{492552A6-D464-46EE-9AA3-22C27C5E9296}" type="pres">
      <dgm:prSet presAssocID="{402010F1-D30C-4DCD-A68D-75D7C518A980}" presName="FiveConn_2-3" presStyleLbl="fgAccFollowNode1" presStyleIdx="1" presStyleCnt="4">
        <dgm:presLayoutVars>
          <dgm:bulletEnabled val="1"/>
        </dgm:presLayoutVars>
      </dgm:prSet>
      <dgm:spPr/>
      <dgm:t>
        <a:bodyPr/>
        <a:lstStyle/>
        <a:p>
          <a:endParaRPr lang="en-US"/>
        </a:p>
      </dgm:t>
    </dgm:pt>
    <dgm:pt modelId="{8650032D-6E3D-47E9-8E31-3D6E5AFEF504}" type="pres">
      <dgm:prSet presAssocID="{402010F1-D30C-4DCD-A68D-75D7C518A980}" presName="FiveConn_3-4" presStyleLbl="fgAccFollowNode1" presStyleIdx="2" presStyleCnt="4">
        <dgm:presLayoutVars>
          <dgm:bulletEnabled val="1"/>
        </dgm:presLayoutVars>
      </dgm:prSet>
      <dgm:spPr/>
      <dgm:t>
        <a:bodyPr/>
        <a:lstStyle/>
        <a:p>
          <a:endParaRPr lang="en-US"/>
        </a:p>
      </dgm:t>
    </dgm:pt>
    <dgm:pt modelId="{01BAFA89-C278-4195-813B-3D39AAFC3D83}" type="pres">
      <dgm:prSet presAssocID="{402010F1-D30C-4DCD-A68D-75D7C518A980}" presName="FiveConn_4-5" presStyleLbl="fgAccFollowNode1" presStyleIdx="3" presStyleCnt="4">
        <dgm:presLayoutVars>
          <dgm:bulletEnabled val="1"/>
        </dgm:presLayoutVars>
      </dgm:prSet>
      <dgm:spPr/>
      <dgm:t>
        <a:bodyPr/>
        <a:lstStyle/>
        <a:p>
          <a:endParaRPr lang="en-US"/>
        </a:p>
      </dgm:t>
    </dgm:pt>
    <dgm:pt modelId="{4041A68E-6CC7-4ECE-9FCB-BCB45F0EC6B3}" type="pres">
      <dgm:prSet presAssocID="{402010F1-D30C-4DCD-A68D-75D7C518A980}" presName="FiveNodes_1_text" presStyleLbl="node1" presStyleIdx="4" presStyleCnt="5">
        <dgm:presLayoutVars>
          <dgm:bulletEnabled val="1"/>
        </dgm:presLayoutVars>
      </dgm:prSet>
      <dgm:spPr/>
      <dgm:t>
        <a:bodyPr/>
        <a:lstStyle/>
        <a:p>
          <a:endParaRPr lang="en-US"/>
        </a:p>
      </dgm:t>
    </dgm:pt>
    <dgm:pt modelId="{F3D1717D-0D98-46FA-A721-1734886D703F}" type="pres">
      <dgm:prSet presAssocID="{402010F1-D30C-4DCD-A68D-75D7C518A980}" presName="FiveNodes_2_text" presStyleLbl="node1" presStyleIdx="4" presStyleCnt="5">
        <dgm:presLayoutVars>
          <dgm:bulletEnabled val="1"/>
        </dgm:presLayoutVars>
      </dgm:prSet>
      <dgm:spPr/>
      <dgm:t>
        <a:bodyPr/>
        <a:lstStyle/>
        <a:p>
          <a:endParaRPr lang="en-US"/>
        </a:p>
      </dgm:t>
    </dgm:pt>
    <dgm:pt modelId="{8F082F27-3B1D-4A70-94D2-27921C30F640}" type="pres">
      <dgm:prSet presAssocID="{402010F1-D30C-4DCD-A68D-75D7C518A980}" presName="FiveNodes_3_text" presStyleLbl="node1" presStyleIdx="4" presStyleCnt="5">
        <dgm:presLayoutVars>
          <dgm:bulletEnabled val="1"/>
        </dgm:presLayoutVars>
      </dgm:prSet>
      <dgm:spPr/>
      <dgm:t>
        <a:bodyPr/>
        <a:lstStyle/>
        <a:p>
          <a:endParaRPr lang="en-US"/>
        </a:p>
      </dgm:t>
    </dgm:pt>
    <dgm:pt modelId="{D679D348-F9CF-4652-89EE-FB31168AA555}" type="pres">
      <dgm:prSet presAssocID="{402010F1-D30C-4DCD-A68D-75D7C518A980}" presName="FiveNodes_4_text" presStyleLbl="node1" presStyleIdx="4" presStyleCnt="5">
        <dgm:presLayoutVars>
          <dgm:bulletEnabled val="1"/>
        </dgm:presLayoutVars>
      </dgm:prSet>
      <dgm:spPr/>
      <dgm:t>
        <a:bodyPr/>
        <a:lstStyle/>
        <a:p>
          <a:endParaRPr lang="en-US"/>
        </a:p>
      </dgm:t>
    </dgm:pt>
    <dgm:pt modelId="{CE1F51A2-9340-4834-AA08-06246BDE3407}" type="pres">
      <dgm:prSet presAssocID="{402010F1-D30C-4DCD-A68D-75D7C518A980}" presName="FiveNodes_5_text" presStyleLbl="node1" presStyleIdx="4" presStyleCnt="5">
        <dgm:presLayoutVars>
          <dgm:bulletEnabled val="1"/>
        </dgm:presLayoutVars>
      </dgm:prSet>
      <dgm:spPr/>
      <dgm:t>
        <a:bodyPr/>
        <a:lstStyle/>
        <a:p>
          <a:endParaRPr lang="en-US"/>
        </a:p>
      </dgm:t>
    </dgm:pt>
  </dgm:ptLst>
  <dgm:cxnLst>
    <dgm:cxn modelId="{9058640C-BE4A-4DFC-9B27-66CD34582F20}" type="presOf" srcId="{E8AA8411-EB80-4A75-AE9F-E4EA5E7AFC62}" destId="{8FF3324D-3F0E-45FB-A295-4BBE7884771B}" srcOrd="0" destOrd="0" presId="urn:microsoft.com/office/officeart/2005/8/layout/vProcess5"/>
    <dgm:cxn modelId="{B3F3F42F-9F15-430A-B116-A063D3F960F0}" srcId="{402010F1-D30C-4DCD-A68D-75D7C518A980}" destId="{FD3706A6-C8BD-4E30-AAD3-D570CAE0318A}" srcOrd="4" destOrd="0" parTransId="{16A0CB28-0049-4FBD-A314-52FD3CADF0D0}" sibTransId="{33DF2231-94DF-4FCD-9612-EB8A76E70FD4}"/>
    <dgm:cxn modelId="{4670686E-F334-442E-94EB-1E1C8ECB7CB9}" type="presOf" srcId="{FD3706A6-C8BD-4E30-AAD3-D570CAE0318A}" destId="{66655AFB-E1A9-408D-8B08-0E2C53C7650F}" srcOrd="0" destOrd="0" presId="urn:microsoft.com/office/officeart/2005/8/layout/vProcess5"/>
    <dgm:cxn modelId="{DC73EEBF-F2A6-492A-88E9-05E470EAD54B}" type="presOf" srcId="{DBE0B479-0E1E-4D01-B863-852647C488CF}" destId="{D679D348-F9CF-4652-89EE-FB31168AA555}" srcOrd="1" destOrd="0" presId="urn:microsoft.com/office/officeart/2005/8/layout/vProcess5"/>
    <dgm:cxn modelId="{E61A1ED3-8A98-431C-89D0-1F9D0032506F}" type="presOf" srcId="{1E712CA7-0027-4C4E-B433-B3BE7DA6ADBD}" destId="{01BAFA89-C278-4195-813B-3D39AAFC3D83}" srcOrd="0" destOrd="0" presId="urn:microsoft.com/office/officeart/2005/8/layout/vProcess5"/>
    <dgm:cxn modelId="{11CEAC5F-6262-4CC0-89D3-BCD2A567CAC4}" srcId="{402010F1-D30C-4DCD-A68D-75D7C518A980}" destId="{E8AA8411-EB80-4A75-AE9F-E4EA5E7AFC62}" srcOrd="0" destOrd="0" parTransId="{28FE3806-DAFB-4227-94D3-5FE25FA74D9B}" sibTransId="{0D7278EE-6D36-4C23-99F9-4A765DED346E}"/>
    <dgm:cxn modelId="{656B2727-50CF-4977-95E7-2DD2AE8F8BB9}" type="presOf" srcId="{9A8BA97E-AB5A-41B9-A507-2E3EDB62BEA7}" destId="{F3D1717D-0D98-46FA-A721-1734886D703F}" srcOrd="1" destOrd="0" presId="urn:microsoft.com/office/officeart/2005/8/layout/vProcess5"/>
    <dgm:cxn modelId="{7EABE08D-ACE7-4394-8D0D-E391407045EA}" type="presOf" srcId="{FD3706A6-C8BD-4E30-AAD3-D570CAE0318A}" destId="{CE1F51A2-9340-4834-AA08-06246BDE3407}" srcOrd="1" destOrd="0" presId="urn:microsoft.com/office/officeart/2005/8/layout/vProcess5"/>
    <dgm:cxn modelId="{A4954182-559E-4FED-95C0-6E1567C4F0E7}" type="presOf" srcId="{E8AA8411-EB80-4A75-AE9F-E4EA5E7AFC62}" destId="{4041A68E-6CC7-4ECE-9FCB-BCB45F0EC6B3}" srcOrd="1" destOrd="0" presId="urn:microsoft.com/office/officeart/2005/8/layout/vProcess5"/>
    <dgm:cxn modelId="{BC881824-6041-4D06-8D0B-BBD09BFE8267}" type="presOf" srcId="{8677B601-4734-4C98-B653-5701B97BCB2A}" destId="{492552A6-D464-46EE-9AA3-22C27C5E9296}" srcOrd="0" destOrd="0" presId="urn:microsoft.com/office/officeart/2005/8/layout/vProcess5"/>
    <dgm:cxn modelId="{EEB4AED9-9857-45C9-92B4-22C10A654C22}" type="presOf" srcId="{0D7278EE-6D36-4C23-99F9-4A765DED346E}" destId="{46ED4466-A111-4183-9F5C-FCF5349195E5}" srcOrd="0" destOrd="0" presId="urn:microsoft.com/office/officeart/2005/8/layout/vProcess5"/>
    <dgm:cxn modelId="{CBE12480-00C0-4DEE-8B88-A195A7578BFF}" type="presOf" srcId="{DBE0B479-0E1E-4D01-B863-852647C488CF}" destId="{EB021368-1C01-4F9B-A4CF-7F3E5B8E63E7}" srcOrd="0" destOrd="0" presId="urn:microsoft.com/office/officeart/2005/8/layout/vProcess5"/>
    <dgm:cxn modelId="{DB9C5141-5C30-411F-9541-9130781B75A9}" srcId="{402010F1-D30C-4DCD-A68D-75D7C518A980}" destId="{DBE0B479-0E1E-4D01-B863-852647C488CF}" srcOrd="3" destOrd="0" parTransId="{E60745C7-0E88-4869-A66F-A0D4199160CA}" sibTransId="{1E712CA7-0027-4C4E-B433-B3BE7DA6ADBD}"/>
    <dgm:cxn modelId="{ED6F3348-FD21-410C-86FC-183AB83193E0}" type="presOf" srcId="{8C6DBD51-99AE-4742-B433-2DCA73D87009}" destId="{8650032D-6E3D-47E9-8E31-3D6E5AFEF504}" srcOrd="0" destOrd="0" presId="urn:microsoft.com/office/officeart/2005/8/layout/vProcess5"/>
    <dgm:cxn modelId="{73AA634C-90C6-40C9-A00D-742981E17FE0}" type="presOf" srcId="{9A8BA97E-AB5A-41B9-A507-2E3EDB62BEA7}" destId="{1DF7EF4B-0387-4958-AAA5-8F39FEBCA55C}" srcOrd="0" destOrd="0" presId="urn:microsoft.com/office/officeart/2005/8/layout/vProcess5"/>
    <dgm:cxn modelId="{7FC839BA-EB58-4AE2-882C-BF1C2EB2ED97}" type="presOf" srcId="{55CAF0B9-D1B8-44F3-9D0A-58DDACCA652A}" destId="{3C662AA0-576B-471B-BB74-642809D603FC}" srcOrd="0" destOrd="0" presId="urn:microsoft.com/office/officeart/2005/8/layout/vProcess5"/>
    <dgm:cxn modelId="{EF3D2991-55B7-467C-9761-B9DAEDDBB543}" srcId="{402010F1-D30C-4DCD-A68D-75D7C518A980}" destId="{55CAF0B9-D1B8-44F3-9D0A-58DDACCA652A}" srcOrd="2" destOrd="0" parTransId="{782E8472-5F43-4ADC-950E-07DC0ED69799}" sibTransId="{8C6DBD51-99AE-4742-B433-2DCA73D87009}"/>
    <dgm:cxn modelId="{6114195B-EE33-4BF0-B51C-7A198AE08FE4}" type="presOf" srcId="{55CAF0B9-D1B8-44F3-9D0A-58DDACCA652A}" destId="{8F082F27-3B1D-4A70-94D2-27921C30F640}" srcOrd="1" destOrd="0" presId="urn:microsoft.com/office/officeart/2005/8/layout/vProcess5"/>
    <dgm:cxn modelId="{538AD105-38B0-41A2-BB97-9586E0F40AC8}" srcId="{402010F1-D30C-4DCD-A68D-75D7C518A980}" destId="{9A8BA97E-AB5A-41B9-A507-2E3EDB62BEA7}" srcOrd="1" destOrd="0" parTransId="{B14F2016-A054-450A-B409-300A0F5D52F6}" sibTransId="{8677B601-4734-4C98-B653-5701B97BCB2A}"/>
    <dgm:cxn modelId="{6615EAFB-EE02-4D83-A03D-014F4CDF6C21}" type="presOf" srcId="{402010F1-D30C-4DCD-A68D-75D7C518A980}" destId="{19667A5B-D0AA-4482-859F-FF9BE63AA05E}" srcOrd="0" destOrd="0" presId="urn:microsoft.com/office/officeart/2005/8/layout/vProcess5"/>
    <dgm:cxn modelId="{85EC4E2E-5DAB-4C60-94BE-851E2A15C589}" type="presParOf" srcId="{19667A5B-D0AA-4482-859F-FF9BE63AA05E}" destId="{E45C84EC-EA20-4DCD-A08F-CE8E81C22E68}" srcOrd="0" destOrd="0" presId="urn:microsoft.com/office/officeart/2005/8/layout/vProcess5"/>
    <dgm:cxn modelId="{89F75B3F-1F36-4EF6-931C-01C1FEF3C456}" type="presParOf" srcId="{19667A5B-D0AA-4482-859F-FF9BE63AA05E}" destId="{8FF3324D-3F0E-45FB-A295-4BBE7884771B}" srcOrd="1" destOrd="0" presId="urn:microsoft.com/office/officeart/2005/8/layout/vProcess5"/>
    <dgm:cxn modelId="{0E67439C-1D48-47BA-9769-357AF12350F5}" type="presParOf" srcId="{19667A5B-D0AA-4482-859F-FF9BE63AA05E}" destId="{1DF7EF4B-0387-4958-AAA5-8F39FEBCA55C}" srcOrd="2" destOrd="0" presId="urn:microsoft.com/office/officeart/2005/8/layout/vProcess5"/>
    <dgm:cxn modelId="{83769498-540C-48BB-901F-8B1818E174A9}" type="presParOf" srcId="{19667A5B-D0AA-4482-859F-FF9BE63AA05E}" destId="{3C662AA0-576B-471B-BB74-642809D603FC}" srcOrd="3" destOrd="0" presId="urn:microsoft.com/office/officeart/2005/8/layout/vProcess5"/>
    <dgm:cxn modelId="{A9BB4E2E-B0D2-4360-BD4F-E63A89300283}" type="presParOf" srcId="{19667A5B-D0AA-4482-859F-FF9BE63AA05E}" destId="{EB021368-1C01-4F9B-A4CF-7F3E5B8E63E7}" srcOrd="4" destOrd="0" presId="urn:microsoft.com/office/officeart/2005/8/layout/vProcess5"/>
    <dgm:cxn modelId="{8FFBA77B-E335-451C-B01F-2861079A9509}" type="presParOf" srcId="{19667A5B-D0AA-4482-859F-FF9BE63AA05E}" destId="{66655AFB-E1A9-408D-8B08-0E2C53C7650F}" srcOrd="5" destOrd="0" presId="urn:microsoft.com/office/officeart/2005/8/layout/vProcess5"/>
    <dgm:cxn modelId="{76951008-FB6A-4BAF-995C-961A72FCD097}" type="presParOf" srcId="{19667A5B-D0AA-4482-859F-FF9BE63AA05E}" destId="{46ED4466-A111-4183-9F5C-FCF5349195E5}" srcOrd="6" destOrd="0" presId="urn:microsoft.com/office/officeart/2005/8/layout/vProcess5"/>
    <dgm:cxn modelId="{38EF9A78-872E-44C1-93A9-80353F06A14F}" type="presParOf" srcId="{19667A5B-D0AA-4482-859F-FF9BE63AA05E}" destId="{492552A6-D464-46EE-9AA3-22C27C5E9296}" srcOrd="7" destOrd="0" presId="urn:microsoft.com/office/officeart/2005/8/layout/vProcess5"/>
    <dgm:cxn modelId="{555AA6D3-C807-431D-93B1-C1C24363A1C4}" type="presParOf" srcId="{19667A5B-D0AA-4482-859F-FF9BE63AA05E}" destId="{8650032D-6E3D-47E9-8E31-3D6E5AFEF504}" srcOrd="8" destOrd="0" presId="urn:microsoft.com/office/officeart/2005/8/layout/vProcess5"/>
    <dgm:cxn modelId="{4FA3BBFA-3E01-488A-8780-77866D880054}" type="presParOf" srcId="{19667A5B-D0AA-4482-859F-FF9BE63AA05E}" destId="{01BAFA89-C278-4195-813B-3D39AAFC3D83}" srcOrd="9" destOrd="0" presId="urn:microsoft.com/office/officeart/2005/8/layout/vProcess5"/>
    <dgm:cxn modelId="{487F65FC-5173-44F9-A22E-66F933221A92}" type="presParOf" srcId="{19667A5B-D0AA-4482-859F-FF9BE63AA05E}" destId="{4041A68E-6CC7-4ECE-9FCB-BCB45F0EC6B3}" srcOrd="10" destOrd="0" presId="urn:microsoft.com/office/officeart/2005/8/layout/vProcess5"/>
    <dgm:cxn modelId="{0D1F994A-1F4F-4903-B462-1E9D1FAF8FFE}" type="presParOf" srcId="{19667A5B-D0AA-4482-859F-FF9BE63AA05E}" destId="{F3D1717D-0D98-46FA-A721-1734886D703F}" srcOrd="11" destOrd="0" presId="urn:microsoft.com/office/officeart/2005/8/layout/vProcess5"/>
    <dgm:cxn modelId="{BD5429C4-69F9-4745-82EB-3D243931D927}" type="presParOf" srcId="{19667A5B-D0AA-4482-859F-FF9BE63AA05E}" destId="{8F082F27-3B1D-4A70-94D2-27921C30F640}" srcOrd="12" destOrd="0" presId="urn:microsoft.com/office/officeart/2005/8/layout/vProcess5"/>
    <dgm:cxn modelId="{0E5C7195-F74F-4ED7-BFE1-4324B884044D}" type="presParOf" srcId="{19667A5B-D0AA-4482-859F-FF9BE63AA05E}" destId="{D679D348-F9CF-4652-89EE-FB31168AA555}" srcOrd="13" destOrd="0" presId="urn:microsoft.com/office/officeart/2005/8/layout/vProcess5"/>
    <dgm:cxn modelId="{58F43DE4-6D44-4FF9-95C3-C6F58CFCB971}" type="presParOf" srcId="{19667A5B-D0AA-4482-859F-FF9BE63AA05E}" destId="{CE1F51A2-9340-4834-AA08-06246BDE3407}"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4CF9C-DF57-40BE-A6BF-09E22946EBC3}">
      <dsp:nvSpPr>
        <dsp:cNvPr id="0" name=""/>
        <dsp:cNvSpPr/>
      </dsp:nvSpPr>
      <dsp:spPr>
        <a:xfrm>
          <a:off x="1556269" y="2458"/>
          <a:ext cx="1645998" cy="91444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a:t>Read</a:t>
          </a:r>
        </a:p>
      </dsp:txBody>
      <dsp:txXfrm>
        <a:off x="1583052" y="29241"/>
        <a:ext cx="1592432" cy="860877"/>
      </dsp:txXfrm>
    </dsp:sp>
    <dsp:sp modelId="{4C48235E-456E-41D1-B347-17AC3C6A4B82}">
      <dsp:nvSpPr>
        <dsp:cNvPr id="0" name=""/>
        <dsp:cNvSpPr/>
      </dsp:nvSpPr>
      <dsp:spPr>
        <a:xfrm rot="5400000">
          <a:off x="2207810" y="939762"/>
          <a:ext cx="342916" cy="4114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5400000">
        <a:off x="2255819" y="974054"/>
        <a:ext cx="246899" cy="240041"/>
      </dsp:txXfrm>
    </dsp:sp>
    <dsp:sp modelId="{0203B612-985F-4E6B-9579-7EE305A59A7B}">
      <dsp:nvSpPr>
        <dsp:cNvPr id="0" name=""/>
        <dsp:cNvSpPr/>
      </dsp:nvSpPr>
      <dsp:spPr>
        <a:xfrm>
          <a:off x="1556269" y="1374123"/>
          <a:ext cx="1645998" cy="91444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a:t>Profile</a:t>
          </a:r>
        </a:p>
      </dsp:txBody>
      <dsp:txXfrm>
        <a:off x="1583052" y="1400906"/>
        <a:ext cx="1592432" cy="860877"/>
      </dsp:txXfrm>
    </dsp:sp>
    <dsp:sp modelId="{0B719F26-066C-4F46-B21E-D7DAC91922E3}">
      <dsp:nvSpPr>
        <dsp:cNvPr id="0" name=""/>
        <dsp:cNvSpPr/>
      </dsp:nvSpPr>
      <dsp:spPr>
        <a:xfrm rot="5400000">
          <a:off x="2207810" y="2311427"/>
          <a:ext cx="342916" cy="4114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5400000">
        <a:off x="2255819" y="2345719"/>
        <a:ext cx="246899" cy="240041"/>
      </dsp:txXfrm>
    </dsp:sp>
    <dsp:sp modelId="{E0D77EB2-D446-4AE2-AFCB-D14293966C40}">
      <dsp:nvSpPr>
        <dsp:cNvPr id="0" name=""/>
        <dsp:cNvSpPr/>
      </dsp:nvSpPr>
      <dsp:spPr>
        <a:xfrm>
          <a:off x="1556269" y="2745788"/>
          <a:ext cx="1645998" cy="91444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a:t>Scan</a:t>
          </a:r>
        </a:p>
      </dsp:txBody>
      <dsp:txXfrm>
        <a:off x="1583052" y="2772571"/>
        <a:ext cx="1592432" cy="860877"/>
      </dsp:txXfrm>
    </dsp:sp>
    <dsp:sp modelId="{B0E8B0E5-0EE2-4B9C-8C8D-726C78B2187F}">
      <dsp:nvSpPr>
        <dsp:cNvPr id="0" name=""/>
        <dsp:cNvSpPr/>
      </dsp:nvSpPr>
      <dsp:spPr>
        <a:xfrm rot="5400000">
          <a:off x="2207810" y="3683092"/>
          <a:ext cx="342916" cy="4114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5400000">
        <a:off x="2255819" y="3717384"/>
        <a:ext cx="246899" cy="240041"/>
      </dsp:txXfrm>
    </dsp:sp>
    <dsp:sp modelId="{E532E83B-6047-464E-BF2B-286AD3248F60}">
      <dsp:nvSpPr>
        <dsp:cNvPr id="0" name=""/>
        <dsp:cNvSpPr/>
      </dsp:nvSpPr>
      <dsp:spPr>
        <a:xfrm>
          <a:off x="1556269" y="4117453"/>
          <a:ext cx="1645998" cy="91444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a:t>Report</a:t>
          </a:r>
        </a:p>
      </dsp:txBody>
      <dsp:txXfrm>
        <a:off x="1583052" y="4144236"/>
        <a:ext cx="1592432" cy="8608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3324D-3F0E-45FB-A295-4BBE7884771B}">
      <dsp:nvSpPr>
        <dsp:cNvPr id="0" name=""/>
        <dsp:cNvSpPr/>
      </dsp:nvSpPr>
      <dsp:spPr>
        <a:xfrm>
          <a:off x="0" y="0"/>
          <a:ext cx="3516528" cy="7242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a:t>AUC:  1.000 AUPRC:  1.000</a:t>
          </a:r>
        </a:p>
      </dsp:txBody>
      <dsp:txXfrm>
        <a:off x="21211" y="21211"/>
        <a:ext cx="2650323" cy="681782"/>
      </dsp:txXfrm>
    </dsp:sp>
    <dsp:sp modelId="{1DF7EF4B-0387-4958-AAA5-8F39FEBCA55C}">
      <dsp:nvSpPr>
        <dsp:cNvPr id="0" name=""/>
        <dsp:cNvSpPr/>
      </dsp:nvSpPr>
      <dsp:spPr>
        <a:xfrm>
          <a:off x="262597" y="824788"/>
          <a:ext cx="3516528" cy="7242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a:t>==&gt; Sensitivity (Recall, TPR): 0.000</a:t>
          </a:r>
        </a:p>
      </dsp:txBody>
      <dsp:txXfrm>
        <a:off x="283808" y="845999"/>
        <a:ext cx="2740775" cy="681782"/>
      </dsp:txXfrm>
    </dsp:sp>
    <dsp:sp modelId="{3C662AA0-576B-471B-BB74-642809D603FC}">
      <dsp:nvSpPr>
        <dsp:cNvPr id="0" name=""/>
        <dsp:cNvSpPr/>
      </dsp:nvSpPr>
      <dsp:spPr>
        <a:xfrm>
          <a:off x="525195" y="1649577"/>
          <a:ext cx="3516528" cy="7242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a:t>==&gt; Specificity: 1.000</a:t>
          </a:r>
        </a:p>
      </dsp:txBody>
      <dsp:txXfrm>
        <a:off x="546406" y="1670788"/>
        <a:ext cx="2740775" cy="681782"/>
      </dsp:txXfrm>
    </dsp:sp>
    <dsp:sp modelId="{EB021368-1C01-4F9B-A4CF-7F3E5B8E63E7}">
      <dsp:nvSpPr>
        <dsp:cNvPr id="0" name=""/>
        <dsp:cNvSpPr/>
      </dsp:nvSpPr>
      <dsp:spPr>
        <a:xfrm>
          <a:off x="787793" y="2474366"/>
          <a:ext cx="3516528" cy="7242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a:t>==&gt; Negative Predictive Value (NPV): 0.971</a:t>
          </a:r>
        </a:p>
      </dsp:txBody>
      <dsp:txXfrm>
        <a:off x="809004" y="2495577"/>
        <a:ext cx="2740775" cy="681782"/>
      </dsp:txXfrm>
    </dsp:sp>
    <dsp:sp modelId="{66655AFB-E1A9-408D-8B08-0E2C53C7650F}">
      <dsp:nvSpPr>
        <dsp:cNvPr id="0" name=""/>
        <dsp:cNvSpPr/>
      </dsp:nvSpPr>
      <dsp:spPr>
        <a:xfrm>
          <a:off x="1050391" y="3299155"/>
          <a:ext cx="3516528" cy="7242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a:t>==&gt; Accuracy: 0.971</a:t>
          </a:r>
        </a:p>
      </dsp:txBody>
      <dsp:txXfrm>
        <a:off x="1071602" y="3320366"/>
        <a:ext cx="2740775" cy="681782"/>
      </dsp:txXfrm>
    </dsp:sp>
    <dsp:sp modelId="{46ED4466-A111-4183-9F5C-FCF5349195E5}">
      <dsp:nvSpPr>
        <dsp:cNvPr id="0" name=""/>
        <dsp:cNvSpPr/>
      </dsp:nvSpPr>
      <dsp:spPr>
        <a:xfrm>
          <a:off x="3045795" y="529071"/>
          <a:ext cx="470733" cy="4707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3151710" y="529071"/>
        <a:ext cx="258903" cy="354227"/>
      </dsp:txXfrm>
    </dsp:sp>
    <dsp:sp modelId="{492552A6-D464-46EE-9AA3-22C27C5E9296}">
      <dsp:nvSpPr>
        <dsp:cNvPr id="0" name=""/>
        <dsp:cNvSpPr/>
      </dsp:nvSpPr>
      <dsp:spPr>
        <a:xfrm>
          <a:off x="3308393" y="1353860"/>
          <a:ext cx="470733" cy="4707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3414308" y="1353860"/>
        <a:ext cx="258903" cy="354227"/>
      </dsp:txXfrm>
    </dsp:sp>
    <dsp:sp modelId="{8650032D-6E3D-47E9-8E31-3D6E5AFEF504}">
      <dsp:nvSpPr>
        <dsp:cNvPr id="0" name=""/>
        <dsp:cNvSpPr/>
      </dsp:nvSpPr>
      <dsp:spPr>
        <a:xfrm>
          <a:off x="3570991" y="2166579"/>
          <a:ext cx="470733" cy="4707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3676906" y="2166579"/>
        <a:ext cx="258903" cy="354227"/>
      </dsp:txXfrm>
    </dsp:sp>
    <dsp:sp modelId="{01BAFA89-C278-4195-813B-3D39AAFC3D83}">
      <dsp:nvSpPr>
        <dsp:cNvPr id="0" name=""/>
        <dsp:cNvSpPr/>
      </dsp:nvSpPr>
      <dsp:spPr>
        <a:xfrm>
          <a:off x="3833588" y="2999414"/>
          <a:ext cx="470733" cy="4707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3939503" y="2999414"/>
        <a:ext cx="258903" cy="35422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C7B251-3349-4913-B8F4-DE582B7267FE}" type="datetimeFigureOut">
              <a:rPr lang="en-US" smtClean="0"/>
              <a:t>3/7/2023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0F9359-4485-4C55-85E1-3CE380EB1ADF}" type="slidenum">
              <a:rPr lang="en-US" smtClean="0"/>
              <a:t>‹#›</a:t>
            </a:fld>
            <a:endParaRPr lang="en-US"/>
          </a:p>
        </p:txBody>
      </p:sp>
    </p:spTree>
    <p:extLst>
      <p:ext uri="{BB962C8B-B14F-4D97-AF65-F5344CB8AC3E}">
        <p14:creationId xmlns:p14="http://schemas.microsoft.com/office/powerpoint/2010/main" val="3937767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ACB55-5347-437C-9029-74D87C2312E4}"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9955-2ACF-4EE4-BE0F-FCF32A85D49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851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ACB55-5347-437C-9029-74D87C2312E4}"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9955-2ACF-4EE4-BE0F-FCF32A85D49C}" type="slidenum">
              <a:rPr lang="en-US" smtClean="0"/>
              <a:t>‹#›</a:t>
            </a:fld>
            <a:endParaRPr lang="en-US"/>
          </a:p>
        </p:txBody>
      </p:sp>
    </p:spTree>
    <p:extLst>
      <p:ext uri="{BB962C8B-B14F-4D97-AF65-F5344CB8AC3E}">
        <p14:creationId xmlns:p14="http://schemas.microsoft.com/office/powerpoint/2010/main" val="369975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ACB55-5347-437C-9029-74D87C2312E4}"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9955-2ACF-4EE4-BE0F-FCF32A85D49C}" type="slidenum">
              <a:rPr lang="en-US" smtClean="0"/>
              <a:t>‹#›</a:t>
            </a:fld>
            <a:endParaRPr lang="en-US"/>
          </a:p>
        </p:txBody>
      </p:sp>
    </p:spTree>
    <p:extLst>
      <p:ext uri="{BB962C8B-B14F-4D97-AF65-F5344CB8AC3E}">
        <p14:creationId xmlns:p14="http://schemas.microsoft.com/office/powerpoint/2010/main" val="5491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ACB55-5347-437C-9029-74D87C2312E4}"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9955-2ACF-4EE4-BE0F-FCF32A85D49C}" type="slidenum">
              <a:rPr lang="en-US" smtClean="0"/>
              <a:t>‹#›</a:t>
            </a:fld>
            <a:endParaRPr lang="en-US"/>
          </a:p>
        </p:txBody>
      </p:sp>
    </p:spTree>
    <p:extLst>
      <p:ext uri="{BB962C8B-B14F-4D97-AF65-F5344CB8AC3E}">
        <p14:creationId xmlns:p14="http://schemas.microsoft.com/office/powerpoint/2010/main" val="3593036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ACB55-5347-437C-9029-74D87C2312E4}"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9955-2ACF-4EE4-BE0F-FCF32A85D49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03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ACB55-5347-437C-9029-74D87C2312E4}"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9955-2ACF-4EE4-BE0F-FCF32A85D49C}" type="slidenum">
              <a:rPr lang="en-US" smtClean="0"/>
              <a:t>‹#›</a:t>
            </a:fld>
            <a:endParaRPr lang="en-US"/>
          </a:p>
        </p:txBody>
      </p:sp>
    </p:spTree>
    <p:extLst>
      <p:ext uri="{BB962C8B-B14F-4D97-AF65-F5344CB8AC3E}">
        <p14:creationId xmlns:p14="http://schemas.microsoft.com/office/powerpoint/2010/main" val="510233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CACB55-5347-437C-9029-74D87C2312E4}" type="datetimeFigureOut">
              <a:rPr lang="en-US" smtClean="0"/>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9955-2ACF-4EE4-BE0F-FCF32A85D49C}" type="slidenum">
              <a:rPr lang="en-US" smtClean="0"/>
              <a:t>‹#›</a:t>
            </a:fld>
            <a:endParaRPr lang="en-US"/>
          </a:p>
        </p:txBody>
      </p:sp>
    </p:spTree>
    <p:extLst>
      <p:ext uri="{BB962C8B-B14F-4D97-AF65-F5344CB8AC3E}">
        <p14:creationId xmlns:p14="http://schemas.microsoft.com/office/powerpoint/2010/main" val="1121379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CACB55-5347-437C-9029-74D87C2312E4}" type="datetimeFigureOut">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9955-2ACF-4EE4-BE0F-FCF32A85D49C}" type="slidenum">
              <a:rPr lang="en-US" smtClean="0"/>
              <a:t>‹#›</a:t>
            </a:fld>
            <a:endParaRPr lang="en-US"/>
          </a:p>
        </p:txBody>
      </p:sp>
    </p:spTree>
    <p:extLst>
      <p:ext uri="{BB962C8B-B14F-4D97-AF65-F5344CB8AC3E}">
        <p14:creationId xmlns:p14="http://schemas.microsoft.com/office/powerpoint/2010/main" val="127072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CACB55-5347-437C-9029-74D87C2312E4}" type="datetimeFigureOut">
              <a:rPr lang="en-US" smtClean="0"/>
              <a:t>3/7/2023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B039955-2ACF-4EE4-BE0F-FCF32A85D49C}" type="slidenum">
              <a:rPr lang="en-US" smtClean="0"/>
              <a:t>‹#›</a:t>
            </a:fld>
            <a:endParaRPr lang="en-US"/>
          </a:p>
        </p:txBody>
      </p:sp>
    </p:spTree>
    <p:extLst>
      <p:ext uri="{BB962C8B-B14F-4D97-AF65-F5344CB8AC3E}">
        <p14:creationId xmlns:p14="http://schemas.microsoft.com/office/powerpoint/2010/main" val="267733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1CACB55-5347-437C-9029-74D87C2312E4}" type="datetimeFigureOut">
              <a:rPr lang="en-US" smtClean="0"/>
              <a:t>3/7/2023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039955-2ACF-4EE4-BE0F-FCF32A85D49C}" type="slidenum">
              <a:rPr lang="en-US" smtClean="0"/>
              <a:t>‹#›</a:t>
            </a:fld>
            <a:endParaRPr lang="en-US"/>
          </a:p>
        </p:txBody>
      </p:sp>
    </p:spTree>
    <p:extLst>
      <p:ext uri="{BB962C8B-B14F-4D97-AF65-F5344CB8AC3E}">
        <p14:creationId xmlns:p14="http://schemas.microsoft.com/office/powerpoint/2010/main" val="246285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ACB55-5347-437C-9029-74D87C2312E4}"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9955-2ACF-4EE4-BE0F-FCF32A85D49C}" type="slidenum">
              <a:rPr lang="en-US" smtClean="0"/>
              <a:t>‹#›</a:t>
            </a:fld>
            <a:endParaRPr lang="en-US"/>
          </a:p>
        </p:txBody>
      </p:sp>
    </p:spTree>
    <p:extLst>
      <p:ext uri="{BB962C8B-B14F-4D97-AF65-F5344CB8AC3E}">
        <p14:creationId xmlns:p14="http://schemas.microsoft.com/office/powerpoint/2010/main" val="128480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1CACB55-5347-437C-9029-74D87C2312E4}" type="datetimeFigureOut">
              <a:rPr lang="en-US" smtClean="0"/>
              <a:t>3/7/2023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039955-2ACF-4EE4-BE0F-FCF32A85D49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3484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2.xml"/><Relationship Id="rId7" Type="http://schemas.openxmlformats.org/officeDocument/2006/relationships/image" Target="../media/image1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sv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E3CC1-9759-4C1A-8CE0-243A6B4A9D7B}"/>
              </a:ext>
            </a:extLst>
          </p:cNvPr>
          <p:cNvSpPr>
            <a:spLocks noGrp="1"/>
          </p:cNvSpPr>
          <p:nvPr>
            <p:ph type="ctrTitle"/>
          </p:nvPr>
        </p:nvSpPr>
        <p:spPr/>
        <p:txBody>
          <a:bodyPr>
            <a:normAutofit/>
          </a:bodyPr>
          <a:lstStyle/>
          <a:p>
            <a:r>
              <a:rPr lang="en-US" dirty="0"/>
              <a:t>De‑identification of Structured EHR Using </a:t>
            </a:r>
            <a:r>
              <a:rPr lang="en-US" altLang="zh-CN" dirty="0"/>
              <a:t>Machine Learning</a:t>
            </a:r>
            <a:endParaRPr lang="en-US" dirty="0"/>
          </a:p>
        </p:txBody>
      </p:sp>
      <p:sp>
        <p:nvSpPr>
          <p:cNvPr id="3" name="Subtitle 2">
            <a:extLst>
              <a:ext uri="{FF2B5EF4-FFF2-40B4-BE49-F238E27FC236}">
                <a16:creationId xmlns:a16="http://schemas.microsoft.com/office/drawing/2014/main" id="{BC2E7529-CC2B-43C4-A9DD-A60F196DA6F7}"/>
              </a:ext>
            </a:extLst>
          </p:cNvPr>
          <p:cNvSpPr>
            <a:spLocks noGrp="1"/>
          </p:cNvSpPr>
          <p:nvPr>
            <p:ph type="subTitle" idx="1"/>
          </p:nvPr>
        </p:nvSpPr>
        <p:spPr/>
        <p:txBody>
          <a:bodyPr/>
          <a:lstStyle/>
          <a:p>
            <a:r>
              <a:rPr lang="en-US" altLang="zh-CN" dirty="0" err="1"/>
              <a:t>Luyao</a:t>
            </a:r>
            <a:r>
              <a:rPr lang="en-US" altLang="zh-CN" dirty="0"/>
              <a:t> Chen, Kai Zhang, Xiaoqian Jiang</a:t>
            </a:r>
            <a:endParaRPr lang="en-US" dirty="0"/>
          </a:p>
        </p:txBody>
      </p:sp>
    </p:spTree>
    <p:extLst>
      <p:ext uri="{BB962C8B-B14F-4D97-AF65-F5344CB8AC3E}">
        <p14:creationId xmlns:p14="http://schemas.microsoft.com/office/powerpoint/2010/main" val="2899788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E97DA9-8AA2-46D3-97E6-E4EB523B32B0}"/>
              </a:ext>
            </a:extLst>
          </p:cNvPr>
          <p:cNvSpPr>
            <a:spLocks noGrp="1"/>
          </p:cNvSpPr>
          <p:nvPr>
            <p:ph type="title"/>
          </p:nvPr>
        </p:nvSpPr>
        <p:spPr>
          <a:xfrm>
            <a:off x="949047" y="643466"/>
            <a:ext cx="2771273" cy="5225627"/>
          </a:xfrm>
        </p:spPr>
        <p:txBody>
          <a:bodyPr anchor="ctr">
            <a:normAutofit/>
          </a:bodyPr>
          <a:lstStyle/>
          <a:p>
            <a:r>
              <a:rPr lang="en-US" sz="3600" b="1">
                <a:latin typeface="Calibri" panose="020F0502020204030204" pitchFamily="34" charset="0"/>
              </a:rPr>
              <a:t>Detecting Sensitive Information with Feature Engineering</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C80142-DB67-48F8-99B4-E7D5A17BF6FF}"/>
              </a:ext>
            </a:extLst>
          </p:cNvPr>
          <p:cNvSpPr>
            <a:spLocks noGrp="1"/>
          </p:cNvSpPr>
          <p:nvPr>
            <p:ph idx="1"/>
          </p:nvPr>
        </p:nvSpPr>
        <p:spPr>
          <a:xfrm>
            <a:off x="4351019" y="643466"/>
            <a:ext cx="6895973" cy="5225628"/>
          </a:xfrm>
        </p:spPr>
        <p:txBody>
          <a:bodyPr anchor="ctr">
            <a:normAutofit/>
          </a:bodyPr>
          <a:lstStyle/>
          <a:p>
            <a:pPr>
              <a:buFont typeface="Wingdings" panose="05000000000000000000" pitchFamily="2" charset="2"/>
              <a:buChar char="§"/>
            </a:pPr>
            <a:r>
              <a:rPr lang="en-US" dirty="0"/>
              <a:t>Using </a:t>
            </a:r>
            <a:r>
              <a:rPr lang="en-US"/>
              <a:t>engineered features</a:t>
            </a:r>
            <a:r>
              <a:rPr lang="en-US" dirty="0"/>
              <a:t>, ML can be trained to learn if a column is PHI or not.</a:t>
            </a:r>
            <a:endParaRPr lang="en-US"/>
          </a:p>
          <a:p>
            <a:pPr>
              <a:buFont typeface="Wingdings" panose="05000000000000000000" pitchFamily="2" charset="2"/>
              <a:buChar char="§"/>
            </a:pPr>
            <a:r>
              <a:rPr lang="en-US" dirty="0"/>
              <a:t>The features we used are: </a:t>
            </a:r>
            <a:endParaRPr lang="en-US"/>
          </a:p>
          <a:p>
            <a:pPr lvl="1">
              <a:buFont typeface="Wingdings" panose="05000000000000000000" pitchFamily="2" charset="2"/>
              <a:buChar char="Ø"/>
            </a:pPr>
            <a:r>
              <a:rPr lang="en-US"/>
              <a:t> 1. Data type (categorical, datetime, integer, float, </a:t>
            </a:r>
            <a:r>
              <a:rPr lang="en-US" altLang="zh-CN"/>
              <a:t>string</a:t>
            </a:r>
            <a:r>
              <a:rPr lang="en-US"/>
              <a:t>)</a:t>
            </a:r>
          </a:p>
          <a:p>
            <a:pPr lvl="2">
              <a:buFont typeface="Wingdings" panose="05000000000000000000" pitchFamily="2" charset="2"/>
              <a:buChar char="v"/>
            </a:pPr>
            <a:r>
              <a:rPr lang="en-US" altLang="zh-CN"/>
              <a:t> Categorical data type fields are likely to be PHI: e.g. gender (M/F or 0/1), race (White/Black/Asian/etc. or 0/1/2/3)</a:t>
            </a:r>
          </a:p>
          <a:p>
            <a:pPr lvl="2">
              <a:buFont typeface="Wingdings" panose="05000000000000000000" pitchFamily="2" charset="2"/>
              <a:buChar char="v"/>
            </a:pPr>
            <a:r>
              <a:rPr lang="en-US"/>
              <a:t> Datetime data types are very likely to be PHI: e.g. birthdate, check-in/out date, death date, …</a:t>
            </a:r>
          </a:p>
          <a:p>
            <a:pPr lvl="2">
              <a:buFont typeface="Wingdings" panose="05000000000000000000" pitchFamily="2" charset="2"/>
              <a:buChar char="v"/>
            </a:pPr>
            <a:r>
              <a:rPr lang="en-US"/>
              <a:t> String data types can sometimes be PHI: e.g. gender, race, address,…</a:t>
            </a:r>
          </a:p>
          <a:p>
            <a:pPr lvl="2">
              <a:buFont typeface="Wingdings" panose="05000000000000000000" pitchFamily="2" charset="2"/>
              <a:buChar char="v"/>
            </a:pPr>
            <a:r>
              <a:rPr lang="en-US"/>
              <a:t> Numerical data types is unlikely to be PHI: e.g. vital sign test, lab test results, etc.</a:t>
            </a:r>
          </a:p>
        </p:txBody>
      </p:sp>
      <p:sp>
        <p:nvSpPr>
          <p:cNvPr id="12" name="Rectangle 11">
            <a:extLst>
              <a:ext uri="{FF2B5EF4-FFF2-40B4-BE49-F238E27FC236}">
                <a16:creationId xmlns:a16="http://schemas.microsoft.com/office/drawing/2014/main" id="{4C15B19B-E7BB-4060-B12F-3CDA8EF16A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968392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E97DA9-8AA2-46D3-97E6-E4EB523B32B0}"/>
              </a:ext>
            </a:extLst>
          </p:cNvPr>
          <p:cNvSpPr>
            <a:spLocks noGrp="1"/>
          </p:cNvSpPr>
          <p:nvPr>
            <p:ph type="title"/>
          </p:nvPr>
        </p:nvSpPr>
        <p:spPr>
          <a:xfrm>
            <a:off x="949047" y="643466"/>
            <a:ext cx="2771273" cy="5225627"/>
          </a:xfrm>
        </p:spPr>
        <p:txBody>
          <a:bodyPr anchor="ctr">
            <a:normAutofit/>
          </a:bodyPr>
          <a:lstStyle/>
          <a:p>
            <a:r>
              <a:rPr lang="en-US" sz="3600" b="1">
                <a:latin typeface="Calibri" panose="020F0502020204030204" pitchFamily="34" charset="0"/>
              </a:rPr>
              <a:t>Detecting Sensitive Information with Feature Engineering</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C80142-DB67-48F8-99B4-E7D5A17BF6FF}"/>
              </a:ext>
            </a:extLst>
          </p:cNvPr>
          <p:cNvSpPr>
            <a:spLocks noGrp="1"/>
          </p:cNvSpPr>
          <p:nvPr>
            <p:ph idx="1"/>
          </p:nvPr>
        </p:nvSpPr>
        <p:spPr>
          <a:xfrm>
            <a:off x="4351019" y="643466"/>
            <a:ext cx="6895973" cy="5225628"/>
          </a:xfrm>
        </p:spPr>
        <p:txBody>
          <a:bodyPr anchor="ctr">
            <a:normAutofit/>
          </a:bodyPr>
          <a:lstStyle/>
          <a:p>
            <a:pPr lvl="1">
              <a:buFont typeface="Wingdings" panose="05000000000000000000" pitchFamily="2" charset="2"/>
              <a:buChar char="Ø"/>
            </a:pPr>
            <a:r>
              <a:rPr lang="en-US" dirty="0"/>
              <a:t> 2. </a:t>
            </a:r>
            <a:r>
              <a:rPr lang="en-US"/>
              <a:t>Uniqueness count, unique ratio (%): how many unique value</a:t>
            </a:r>
          </a:p>
          <a:p>
            <a:pPr lvl="2">
              <a:buFont typeface="Wingdings" panose="05000000000000000000" pitchFamily="2" charset="2"/>
              <a:buChar char="v"/>
            </a:pPr>
            <a:r>
              <a:rPr lang="en-US" altLang="zh-CN"/>
              <a:t>If the items in of field is unique among all patients, it is very likely to be PHI, e.g. SSN number, MRN number, Encounter number, …</a:t>
            </a:r>
          </a:p>
          <a:p>
            <a:pPr lvl="1">
              <a:buFont typeface="Wingdings" panose="05000000000000000000" pitchFamily="2" charset="2"/>
              <a:buChar char="Ø"/>
            </a:pPr>
            <a:endParaRPr lang="en-US" altLang="zh-CN"/>
          </a:p>
          <a:p>
            <a:pPr lvl="1">
              <a:buFont typeface="Wingdings" panose="05000000000000000000" pitchFamily="2" charset="2"/>
              <a:buChar char="Ø"/>
            </a:pPr>
            <a:r>
              <a:rPr lang="en-US"/>
              <a:t>3. Statistics</a:t>
            </a:r>
            <a:r>
              <a:rPr lang="en-US" dirty="0"/>
              <a:t>: min, max, mode, median, sum, variance, std, skewness, kurtosis, quantiles, </a:t>
            </a:r>
            <a:r>
              <a:rPr lang="en-US" dirty="0" err="1"/>
              <a:t>median_abs_deviation</a:t>
            </a:r>
            <a:endParaRPr lang="en-US"/>
          </a:p>
          <a:p>
            <a:pPr lvl="2">
              <a:buFont typeface="Wingdings" panose="05000000000000000000" pitchFamily="2" charset="2"/>
              <a:buChar char="v"/>
            </a:pPr>
            <a:r>
              <a:rPr lang="en-US"/>
              <a:t> If a column is numerical data type, their statistics also tells information about whether they are PHI</a:t>
            </a:r>
          </a:p>
          <a:p>
            <a:pPr lvl="2">
              <a:buFont typeface="Wingdings" panose="05000000000000000000" pitchFamily="2" charset="2"/>
              <a:buChar char="v"/>
            </a:pPr>
            <a:r>
              <a:rPr lang="en-US"/>
              <a:t> For example, if their min values is a very large number, say 1242642567, then it is very likely to be a PHI, e.g. SSN/MRN </a:t>
            </a:r>
          </a:p>
          <a:p>
            <a:pPr lvl="2">
              <a:buFont typeface="Wingdings" panose="05000000000000000000" pitchFamily="2" charset="2"/>
              <a:buChar char="v"/>
            </a:pPr>
            <a:r>
              <a:rPr lang="en-US"/>
              <a:t> On the other hand, non-PHI lab tests/vital signs usually do not have such numbers of such scale</a:t>
            </a:r>
          </a:p>
          <a:p>
            <a:pPr lvl="1">
              <a:buFont typeface="Wingdings" panose="05000000000000000000" pitchFamily="2" charset="2"/>
              <a:buChar char="Ø"/>
            </a:pPr>
            <a:endParaRPr lang="en-US" altLang="zh-CN"/>
          </a:p>
          <a:p>
            <a:pPr marL="384048" lvl="2" indent="0">
              <a:buNone/>
            </a:pPr>
            <a:endParaRPr lang="en-US" altLang="zh-CN"/>
          </a:p>
          <a:p>
            <a:pPr lvl="2">
              <a:buFont typeface="Wingdings" panose="05000000000000000000" pitchFamily="2" charset="2"/>
              <a:buChar char="v"/>
            </a:pPr>
            <a:endParaRPr lang="en-US"/>
          </a:p>
          <a:p>
            <a:pPr lvl="1">
              <a:buFont typeface="Wingdings" panose="05000000000000000000" pitchFamily="2" charset="2"/>
              <a:buChar char="Ø"/>
            </a:pPr>
            <a:endParaRPr lang="en-US"/>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
        <p:nvSpPr>
          <p:cNvPr id="12" name="Rectangle 11">
            <a:extLst>
              <a:ext uri="{FF2B5EF4-FFF2-40B4-BE49-F238E27FC236}">
                <a16:creationId xmlns:a16="http://schemas.microsoft.com/office/drawing/2014/main" id="{4C15B19B-E7BB-4060-B12F-3CDA8EF16A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836393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2D3FD4-6F71-43DF-93B9-87279519C6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60E9ED-897A-47EF-8BDE-CE509A2DCEE4}"/>
              </a:ext>
            </a:extLst>
          </p:cNvPr>
          <p:cNvSpPr>
            <a:spLocks noGrp="1"/>
          </p:cNvSpPr>
          <p:nvPr>
            <p:ph type="title"/>
          </p:nvPr>
        </p:nvSpPr>
        <p:spPr>
          <a:xfrm>
            <a:off x="1097280" y="516835"/>
            <a:ext cx="5977937" cy="1666501"/>
          </a:xfrm>
        </p:spPr>
        <p:txBody>
          <a:bodyPr>
            <a:normAutofit/>
          </a:bodyPr>
          <a:lstStyle/>
          <a:p>
            <a:r>
              <a:rPr lang="en-US" sz="4000" b="1">
                <a:solidFill>
                  <a:srgbClr val="FFFFFF"/>
                </a:solidFill>
                <a:latin typeface="Calibri" panose="020F0502020204030204" pitchFamily="34" charset="0"/>
              </a:rPr>
              <a:t>Experiment</a:t>
            </a:r>
          </a:p>
        </p:txBody>
      </p:sp>
      <p:sp>
        <p:nvSpPr>
          <p:cNvPr id="3" name="Content Placeholder 2">
            <a:extLst>
              <a:ext uri="{FF2B5EF4-FFF2-40B4-BE49-F238E27FC236}">
                <a16:creationId xmlns:a16="http://schemas.microsoft.com/office/drawing/2014/main" id="{36BED37B-39C8-414B-B322-DEDCED499484}"/>
              </a:ext>
            </a:extLst>
          </p:cNvPr>
          <p:cNvSpPr>
            <a:spLocks noGrp="1"/>
          </p:cNvSpPr>
          <p:nvPr>
            <p:ph idx="1"/>
          </p:nvPr>
        </p:nvSpPr>
        <p:spPr>
          <a:xfrm>
            <a:off x="1097279" y="2236304"/>
            <a:ext cx="5977938" cy="3652667"/>
          </a:xfrm>
        </p:spPr>
        <p:txBody>
          <a:bodyPr>
            <a:normAutofit/>
          </a:bodyPr>
          <a:lstStyle/>
          <a:p>
            <a:r>
              <a:rPr lang="en-US" sz="1800">
                <a:solidFill>
                  <a:srgbClr val="FFFFFF"/>
                </a:solidFill>
              </a:rPr>
              <a:t>ML model is trained on local structured EHR data: </a:t>
            </a:r>
          </a:p>
          <a:p>
            <a:endParaRPr lang="en-US" sz="1800">
              <a:solidFill>
                <a:srgbClr val="FFFFFF"/>
              </a:solidFill>
            </a:endParaRPr>
          </a:p>
          <a:p>
            <a:pPr lvl="1"/>
            <a:r>
              <a:rPr lang="en-US">
                <a:solidFill>
                  <a:srgbClr val="FFFFFF"/>
                </a:solidFill>
              </a:rPr>
              <a:t>The data contains 5,000 patients (rows)</a:t>
            </a:r>
          </a:p>
          <a:p>
            <a:pPr lvl="1"/>
            <a:r>
              <a:rPr lang="en-US">
                <a:solidFill>
                  <a:srgbClr val="FFFFFF"/>
                </a:solidFill>
              </a:rPr>
              <a:t>Near 1,000 columns with 67 columns being PHI</a:t>
            </a:r>
          </a:p>
          <a:p>
            <a:pPr lvl="1"/>
            <a:r>
              <a:rPr lang="en-US">
                <a:solidFill>
                  <a:srgbClr val="FFFFFF"/>
                </a:solidFill>
              </a:rPr>
              <a:t>The </a:t>
            </a:r>
            <a:r>
              <a:rPr lang="en-US" altLang="zh-CN">
                <a:solidFill>
                  <a:srgbClr val="FFFFFF"/>
                </a:solidFill>
              </a:rPr>
              <a:t>model</a:t>
            </a:r>
            <a:r>
              <a:rPr lang="en-US">
                <a:solidFill>
                  <a:srgbClr val="FFFFFF"/>
                </a:solidFill>
              </a:rPr>
              <a:t> engineered 72 statistical values from each column to be the features to train the algorithm</a:t>
            </a:r>
          </a:p>
        </p:txBody>
      </p:sp>
      <p:sp>
        <p:nvSpPr>
          <p:cNvPr id="12" name="Rectangle 11">
            <a:extLst>
              <a:ext uri="{FF2B5EF4-FFF2-40B4-BE49-F238E27FC236}">
                <a16:creationId xmlns:a16="http://schemas.microsoft.com/office/drawing/2014/main" id="{36F207B4-66C3-4A76-8D54-C2871CF809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84B2A688-AB1D-4467-880E-9B22DE127F19}"/>
              </a:ext>
            </a:extLst>
          </p:cNvPr>
          <p:cNvPicPr>
            <a:picLocks noChangeAspect="1"/>
          </p:cNvPicPr>
          <p:nvPr/>
        </p:nvPicPr>
        <p:blipFill rotWithShape="1">
          <a:blip r:embed="rId2"/>
          <a:srcRect r="4090"/>
          <a:stretch/>
        </p:blipFill>
        <p:spPr>
          <a:xfrm>
            <a:off x="7611902" y="10"/>
            <a:ext cx="4580097" cy="6857990"/>
          </a:xfrm>
          <a:prstGeom prst="rect">
            <a:avLst/>
          </a:prstGeom>
        </p:spPr>
      </p:pic>
    </p:spTree>
    <p:extLst>
      <p:ext uri="{BB962C8B-B14F-4D97-AF65-F5344CB8AC3E}">
        <p14:creationId xmlns:p14="http://schemas.microsoft.com/office/powerpoint/2010/main" val="492790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D4227-CBC1-4A0E-9A0D-467CCA521E52}"/>
              </a:ext>
            </a:extLst>
          </p:cNvPr>
          <p:cNvSpPr>
            <a:spLocks noGrp="1"/>
          </p:cNvSpPr>
          <p:nvPr>
            <p:ph type="title"/>
          </p:nvPr>
        </p:nvSpPr>
        <p:spPr/>
        <p:txBody>
          <a:bodyPr>
            <a:normAutofit/>
          </a:bodyPr>
          <a:lstStyle/>
          <a:p>
            <a:r>
              <a:rPr lang="en-US" b="1" dirty="0">
                <a:solidFill>
                  <a:srgbClr val="499FBC"/>
                </a:solidFill>
                <a:latin typeface="Calibri" panose="020F0502020204030204" pitchFamily="34" charset="0"/>
              </a:rPr>
              <a:t>Example of the Training Data</a:t>
            </a:r>
          </a:p>
        </p:txBody>
      </p:sp>
      <p:pic>
        <p:nvPicPr>
          <p:cNvPr id="5" name="Picture 4">
            <a:extLst>
              <a:ext uri="{FF2B5EF4-FFF2-40B4-BE49-F238E27FC236}">
                <a16:creationId xmlns:a16="http://schemas.microsoft.com/office/drawing/2014/main" id="{6AC26BD7-821B-4A6F-AA7F-7C65FDAC916F}"/>
              </a:ext>
            </a:extLst>
          </p:cNvPr>
          <p:cNvPicPr>
            <a:picLocks noChangeAspect="1"/>
          </p:cNvPicPr>
          <p:nvPr/>
        </p:nvPicPr>
        <p:blipFill>
          <a:blip r:embed="rId2"/>
          <a:stretch>
            <a:fillRect/>
          </a:stretch>
        </p:blipFill>
        <p:spPr>
          <a:xfrm>
            <a:off x="758086" y="1737360"/>
            <a:ext cx="8200563" cy="4510310"/>
          </a:xfrm>
          <a:prstGeom prst="rect">
            <a:avLst/>
          </a:prstGeom>
        </p:spPr>
      </p:pic>
      <p:pic>
        <p:nvPicPr>
          <p:cNvPr id="7" name="Picture 6">
            <a:extLst>
              <a:ext uri="{FF2B5EF4-FFF2-40B4-BE49-F238E27FC236}">
                <a16:creationId xmlns:a16="http://schemas.microsoft.com/office/drawing/2014/main" id="{9A711F06-1200-47E6-AD0C-C090BF1127E5}"/>
              </a:ext>
            </a:extLst>
          </p:cNvPr>
          <p:cNvPicPr>
            <a:picLocks noChangeAspect="1"/>
          </p:cNvPicPr>
          <p:nvPr/>
        </p:nvPicPr>
        <p:blipFill rotWithShape="1">
          <a:blip r:embed="rId3"/>
          <a:srcRect l="65361"/>
          <a:stretch/>
        </p:blipFill>
        <p:spPr>
          <a:xfrm>
            <a:off x="9783983" y="1675575"/>
            <a:ext cx="1710891" cy="4510310"/>
          </a:xfrm>
          <a:prstGeom prst="rect">
            <a:avLst/>
          </a:prstGeom>
        </p:spPr>
      </p:pic>
      <p:sp>
        <p:nvSpPr>
          <p:cNvPr id="8" name="Rectangle 7">
            <a:extLst>
              <a:ext uri="{FF2B5EF4-FFF2-40B4-BE49-F238E27FC236}">
                <a16:creationId xmlns:a16="http://schemas.microsoft.com/office/drawing/2014/main" id="{ED89FAE3-5B9F-4057-948D-01A5AF05F83C}"/>
              </a:ext>
            </a:extLst>
          </p:cNvPr>
          <p:cNvSpPr/>
          <p:nvPr/>
        </p:nvSpPr>
        <p:spPr>
          <a:xfrm>
            <a:off x="11073380" y="1652428"/>
            <a:ext cx="527282" cy="472589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9CAA85F-FAB3-41EF-8AF5-C904BD8C0077}"/>
              </a:ext>
            </a:extLst>
          </p:cNvPr>
          <p:cNvSpPr txBox="1"/>
          <p:nvPr/>
        </p:nvSpPr>
        <p:spPr>
          <a:xfrm>
            <a:off x="10622329" y="1306101"/>
            <a:ext cx="1424942" cy="307777"/>
          </a:xfrm>
          <a:prstGeom prst="rect">
            <a:avLst/>
          </a:prstGeom>
          <a:noFill/>
        </p:spPr>
        <p:txBody>
          <a:bodyPr wrap="none" rtlCol="0">
            <a:spAutoFit/>
          </a:bodyPr>
          <a:lstStyle/>
          <a:p>
            <a:r>
              <a:rPr lang="en-US" sz="1400" dirty="0">
                <a:solidFill>
                  <a:srgbClr val="FF0000"/>
                </a:solidFill>
              </a:rPr>
              <a:t>Prediction Target</a:t>
            </a:r>
          </a:p>
        </p:txBody>
      </p:sp>
      <p:sp>
        <p:nvSpPr>
          <p:cNvPr id="14" name="Oval 13">
            <a:extLst>
              <a:ext uri="{FF2B5EF4-FFF2-40B4-BE49-F238E27FC236}">
                <a16:creationId xmlns:a16="http://schemas.microsoft.com/office/drawing/2014/main" id="{F8F30BF8-0E2B-43A7-BCF8-5867075939D6}"/>
              </a:ext>
            </a:extLst>
          </p:cNvPr>
          <p:cNvSpPr/>
          <p:nvPr/>
        </p:nvSpPr>
        <p:spPr>
          <a:xfrm>
            <a:off x="5749907" y="6304697"/>
            <a:ext cx="87013" cy="990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8A9CCA7-CE83-4C39-BCC3-85DFC01117A2}"/>
              </a:ext>
            </a:extLst>
          </p:cNvPr>
          <p:cNvSpPr/>
          <p:nvPr/>
        </p:nvSpPr>
        <p:spPr>
          <a:xfrm>
            <a:off x="5749907" y="6457097"/>
            <a:ext cx="87013" cy="990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327E66B-C357-4191-B49B-FC53C4CD93B8}"/>
              </a:ext>
            </a:extLst>
          </p:cNvPr>
          <p:cNvSpPr/>
          <p:nvPr/>
        </p:nvSpPr>
        <p:spPr>
          <a:xfrm>
            <a:off x="5749907" y="6609497"/>
            <a:ext cx="87013" cy="990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B71EE3D-4714-447E-A368-CBA8C509CA00}"/>
              </a:ext>
            </a:extLst>
          </p:cNvPr>
          <p:cNvSpPr/>
          <p:nvPr/>
        </p:nvSpPr>
        <p:spPr>
          <a:xfrm rot="16200000">
            <a:off x="9153607" y="3855971"/>
            <a:ext cx="87013" cy="990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C702476-47FA-4BFE-BAFC-DC1BA8DD3976}"/>
              </a:ext>
            </a:extLst>
          </p:cNvPr>
          <p:cNvSpPr/>
          <p:nvPr/>
        </p:nvSpPr>
        <p:spPr>
          <a:xfrm rot="16200000">
            <a:off x="9334313" y="3855971"/>
            <a:ext cx="87013" cy="990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5F981D9-135F-40E7-ADC6-658C7E46BF50}"/>
              </a:ext>
            </a:extLst>
          </p:cNvPr>
          <p:cNvSpPr/>
          <p:nvPr/>
        </p:nvSpPr>
        <p:spPr>
          <a:xfrm rot="16200000">
            <a:off x="9501403" y="3855971"/>
            <a:ext cx="87013" cy="990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9C44AA2-512B-4CD9-83B4-592971D6DA0C}"/>
              </a:ext>
            </a:extLst>
          </p:cNvPr>
          <p:cNvSpPr txBox="1"/>
          <p:nvPr/>
        </p:nvSpPr>
        <p:spPr>
          <a:xfrm>
            <a:off x="221078" y="1548942"/>
            <a:ext cx="1752403" cy="369332"/>
          </a:xfrm>
          <a:prstGeom prst="rect">
            <a:avLst/>
          </a:prstGeom>
          <a:noFill/>
        </p:spPr>
        <p:txBody>
          <a:bodyPr wrap="none" rtlCol="0">
            <a:spAutoFit/>
          </a:bodyPr>
          <a:lstStyle/>
          <a:p>
            <a:r>
              <a:rPr lang="en-US" dirty="0">
                <a:solidFill>
                  <a:srgbClr val="FF0000"/>
                </a:solidFill>
              </a:rPr>
              <a:t>Fields in </a:t>
            </a:r>
            <a:r>
              <a:rPr lang="en-US" altLang="zh-CN" dirty="0">
                <a:solidFill>
                  <a:srgbClr val="FF0000"/>
                </a:solidFill>
              </a:rPr>
              <a:t>the EHR</a:t>
            </a:r>
            <a:endParaRPr lang="en-US" dirty="0">
              <a:solidFill>
                <a:srgbClr val="FF0000"/>
              </a:solidFill>
            </a:endParaRPr>
          </a:p>
        </p:txBody>
      </p:sp>
      <p:sp>
        <p:nvSpPr>
          <p:cNvPr id="21" name="Rectangle 20">
            <a:extLst>
              <a:ext uri="{FF2B5EF4-FFF2-40B4-BE49-F238E27FC236}">
                <a16:creationId xmlns:a16="http://schemas.microsoft.com/office/drawing/2014/main" id="{944CFBA9-B7AF-4329-AE44-34DF7B947E8C}"/>
              </a:ext>
            </a:extLst>
          </p:cNvPr>
          <p:cNvSpPr/>
          <p:nvPr/>
        </p:nvSpPr>
        <p:spPr>
          <a:xfrm>
            <a:off x="758085" y="1906715"/>
            <a:ext cx="1193185" cy="46646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188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5955-AA35-4E29-A021-AE51737E504A}"/>
              </a:ext>
            </a:extLst>
          </p:cNvPr>
          <p:cNvSpPr>
            <a:spLocks noGrp="1"/>
          </p:cNvSpPr>
          <p:nvPr>
            <p:ph type="title"/>
          </p:nvPr>
        </p:nvSpPr>
        <p:spPr/>
        <p:txBody>
          <a:bodyPr>
            <a:normAutofit/>
          </a:bodyPr>
          <a:lstStyle/>
          <a:p>
            <a:r>
              <a:rPr lang="en-US" b="1">
                <a:solidFill>
                  <a:srgbClr val="499FBC"/>
                </a:solidFill>
                <a:latin typeface="Calibri" panose="020F0502020204030204" pitchFamily="34" charset="0"/>
              </a:rPr>
              <a:t>Result</a:t>
            </a:r>
            <a:endParaRPr lang="en-US" b="1" dirty="0">
              <a:solidFill>
                <a:srgbClr val="499FBC"/>
              </a:solidFill>
              <a:latin typeface="Calibri" panose="020F0502020204030204" pitchFamily="34" charset="0"/>
            </a:endParaRPr>
          </a:p>
        </p:txBody>
      </p:sp>
      <p:graphicFrame>
        <p:nvGraphicFramePr>
          <p:cNvPr id="8200" name="Content Placeholder 2">
            <a:extLst>
              <a:ext uri="{FF2B5EF4-FFF2-40B4-BE49-F238E27FC236}">
                <a16:creationId xmlns:a16="http://schemas.microsoft.com/office/drawing/2014/main" id="{F50C2CA7-E217-D2A4-3A50-5EFA101F1D30}"/>
              </a:ext>
            </a:extLst>
          </p:cNvPr>
          <p:cNvGraphicFramePr>
            <a:graphicFrameLocks noGrp="1"/>
          </p:cNvGraphicFramePr>
          <p:nvPr>
            <p:ph idx="1"/>
          </p:nvPr>
        </p:nvGraphicFramePr>
        <p:xfrm>
          <a:off x="1097280" y="1845734"/>
          <a:ext cx="456692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194" name="Picture 2">
            <a:extLst>
              <a:ext uri="{FF2B5EF4-FFF2-40B4-BE49-F238E27FC236}">
                <a16:creationId xmlns:a16="http://schemas.microsoft.com/office/drawing/2014/main" id="{5F37D43C-2E94-4FBC-B7A6-7DACDB02EF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64399" y="383221"/>
            <a:ext cx="4149725" cy="281665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8475CB1C-EF71-4CBB-A4A7-81DB0C1BD9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64400" y="3248024"/>
            <a:ext cx="4149724" cy="2816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00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4CC594A-A820-450F-B363-C19201FCFE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9FAB3DA-E9ED-4574-ABCC-378BC0FF1B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804BE25-569B-9587-99E0-5CBD9C2889F9}"/>
              </a:ext>
            </a:extLst>
          </p:cNvPr>
          <p:cNvSpPr>
            <a:spLocks noGrp="1"/>
          </p:cNvSpPr>
          <p:nvPr>
            <p:ph type="title"/>
          </p:nvPr>
        </p:nvSpPr>
        <p:spPr>
          <a:xfrm>
            <a:off x="492370" y="516835"/>
            <a:ext cx="3084844" cy="2103875"/>
          </a:xfrm>
        </p:spPr>
        <p:txBody>
          <a:bodyPr>
            <a:normAutofit/>
          </a:bodyPr>
          <a:lstStyle/>
          <a:p>
            <a:r>
              <a:rPr lang="en-US" sz="3600" b="1" dirty="0">
                <a:solidFill>
                  <a:srgbClr val="499FBC"/>
                </a:solidFill>
                <a:latin typeface="Calibri" panose="020F0502020204030204" pitchFamily="34" charset="0"/>
              </a:rPr>
              <a:t>The PHI Data Scan Tool</a:t>
            </a:r>
            <a:endParaRPr lang="en-US" sz="3600" dirty="0">
              <a:solidFill>
                <a:srgbClr val="FFFFFF"/>
              </a:solidFill>
            </a:endParaRPr>
          </a:p>
        </p:txBody>
      </p:sp>
      <p:sp>
        <p:nvSpPr>
          <p:cNvPr id="3" name="Content Placeholder 2">
            <a:extLst>
              <a:ext uri="{FF2B5EF4-FFF2-40B4-BE49-F238E27FC236}">
                <a16:creationId xmlns:a16="http://schemas.microsoft.com/office/drawing/2014/main" id="{DD4970B5-E0AD-C211-21E0-BE60505C375C}"/>
              </a:ext>
            </a:extLst>
          </p:cNvPr>
          <p:cNvSpPr>
            <a:spLocks noGrp="1"/>
          </p:cNvSpPr>
          <p:nvPr>
            <p:ph idx="1"/>
          </p:nvPr>
        </p:nvSpPr>
        <p:spPr>
          <a:xfrm>
            <a:off x="492371" y="2653800"/>
            <a:ext cx="3084844" cy="3335519"/>
          </a:xfrm>
        </p:spPr>
        <p:txBody>
          <a:bodyPr>
            <a:normAutofit/>
          </a:bodyPr>
          <a:lstStyle/>
          <a:p>
            <a:r>
              <a:rPr lang="en-US" sz="1500" dirty="0">
                <a:solidFill>
                  <a:srgbClr val="FFFFFF"/>
                </a:solidFill>
              </a:rPr>
              <a:t>Workflow </a:t>
            </a:r>
            <a:r>
              <a:rPr lang="en-US" sz="1500" dirty="0" err="1">
                <a:solidFill>
                  <a:srgbClr val="FFFFFF"/>
                </a:solidFill>
              </a:rPr>
              <a:t>explaination</a:t>
            </a:r>
            <a:endParaRPr lang="en-US" sz="1500" dirty="0">
              <a:solidFill>
                <a:srgbClr val="FFFFFF"/>
              </a:solidFill>
            </a:endParaRPr>
          </a:p>
        </p:txBody>
      </p:sp>
      <p:sp>
        <p:nvSpPr>
          <p:cNvPr id="18" name="Rectangle 17">
            <a:extLst>
              <a:ext uri="{FF2B5EF4-FFF2-40B4-BE49-F238E27FC236}">
                <a16:creationId xmlns:a16="http://schemas.microsoft.com/office/drawing/2014/main" id="{53B8D6B0-55D6-48DC-86D8-FD95D5F118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a:extLst>
              <a:ext uri="{FF2B5EF4-FFF2-40B4-BE49-F238E27FC236}">
                <a16:creationId xmlns:a16="http://schemas.microsoft.com/office/drawing/2014/main" id="{649F5C35-D060-D98D-853B-84638F39ADF5}"/>
              </a:ext>
            </a:extLst>
          </p:cNvPr>
          <p:cNvGrpSpPr/>
          <p:nvPr/>
        </p:nvGrpSpPr>
        <p:grpSpPr>
          <a:xfrm>
            <a:off x="5349744" y="440341"/>
            <a:ext cx="5484361" cy="5577840"/>
            <a:chOff x="1823286" y="1768592"/>
            <a:chExt cx="4362704" cy="4437065"/>
          </a:xfrm>
        </p:grpSpPr>
        <p:graphicFrame>
          <p:nvGraphicFramePr>
            <p:cNvPr id="5" name="Diagram 4">
              <a:extLst>
                <a:ext uri="{FF2B5EF4-FFF2-40B4-BE49-F238E27FC236}">
                  <a16:creationId xmlns:a16="http://schemas.microsoft.com/office/drawing/2014/main" id="{14030ACB-00F3-57C7-0A74-B592FE7F4CBA}"/>
                </a:ext>
              </a:extLst>
            </p:cNvPr>
            <p:cNvGraphicFramePr/>
            <p:nvPr>
              <p:extLst>
                <p:ext uri="{D42A27DB-BD31-4B8C-83A1-F6EECF244321}">
                  <p14:modId xmlns:p14="http://schemas.microsoft.com/office/powerpoint/2010/main" val="1339936414"/>
                </p:ext>
              </p:extLst>
            </p:nvPr>
          </p:nvGraphicFramePr>
          <p:xfrm>
            <a:off x="2400664" y="2200924"/>
            <a:ext cx="3785326" cy="4004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lowchart: Magnetic Disk 5">
              <a:extLst>
                <a:ext uri="{FF2B5EF4-FFF2-40B4-BE49-F238E27FC236}">
                  <a16:creationId xmlns:a16="http://schemas.microsoft.com/office/drawing/2014/main" id="{C5C2D2A7-79BB-C974-D443-4122B67D966C}"/>
                </a:ext>
              </a:extLst>
            </p:cNvPr>
            <p:cNvSpPr/>
            <p:nvPr/>
          </p:nvSpPr>
          <p:spPr>
            <a:xfrm>
              <a:off x="1823286" y="1768592"/>
              <a:ext cx="1154757" cy="67055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US" sz="2400"/>
                <a:t>Database</a:t>
              </a:r>
            </a:p>
          </p:txBody>
        </p:sp>
        <p:sp>
          <p:nvSpPr>
            <p:cNvPr id="7" name="Flowchart: Multidocument 6">
              <a:extLst>
                <a:ext uri="{FF2B5EF4-FFF2-40B4-BE49-F238E27FC236}">
                  <a16:creationId xmlns:a16="http://schemas.microsoft.com/office/drawing/2014/main" id="{49663958-E2F3-B938-9D22-7411D56CEB60}"/>
                </a:ext>
              </a:extLst>
            </p:cNvPr>
            <p:cNvSpPr/>
            <p:nvPr/>
          </p:nvSpPr>
          <p:spPr>
            <a:xfrm>
              <a:off x="1823286" y="2589350"/>
              <a:ext cx="1060704" cy="7589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US" sz="2400" dirty="0"/>
                <a:t>Text Files</a:t>
              </a:r>
            </a:p>
          </p:txBody>
        </p:sp>
        <p:cxnSp>
          <p:nvCxnSpPr>
            <p:cNvPr id="8" name="Straight Arrow Connector 7">
              <a:extLst>
                <a:ext uri="{FF2B5EF4-FFF2-40B4-BE49-F238E27FC236}">
                  <a16:creationId xmlns:a16="http://schemas.microsoft.com/office/drawing/2014/main" id="{9D799385-4D0F-9B84-B9B8-730735E068D2}"/>
                </a:ext>
              </a:extLst>
            </p:cNvPr>
            <p:cNvCxnSpPr>
              <a:stCxn id="6" idx="4"/>
            </p:cNvCxnSpPr>
            <p:nvPr/>
          </p:nvCxnSpPr>
          <p:spPr>
            <a:xfrm>
              <a:off x="2978043" y="2103872"/>
              <a:ext cx="692946" cy="485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36BF9C8-23BE-D200-F465-BE998718889C}"/>
                </a:ext>
              </a:extLst>
            </p:cNvPr>
            <p:cNvCxnSpPr>
              <a:stCxn id="7" idx="3"/>
            </p:cNvCxnSpPr>
            <p:nvPr/>
          </p:nvCxnSpPr>
          <p:spPr>
            <a:xfrm flipV="1">
              <a:off x="2883990" y="2589350"/>
              <a:ext cx="786999" cy="379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1" name="Picture 2" descr="main.JPG (480×556)">
            <a:extLst>
              <a:ext uri="{FF2B5EF4-FFF2-40B4-BE49-F238E27FC236}">
                <a16:creationId xmlns:a16="http://schemas.microsoft.com/office/drawing/2014/main" id="{4BB69175-2F4B-E5D0-2F0C-FC9FB7861D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501" y="2994843"/>
            <a:ext cx="3187085" cy="3691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876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B35086-8BCD-4E05-8F32-7AE660EE9A0E}"/>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latin typeface="Calibri" panose="020F0502020204030204" pitchFamily="34" charset="0"/>
              </a:rPr>
              <a:t>Prerequisites</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2">
            <a:extLst>
              <a:ext uri="{FF2B5EF4-FFF2-40B4-BE49-F238E27FC236}">
                <a16:creationId xmlns:a16="http://schemas.microsoft.com/office/drawing/2014/main" id="{96DEB09F-4C16-41EE-942F-C36B06FD6C46}"/>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
            </a:pPr>
            <a:r>
              <a:rPr lang="en-US" b="0" i="0" dirty="0">
                <a:effectLst/>
                <a:latin typeface="Helvetica" panose="020B0604020202020204" pitchFamily="34" charset="0"/>
              </a:rPr>
              <a:t> Windows 10 or Mac OS </a:t>
            </a:r>
          </a:p>
          <a:p>
            <a:pPr lvl="1">
              <a:buFont typeface="Wingdings" panose="05000000000000000000" pitchFamily="2" charset="2"/>
              <a:buChar char="§"/>
            </a:pPr>
            <a:r>
              <a:rPr lang="en-US" b="0" i="0" dirty="0">
                <a:effectLst/>
                <a:latin typeface="Helvetica" panose="020B0604020202020204" pitchFamily="34" charset="0"/>
              </a:rPr>
              <a:t>with Python3.8 or Python3.9</a:t>
            </a:r>
          </a:p>
          <a:p>
            <a:pPr lvl="1">
              <a:buFont typeface="Wingdings" panose="05000000000000000000" pitchFamily="2" charset="2"/>
              <a:buChar char="§"/>
            </a:pPr>
            <a:r>
              <a:rPr lang="en-US" dirty="0">
                <a:latin typeface="Helvetica" panose="020B0604020202020204" pitchFamily="34" charset="0"/>
              </a:rPr>
              <a:t>with </a:t>
            </a:r>
            <a:r>
              <a:rPr lang="en-US" dirty="0" err="1">
                <a:latin typeface="Helvetica" panose="020B0604020202020204" pitchFamily="34" charset="0"/>
              </a:rPr>
              <a:t>Github</a:t>
            </a:r>
            <a:r>
              <a:rPr lang="en-US" dirty="0">
                <a:latin typeface="Helvetica" panose="020B0604020202020204" pitchFamily="34" charset="0"/>
              </a:rPr>
              <a:t> tools installed </a:t>
            </a:r>
          </a:p>
          <a:p>
            <a:pPr>
              <a:buFont typeface="Wingdings" panose="05000000000000000000" pitchFamily="2" charset="2"/>
              <a:buChar char="§"/>
            </a:pPr>
            <a:r>
              <a:rPr lang="en-US" b="0" i="0" dirty="0">
                <a:effectLst/>
                <a:latin typeface="Helvetica" panose="020B0604020202020204" pitchFamily="34" charset="0"/>
              </a:rPr>
              <a:t> Key python decencies </a:t>
            </a:r>
          </a:p>
          <a:p>
            <a:pPr lvl="1">
              <a:buFont typeface="Wingdings" panose="05000000000000000000" pitchFamily="2" charset="2"/>
              <a:buChar char="§"/>
            </a:pPr>
            <a:r>
              <a:rPr lang="en-US" b="0" i="0" dirty="0">
                <a:effectLst/>
                <a:latin typeface="Helvetica" panose="020B0604020202020204" pitchFamily="34" charset="0"/>
              </a:rPr>
              <a:t> PYQT6  - Python GUI packages</a:t>
            </a:r>
          </a:p>
          <a:p>
            <a:pPr lvl="1">
              <a:buFont typeface="Wingdings" panose="05000000000000000000" pitchFamily="2" charset="2"/>
              <a:buChar char="§"/>
            </a:pPr>
            <a:r>
              <a:rPr lang="en-US" dirty="0">
                <a:latin typeface="Helvetica" panose="020B0604020202020204" pitchFamily="34" charset="0"/>
              </a:rPr>
              <a:t> </a:t>
            </a:r>
            <a:r>
              <a:rPr lang="en-US" dirty="0" err="1">
                <a:latin typeface="Helvetica" panose="020B0604020202020204" pitchFamily="34" charset="0"/>
              </a:rPr>
              <a:t>Dataprofiler</a:t>
            </a:r>
            <a:r>
              <a:rPr lang="en-US" dirty="0">
                <a:latin typeface="Helvetica" panose="020B0604020202020204" pitchFamily="34" charset="0"/>
              </a:rPr>
              <a:t> – Data statistics collection</a:t>
            </a:r>
            <a:endParaRPr lang="en-US" b="0" i="0" dirty="0">
              <a:effectLst/>
              <a:latin typeface="Helvetica" panose="020B0604020202020204" pitchFamily="34" charset="0"/>
            </a:endParaRPr>
          </a:p>
          <a:p>
            <a:pPr lvl="1">
              <a:buFont typeface="Wingdings" panose="05000000000000000000" pitchFamily="2" charset="2"/>
              <a:buChar char="§"/>
            </a:pPr>
            <a:r>
              <a:rPr lang="en-US" b="0" i="0" dirty="0">
                <a:effectLst/>
                <a:latin typeface="Helvetica" panose="020B0604020202020204" pitchFamily="34" charset="0"/>
              </a:rPr>
              <a:t> </a:t>
            </a:r>
            <a:r>
              <a:rPr lang="en-US" b="0" i="0" dirty="0" err="1">
                <a:effectLst/>
                <a:latin typeface="Helvetica" panose="020B0604020202020204" pitchFamily="34" charset="0"/>
              </a:rPr>
              <a:t>Xgboost</a:t>
            </a:r>
            <a:r>
              <a:rPr lang="en-US" b="0" i="0" dirty="0">
                <a:effectLst/>
                <a:latin typeface="Helvetica" panose="020B0604020202020204" pitchFamily="34" charset="0"/>
              </a:rPr>
              <a:t> – Machine learning Library</a:t>
            </a:r>
          </a:p>
          <a:p>
            <a:pPr lvl="1">
              <a:buFont typeface="Wingdings" panose="05000000000000000000" pitchFamily="2" charset="2"/>
              <a:buChar char="§"/>
            </a:pPr>
            <a:r>
              <a:rPr lang="en-US" dirty="0">
                <a:latin typeface="Helvetica" panose="020B0604020202020204" pitchFamily="34" charset="0"/>
              </a:rPr>
              <a:t> </a:t>
            </a:r>
            <a:r>
              <a:rPr lang="en-US" dirty="0" err="1">
                <a:latin typeface="Helvetica" panose="020B0604020202020204" pitchFamily="34" charset="0"/>
              </a:rPr>
              <a:t>Sqlalchemy</a:t>
            </a:r>
            <a:r>
              <a:rPr lang="en-US" dirty="0">
                <a:latin typeface="Helvetica" panose="020B0604020202020204" pitchFamily="34" charset="0"/>
              </a:rPr>
              <a:t> – Python SQL toolkit and Object Relational Mapper for Database connection </a:t>
            </a:r>
          </a:p>
          <a:p>
            <a:pPr marL="201168" lvl="1" indent="0">
              <a:buNone/>
            </a:pPr>
            <a:endParaRPr lang="en-US" b="0" i="0" dirty="0">
              <a:effectLst/>
              <a:latin typeface="Helvetica" panose="020B0604020202020204" pitchFamily="34" charset="0"/>
            </a:endParaRPr>
          </a:p>
        </p:txBody>
      </p:sp>
    </p:spTree>
    <p:extLst>
      <p:ext uri="{BB962C8B-B14F-4D97-AF65-F5344CB8AC3E}">
        <p14:creationId xmlns:p14="http://schemas.microsoft.com/office/powerpoint/2010/main" val="546780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5086-8BCD-4E05-8F32-7AE660EE9A0E}"/>
              </a:ext>
            </a:extLst>
          </p:cNvPr>
          <p:cNvSpPr>
            <a:spLocks noGrp="1"/>
          </p:cNvSpPr>
          <p:nvPr>
            <p:ph type="title"/>
          </p:nvPr>
        </p:nvSpPr>
        <p:spPr>
          <a:xfrm>
            <a:off x="1097280" y="87086"/>
            <a:ext cx="10058400" cy="1450757"/>
          </a:xfrm>
        </p:spPr>
        <p:txBody>
          <a:bodyPr>
            <a:normAutofit/>
          </a:bodyPr>
          <a:lstStyle/>
          <a:p>
            <a:r>
              <a:rPr lang="en-US" b="1" dirty="0">
                <a:solidFill>
                  <a:srgbClr val="499FBC"/>
                </a:solidFill>
                <a:latin typeface="Calibri" panose="020F0502020204030204" pitchFamily="34" charset="0"/>
              </a:rPr>
              <a:t>Step 1: Select Database/Table </a:t>
            </a:r>
          </a:p>
        </p:txBody>
      </p:sp>
      <p:pic>
        <p:nvPicPr>
          <p:cNvPr id="2050" name="Picture 2" descr="select_source_db.JPG (46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07" y="2067505"/>
            <a:ext cx="4054797" cy="17591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sv_files.JPG (485×1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704" y="3942841"/>
            <a:ext cx="4619625" cy="1352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1698173"/>
            <a:ext cx="1893147" cy="369332"/>
          </a:xfrm>
          <a:prstGeom prst="rect">
            <a:avLst/>
          </a:prstGeom>
          <a:noFill/>
        </p:spPr>
        <p:txBody>
          <a:bodyPr wrap="none" rtlCol="0">
            <a:spAutoFit/>
          </a:bodyPr>
          <a:lstStyle/>
          <a:p>
            <a:r>
              <a:rPr lang="en-US" dirty="0"/>
              <a:t>Select source data</a:t>
            </a:r>
          </a:p>
        </p:txBody>
      </p:sp>
      <p:sp>
        <p:nvSpPr>
          <p:cNvPr id="6" name="TextBox 5"/>
          <p:cNvSpPr txBox="1"/>
          <p:nvPr/>
        </p:nvSpPr>
        <p:spPr>
          <a:xfrm>
            <a:off x="4140704" y="3564800"/>
            <a:ext cx="1981633" cy="369332"/>
          </a:xfrm>
          <a:prstGeom prst="rect">
            <a:avLst/>
          </a:prstGeom>
          <a:noFill/>
        </p:spPr>
        <p:txBody>
          <a:bodyPr wrap="none" rtlCol="0">
            <a:spAutoFit/>
          </a:bodyPr>
          <a:lstStyle/>
          <a:p>
            <a:r>
              <a:rPr lang="en-US" dirty="0"/>
              <a:t>Folder for CSV Files</a:t>
            </a:r>
          </a:p>
        </p:txBody>
      </p:sp>
      <p:pic>
        <p:nvPicPr>
          <p:cNvPr id="7" name="Picture 6"/>
          <p:cNvPicPr>
            <a:picLocks noChangeAspect="1"/>
          </p:cNvPicPr>
          <p:nvPr/>
        </p:nvPicPr>
        <p:blipFill>
          <a:blip r:embed="rId4"/>
          <a:stretch>
            <a:fillRect/>
          </a:stretch>
        </p:blipFill>
        <p:spPr>
          <a:xfrm>
            <a:off x="4226611" y="2292240"/>
            <a:ext cx="6333989" cy="656110"/>
          </a:xfrm>
          <a:prstGeom prst="rect">
            <a:avLst/>
          </a:prstGeom>
        </p:spPr>
      </p:pic>
      <p:sp>
        <p:nvSpPr>
          <p:cNvPr id="10" name="TextBox 9"/>
          <p:cNvSpPr txBox="1"/>
          <p:nvPr/>
        </p:nvSpPr>
        <p:spPr>
          <a:xfrm>
            <a:off x="4140704" y="1665458"/>
            <a:ext cx="5927585" cy="646331"/>
          </a:xfrm>
          <a:prstGeom prst="rect">
            <a:avLst/>
          </a:prstGeom>
          <a:noFill/>
        </p:spPr>
        <p:txBody>
          <a:bodyPr wrap="none" rtlCol="0">
            <a:spAutoFit/>
          </a:bodyPr>
          <a:lstStyle/>
          <a:p>
            <a:r>
              <a:rPr lang="en-US" dirty="0"/>
              <a:t>PostgreSQL database  - will support more database type soon</a:t>
            </a:r>
          </a:p>
          <a:p>
            <a:r>
              <a:rPr lang="en-US" dirty="0"/>
              <a:t>Setup in config.py</a:t>
            </a:r>
          </a:p>
        </p:txBody>
      </p:sp>
      <p:cxnSp>
        <p:nvCxnSpPr>
          <p:cNvPr id="9" name="Straight Arrow Connector 8"/>
          <p:cNvCxnSpPr/>
          <p:nvPr/>
        </p:nvCxnSpPr>
        <p:spPr>
          <a:xfrm flipV="1">
            <a:off x="3823064" y="2198133"/>
            <a:ext cx="1097280" cy="1018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849190" y="3356373"/>
            <a:ext cx="1278981" cy="1123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4" name="Picture 6" descr="select_table.JPG (246×3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95930" y="3074814"/>
            <a:ext cx="2696070" cy="379203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9403976" y="2753905"/>
            <a:ext cx="1386533" cy="369332"/>
          </a:xfrm>
          <a:prstGeom prst="rect">
            <a:avLst/>
          </a:prstGeom>
          <a:noFill/>
        </p:spPr>
        <p:txBody>
          <a:bodyPr wrap="none" rtlCol="0">
            <a:spAutoFit/>
          </a:bodyPr>
          <a:lstStyle/>
          <a:p>
            <a:r>
              <a:rPr lang="en-US" dirty="0"/>
              <a:t>Select Tables</a:t>
            </a:r>
          </a:p>
        </p:txBody>
      </p:sp>
      <p:sp>
        <p:nvSpPr>
          <p:cNvPr id="15" name="Right Arrow 14"/>
          <p:cNvSpPr/>
          <p:nvPr/>
        </p:nvSpPr>
        <p:spPr>
          <a:xfrm>
            <a:off x="8292353" y="3523129"/>
            <a:ext cx="1111623" cy="161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Badge 1 with solid fill">
            <a:extLst>
              <a:ext uri="{FF2B5EF4-FFF2-40B4-BE49-F238E27FC236}">
                <a16:creationId xmlns:a16="http://schemas.microsoft.com/office/drawing/2014/main" id="{1BE0B565-069F-C8EB-7243-9F5DCBD20287}"/>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210787" y="1991097"/>
            <a:ext cx="646331" cy="646331"/>
          </a:xfrm>
          <a:prstGeom prst="rect">
            <a:avLst/>
          </a:prstGeom>
        </p:spPr>
      </p:pic>
    </p:spTree>
    <p:extLst>
      <p:ext uri="{BB962C8B-B14F-4D97-AF65-F5344CB8AC3E}">
        <p14:creationId xmlns:p14="http://schemas.microsoft.com/office/powerpoint/2010/main" val="3146965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5086-8BCD-4E05-8F32-7AE660EE9A0E}"/>
              </a:ext>
            </a:extLst>
          </p:cNvPr>
          <p:cNvSpPr>
            <a:spLocks noGrp="1"/>
          </p:cNvSpPr>
          <p:nvPr>
            <p:ph type="title"/>
          </p:nvPr>
        </p:nvSpPr>
        <p:spPr>
          <a:xfrm>
            <a:off x="654237" y="105252"/>
            <a:ext cx="10058400" cy="1450757"/>
          </a:xfrm>
        </p:spPr>
        <p:txBody>
          <a:bodyPr>
            <a:normAutofit/>
          </a:bodyPr>
          <a:lstStyle/>
          <a:p>
            <a:r>
              <a:rPr lang="en-US" b="1" dirty="0">
                <a:solidFill>
                  <a:srgbClr val="499FBC"/>
                </a:solidFill>
                <a:latin typeface="Calibri" panose="020F0502020204030204" pitchFamily="34" charset="0"/>
              </a:rPr>
              <a:t>Step 2: Profiling </a:t>
            </a:r>
          </a:p>
        </p:txBody>
      </p:sp>
      <p:pic>
        <p:nvPicPr>
          <p:cNvPr id="3074" name="Picture 2" descr="Profiling.JPG (611×2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429" y="4258879"/>
            <a:ext cx="5819775" cy="20288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filing_result.JPG (426×4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235" y="1815929"/>
            <a:ext cx="3761222" cy="4396921"/>
          </a:xfrm>
          <a:prstGeom prst="rect">
            <a:avLst/>
          </a:prstGeom>
          <a:noFill/>
          <a:extLst>
            <a:ext uri="{909E8E84-426E-40DD-AFC4-6F175D3DCCD1}">
              <a14:hiddenFill xmlns:a14="http://schemas.microsoft.com/office/drawing/2010/main">
                <a:solidFill>
                  <a:srgbClr val="FFFFFF"/>
                </a:solidFill>
              </a14:hiddenFill>
            </a:ext>
          </a:extLst>
        </p:spPr>
      </p:pic>
      <p:sp>
        <p:nvSpPr>
          <p:cNvPr id="3" name="Down Arrow 2"/>
          <p:cNvSpPr/>
          <p:nvPr/>
        </p:nvSpPr>
        <p:spPr>
          <a:xfrm>
            <a:off x="1054337" y="4462608"/>
            <a:ext cx="182880" cy="3313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cxnSpLocks/>
          </p:cNvCxnSpPr>
          <p:nvPr/>
        </p:nvCxnSpPr>
        <p:spPr>
          <a:xfrm flipV="1">
            <a:off x="2917371" y="4719762"/>
            <a:ext cx="4532007" cy="148329"/>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pic>
        <p:nvPicPr>
          <p:cNvPr id="6" name="Graphic 5" descr="Badge outline">
            <a:extLst>
              <a:ext uri="{FF2B5EF4-FFF2-40B4-BE49-F238E27FC236}">
                <a16:creationId xmlns:a16="http://schemas.microsoft.com/office/drawing/2014/main" id="{419AAB38-9717-3ED0-10FC-A9655D5ACF81}"/>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54011" y="3819078"/>
            <a:ext cx="583531" cy="583531"/>
          </a:xfrm>
          <a:prstGeom prst="rect">
            <a:avLst/>
          </a:prstGeom>
        </p:spPr>
      </p:pic>
      <p:sp>
        <p:nvSpPr>
          <p:cNvPr id="7" name="TextBox 6">
            <a:extLst>
              <a:ext uri="{FF2B5EF4-FFF2-40B4-BE49-F238E27FC236}">
                <a16:creationId xmlns:a16="http://schemas.microsoft.com/office/drawing/2014/main" id="{F75659CB-0F0F-45AD-0B9F-B24940A60B68}"/>
              </a:ext>
            </a:extLst>
          </p:cNvPr>
          <p:cNvSpPr txBox="1"/>
          <p:nvPr/>
        </p:nvSpPr>
        <p:spPr>
          <a:xfrm>
            <a:off x="482261" y="1801024"/>
            <a:ext cx="613843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Select “Generate DB profile” and let the algorithm calculate statistics for each column </a:t>
            </a:r>
          </a:p>
          <a:p>
            <a:pPr marL="285750" indent="-285750">
              <a:buFont typeface="Arial" panose="020B0604020202020204" pitchFamily="34" charset="0"/>
              <a:buChar char="•"/>
            </a:pPr>
            <a:r>
              <a:rPr lang="en-US" dirty="0"/>
              <a:t>The statistics will be used to train the PHI detection </a:t>
            </a:r>
            <a:r>
              <a:rPr lang="en-US" dirty="0" smtClean="0"/>
              <a:t>algorithm</a:t>
            </a:r>
          </a:p>
          <a:p>
            <a:pPr marL="285750" indent="-285750">
              <a:buFont typeface="Arial" panose="020B0604020202020204" pitchFamily="34" charset="0"/>
              <a:buChar char="•"/>
            </a:pPr>
            <a:r>
              <a:rPr lang="en-US" dirty="0" smtClean="0"/>
              <a:t>We will sample 1,000  records for statistics analysis.  The setup can be changed in config.py. </a:t>
            </a:r>
            <a:endParaRPr lang="en-US" dirty="0"/>
          </a:p>
          <a:p>
            <a:pPr marL="285750" indent="-285750">
              <a:buFont typeface="Arial" panose="020B0604020202020204" pitchFamily="34" charset="0"/>
              <a:buChar char="•"/>
            </a:pPr>
            <a:r>
              <a:rPr lang="en-US" dirty="0"/>
              <a:t>Reports can be read on the pop out window</a:t>
            </a:r>
          </a:p>
        </p:txBody>
      </p:sp>
    </p:spTree>
    <p:extLst>
      <p:ext uri="{BB962C8B-B14F-4D97-AF65-F5344CB8AC3E}">
        <p14:creationId xmlns:p14="http://schemas.microsoft.com/office/powerpoint/2010/main" val="237764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5086-8BCD-4E05-8F32-7AE660EE9A0E}"/>
              </a:ext>
            </a:extLst>
          </p:cNvPr>
          <p:cNvSpPr>
            <a:spLocks noGrp="1"/>
          </p:cNvSpPr>
          <p:nvPr>
            <p:ph type="title"/>
          </p:nvPr>
        </p:nvSpPr>
        <p:spPr>
          <a:xfrm>
            <a:off x="589503" y="190919"/>
            <a:ext cx="10058400" cy="1450757"/>
          </a:xfrm>
        </p:spPr>
        <p:txBody>
          <a:bodyPr>
            <a:normAutofit/>
          </a:bodyPr>
          <a:lstStyle/>
          <a:p>
            <a:r>
              <a:rPr lang="en-US" b="1" dirty="0">
                <a:solidFill>
                  <a:srgbClr val="499FBC"/>
                </a:solidFill>
                <a:latin typeface="Calibri" panose="020F0502020204030204" pitchFamily="34" charset="0"/>
              </a:rPr>
              <a:t>Step 3: Scanning and Reporting</a:t>
            </a:r>
          </a:p>
        </p:txBody>
      </p:sp>
      <p:pic>
        <p:nvPicPr>
          <p:cNvPr id="4098" name="Picture 2" descr="Scanning.JPG (619×1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24" y="1771068"/>
            <a:ext cx="5206700" cy="161500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can_result.JPG (817×5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985" y="3406168"/>
            <a:ext cx="5739996" cy="2871870"/>
          </a:xfrm>
          <a:prstGeom prst="rect">
            <a:avLst/>
          </a:prstGeom>
          <a:noFill/>
          <a:extLst>
            <a:ext uri="{909E8E84-426E-40DD-AFC4-6F175D3DCCD1}">
              <a14:hiddenFill xmlns:a14="http://schemas.microsoft.com/office/drawing/2010/main">
                <a:solidFill>
                  <a:srgbClr val="FFFFFF"/>
                </a:solidFill>
              </a14:hiddenFill>
            </a:ext>
          </a:extLst>
        </p:spPr>
      </p:pic>
      <p:sp>
        <p:nvSpPr>
          <p:cNvPr id="3" name="Down Arrow 2"/>
          <p:cNvSpPr/>
          <p:nvPr/>
        </p:nvSpPr>
        <p:spPr>
          <a:xfrm>
            <a:off x="3547068" y="1607512"/>
            <a:ext cx="180870" cy="361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cxnSpLocks/>
          </p:cNvCxnSpPr>
          <p:nvPr/>
        </p:nvCxnSpPr>
        <p:spPr>
          <a:xfrm>
            <a:off x="4504173" y="2286628"/>
            <a:ext cx="0" cy="131821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4"/>
          <a:stretch>
            <a:fillRect/>
          </a:stretch>
        </p:blipFill>
        <p:spPr>
          <a:xfrm>
            <a:off x="6082426" y="4996962"/>
            <a:ext cx="1095375" cy="1409700"/>
          </a:xfrm>
          <a:prstGeom prst="rect">
            <a:avLst/>
          </a:prstGeom>
        </p:spPr>
      </p:pic>
      <p:cxnSp>
        <p:nvCxnSpPr>
          <p:cNvPr id="12" name="Straight Arrow Connector 11"/>
          <p:cNvCxnSpPr>
            <a:cxnSpLocks/>
          </p:cNvCxnSpPr>
          <p:nvPr/>
        </p:nvCxnSpPr>
        <p:spPr>
          <a:xfrm>
            <a:off x="2079381" y="6115050"/>
            <a:ext cx="4003045"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pic>
        <p:nvPicPr>
          <p:cNvPr id="7" name="Graphic 6" descr="Badge 3 outline">
            <a:extLst>
              <a:ext uri="{FF2B5EF4-FFF2-40B4-BE49-F238E27FC236}">
                <a16:creationId xmlns:a16="http://schemas.microsoft.com/office/drawing/2014/main" id="{D771C62D-830F-B968-354C-5BAC2B0B6D15}"/>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774257" y="1431917"/>
            <a:ext cx="557658" cy="557658"/>
          </a:xfrm>
          <a:prstGeom prst="rect">
            <a:avLst/>
          </a:prstGeom>
        </p:spPr>
      </p:pic>
      <p:sp>
        <p:nvSpPr>
          <p:cNvPr id="13" name="TextBox 12">
            <a:extLst>
              <a:ext uri="{FF2B5EF4-FFF2-40B4-BE49-F238E27FC236}">
                <a16:creationId xmlns:a16="http://schemas.microsoft.com/office/drawing/2014/main" id="{BD0A0CBB-A91C-799F-1386-6D2FFE368E70}"/>
              </a:ext>
            </a:extLst>
          </p:cNvPr>
          <p:cNvSpPr txBox="1"/>
          <p:nvPr/>
        </p:nvSpPr>
        <p:spPr>
          <a:xfrm>
            <a:off x="6954715" y="1969477"/>
            <a:ext cx="505118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Select “Scan PHI” to run the PHI detection algorithm</a:t>
            </a:r>
          </a:p>
          <a:p>
            <a:pPr marL="285750" indent="-285750">
              <a:buFont typeface="Arial" panose="020B0604020202020204" pitchFamily="34" charset="0"/>
              <a:buChar char="•"/>
            </a:pPr>
            <a:r>
              <a:rPr lang="en-US" dirty="0"/>
              <a:t>Results will show in a tabular format</a:t>
            </a:r>
          </a:p>
          <a:p>
            <a:pPr marL="285750" indent="-285750">
              <a:buFont typeface="Arial" panose="020B0604020202020204" pitchFamily="34" charset="0"/>
              <a:buChar char="•"/>
            </a:pPr>
            <a:r>
              <a:rPr lang="en-US" dirty="0"/>
              <a:t>Can be saved in excel sheet </a:t>
            </a:r>
          </a:p>
        </p:txBody>
      </p:sp>
    </p:spTree>
    <p:extLst>
      <p:ext uri="{BB962C8B-B14F-4D97-AF65-F5344CB8AC3E}">
        <p14:creationId xmlns:p14="http://schemas.microsoft.com/office/powerpoint/2010/main" val="13600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990D0034-F768-41E7-85D4-F38C4DE857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22B90A-BC7B-949C-6445-5B6653715990}"/>
              </a:ext>
            </a:extLst>
          </p:cNvPr>
          <p:cNvSpPr>
            <a:spLocks noGrp="1"/>
          </p:cNvSpPr>
          <p:nvPr>
            <p:ph type="title"/>
          </p:nvPr>
        </p:nvSpPr>
        <p:spPr>
          <a:xfrm>
            <a:off x="477078" y="516835"/>
            <a:ext cx="3100136" cy="2103875"/>
          </a:xfrm>
        </p:spPr>
        <p:txBody>
          <a:bodyPr vert="horz" lIns="91440" tIns="45720" rIns="91440" bIns="45720" rtlCol="0" anchor="b">
            <a:normAutofit/>
          </a:bodyPr>
          <a:lstStyle/>
          <a:p>
            <a:r>
              <a:rPr lang="en-US" sz="3600" kern="1200" spc="-50" baseline="0" dirty="0">
                <a:solidFill>
                  <a:schemeClr val="tx1">
                    <a:lumMod val="75000"/>
                    <a:lumOff val="25000"/>
                  </a:schemeClr>
                </a:solidFill>
                <a:latin typeface="+mj-lt"/>
                <a:ea typeface="+mj-ea"/>
                <a:cs typeface="+mj-cs"/>
              </a:rPr>
              <a:t>Step 4: Fill in </a:t>
            </a:r>
            <a:r>
              <a:rPr lang="en-US" altLang="zh-CN" sz="3600" kern="1200" spc="-50" baseline="0" dirty="0">
                <a:solidFill>
                  <a:schemeClr val="tx1">
                    <a:lumMod val="75000"/>
                    <a:lumOff val="25000"/>
                  </a:schemeClr>
                </a:solidFill>
                <a:latin typeface="+mj-lt"/>
                <a:ea typeface="+mj-ea"/>
                <a:cs typeface="+mj-cs"/>
              </a:rPr>
              <a:t>HIPPA Safe Harbor Checklist</a:t>
            </a:r>
            <a:endParaRPr lang="en-US" sz="3600" kern="1200" spc="-50" baseline="0" dirty="0">
              <a:solidFill>
                <a:schemeClr val="tx1">
                  <a:lumMod val="75000"/>
                  <a:lumOff val="25000"/>
                </a:schemeClr>
              </a:solidFill>
              <a:latin typeface="+mj-lt"/>
              <a:ea typeface="+mj-ea"/>
              <a:cs typeface="+mj-cs"/>
            </a:endParaRPr>
          </a:p>
        </p:txBody>
      </p:sp>
      <p:cxnSp>
        <p:nvCxnSpPr>
          <p:cNvPr id="20" name="Straight Connector 12">
            <a:extLst>
              <a:ext uri="{FF2B5EF4-FFF2-40B4-BE49-F238E27FC236}">
                <a16:creationId xmlns:a16="http://schemas.microsoft.com/office/drawing/2014/main" id="{5A0A5CF6-407C-4691-8122-49DF69D0020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7432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681CE05-55E2-D04F-3D12-13FB3935B17D}"/>
              </a:ext>
            </a:extLst>
          </p:cNvPr>
          <p:cNvSpPr txBox="1"/>
          <p:nvPr/>
        </p:nvSpPr>
        <p:spPr>
          <a:xfrm>
            <a:off x="492371" y="2736574"/>
            <a:ext cx="3084844" cy="3366047"/>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Calibri" panose="020F0502020204030204" pitchFamily="34" charset="0"/>
              <a:buChar char="•"/>
            </a:pPr>
            <a:r>
              <a:rPr lang="en-US" sz="1500" dirty="0">
                <a:solidFill>
                  <a:schemeClr val="tx1">
                    <a:lumMod val="75000"/>
                    <a:lumOff val="25000"/>
                  </a:schemeClr>
                </a:solidFill>
              </a:rPr>
              <a:t>Remove the identified PHI columns or cover the privacy information</a:t>
            </a:r>
          </a:p>
          <a:p>
            <a:pPr marL="285750" indent="-285750" defTabSz="914400">
              <a:lnSpc>
                <a:spcPct val="90000"/>
              </a:lnSpc>
              <a:spcAft>
                <a:spcPts val="600"/>
              </a:spcAft>
              <a:buClr>
                <a:schemeClr val="accent1"/>
              </a:buClr>
              <a:buFont typeface="Calibri" panose="020F0502020204030204" pitchFamily="34" charset="0"/>
              <a:buChar char="•"/>
            </a:pPr>
            <a:r>
              <a:rPr lang="en-US" sz="1500" dirty="0">
                <a:solidFill>
                  <a:schemeClr val="tx1">
                    <a:lumMod val="75000"/>
                    <a:lumOff val="25000"/>
                  </a:schemeClr>
                </a:solidFill>
              </a:rPr>
              <a:t>Fill in the Checklist form</a:t>
            </a:r>
          </a:p>
          <a:p>
            <a:pPr marL="285750" indent="-285750" defTabSz="914400">
              <a:lnSpc>
                <a:spcPct val="90000"/>
              </a:lnSpc>
              <a:spcAft>
                <a:spcPts val="600"/>
              </a:spcAft>
              <a:buClr>
                <a:schemeClr val="accent1"/>
              </a:buClr>
              <a:buFont typeface="Calibri" panose="020F0502020204030204" pitchFamily="34" charset="0"/>
              <a:buChar char="•"/>
            </a:pPr>
            <a:r>
              <a:rPr lang="en-US" sz="1500" dirty="0">
                <a:solidFill>
                  <a:schemeClr val="tx1">
                    <a:lumMod val="75000"/>
                    <a:lumOff val="25000"/>
                  </a:schemeClr>
                </a:solidFill>
              </a:rPr>
              <a:t>Share data</a:t>
            </a:r>
          </a:p>
        </p:txBody>
      </p:sp>
      <p:pic>
        <p:nvPicPr>
          <p:cNvPr id="5" name="Content Placeholder 4">
            <a:extLst>
              <a:ext uri="{FF2B5EF4-FFF2-40B4-BE49-F238E27FC236}">
                <a16:creationId xmlns:a16="http://schemas.microsoft.com/office/drawing/2014/main" id="{94D7B76C-1251-1AFE-2FB1-5E869F1E95B4}"/>
              </a:ext>
            </a:extLst>
          </p:cNvPr>
          <p:cNvPicPr>
            <a:picLocks noGrp="1" noChangeAspect="1"/>
          </p:cNvPicPr>
          <p:nvPr>
            <p:ph idx="1"/>
          </p:nvPr>
        </p:nvPicPr>
        <p:blipFill rotWithShape="1">
          <a:blip r:embed="rId2"/>
          <a:srcRect b="22638"/>
          <a:stretch/>
        </p:blipFill>
        <p:spPr>
          <a:xfrm>
            <a:off x="4075043" y="10"/>
            <a:ext cx="8111272" cy="6857990"/>
          </a:xfrm>
          <a:prstGeom prst="rect">
            <a:avLst/>
          </a:prstGeom>
        </p:spPr>
      </p:pic>
    </p:spTree>
    <p:extLst>
      <p:ext uri="{BB962C8B-B14F-4D97-AF65-F5344CB8AC3E}">
        <p14:creationId xmlns:p14="http://schemas.microsoft.com/office/powerpoint/2010/main" val="156427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71664-5611-4A83-9171-F347F2E513A8}"/>
              </a:ext>
            </a:extLst>
          </p:cNvPr>
          <p:cNvSpPr>
            <a:spLocks noGrp="1"/>
          </p:cNvSpPr>
          <p:nvPr>
            <p:ph type="title"/>
          </p:nvPr>
        </p:nvSpPr>
        <p:spPr>
          <a:xfrm>
            <a:off x="990932" y="286603"/>
            <a:ext cx="6750987" cy="1450757"/>
          </a:xfrm>
        </p:spPr>
        <p:txBody>
          <a:bodyPr>
            <a:normAutofit/>
          </a:bodyPr>
          <a:lstStyle/>
          <a:p>
            <a:r>
              <a:rPr lang="en-US" b="1">
                <a:solidFill>
                  <a:schemeClr val="accent2"/>
                </a:solidFill>
                <a:latin typeface="Calibri" panose="020F0502020204030204" pitchFamily="34" charset="0"/>
              </a:rPr>
              <a:t>The De-identification Standard</a:t>
            </a:r>
          </a:p>
        </p:txBody>
      </p:sp>
      <p:sp>
        <p:nvSpPr>
          <p:cNvPr id="3" name="Content Placeholder 2">
            <a:extLst>
              <a:ext uri="{FF2B5EF4-FFF2-40B4-BE49-F238E27FC236}">
                <a16:creationId xmlns:a16="http://schemas.microsoft.com/office/drawing/2014/main" id="{EA21FBE5-7AAE-40A0-830A-D2C1E1F50A4E}"/>
              </a:ext>
            </a:extLst>
          </p:cNvPr>
          <p:cNvSpPr>
            <a:spLocks noGrp="1"/>
          </p:cNvSpPr>
          <p:nvPr>
            <p:ph idx="1"/>
          </p:nvPr>
        </p:nvSpPr>
        <p:spPr>
          <a:xfrm>
            <a:off x="1044204" y="2023962"/>
            <a:ext cx="6697715" cy="3845131"/>
          </a:xfrm>
        </p:spPr>
        <p:txBody>
          <a:bodyPr>
            <a:normAutofit/>
          </a:bodyPr>
          <a:lstStyle/>
          <a:p>
            <a:pPr>
              <a:buFont typeface="Wingdings" panose="05000000000000000000" pitchFamily="2" charset="2"/>
              <a:buChar char="§"/>
            </a:pPr>
            <a:r>
              <a:rPr lang="en-US" sz="1400" b="0" i="0">
                <a:effectLst/>
                <a:latin typeface="Helvetica" panose="020B0604020202020204" pitchFamily="34" charset="0"/>
              </a:rPr>
              <a:t>A clean list of sensitive attributes based on the HIPPA safe harbor regulation</a:t>
            </a:r>
          </a:p>
          <a:p>
            <a:r>
              <a:rPr lang="en-US" sz="1400" b="0" i="0">
                <a:effectLst/>
                <a:latin typeface="Helvetica" panose="020B0604020202020204" pitchFamily="34" charset="0"/>
              </a:rPr>
              <a:t>(A) Names</a:t>
            </a:r>
          </a:p>
          <a:p>
            <a:r>
              <a:rPr lang="en-US" sz="1400" b="0" i="0">
                <a:effectLst/>
                <a:latin typeface="Helvetica" panose="020B0604020202020204" pitchFamily="34" charset="0"/>
              </a:rPr>
              <a:t>(B) All geographic subdivisions smaller than a state, including street address, city, county, precinct, ZIP code, and their equivalent geocodes</a:t>
            </a:r>
          </a:p>
          <a:p>
            <a:r>
              <a:rPr lang="en-US" sz="1400" b="0" i="0">
                <a:effectLst/>
                <a:latin typeface="Helvetica" panose="020B0604020202020204" pitchFamily="34" charset="0"/>
              </a:rPr>
              <a:t>(C) All elements of dates (except year) for dates that are directly related to an individual, including birth date, admission date, discharge date, death date, and all ages over 89 and all elements of dates (including year) indicative of such age</a:t>
            </a:r>
          </a:p>
          <a:p>
            <a:r>
              <a:rPr lang="en-US" sz="1400" b="0" i="0">
                <a:effectLst/>
                <a:latin typeface="Helvetica" panose="020B0604020202020204" pitchFamily="34" charset="0"/>
              </a:rPr>
              <a:t>(D) Telephone numbers</a:t>
            </a:r>
          </a:p>
          <a:p>
            <a:r>
              <a:rPr lang="en-US" sz="1400" b="0" i="0">
                <a:effectLst/>
                <a:latin typeface="Helvetica" panose="020B0604020202020204" pitchFamily="34" charset="0"/>
              </a:rPr>
              <a:t>(L) Vehicle identifiers and serial numbers, including license plate numbers</a:t>
            </a:r>
          </a:p>
          <a:p>
            <a:r>
              <a:rPr lang="en-US" sz="1400" b="0" i="0">
                <a:effectLst/>
                <a:latin typeface="Helvetica" panose="020B0604020202020204" pitchFamily="34" charset="0"/>
              </a:rPr>
              <a:t>(E) Fax numbers</a:t>
            </a:r>
          </a:p>
          <a:p>
            <a:endParaRPr lang="en-US" sz="1400" b="0" i="0">
              <a:effectLst/>
              <a:latin typeface="Helvetica" panose="020B0604020202020204" pitchFamily="34" charset="0"/>
            </a:endParaRPr>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834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270E07-9633-4AB7-AFEA-5A75EE2F4101}"/>
              </a:ext>
            </a:extLst>
          </p:cNvPr>
          <p:cNvSpPr>
            <a:spLocks noGrp="1"/>
          </p:cNvSpPr>
          <p:nvPr>
            <p:ph type="title"/>
          </p:nvPr>
        </p:nvSpPr>
        <p:spPr>
          <a:xfrm>
            <a:off x="990932" y="286603"/>
            <a:ext cx="6750987" cy="1450757"/>
          </a:xfrm>
        </p:spPr>
        <p:txBody>
          <a:bodyPr>
            <a:normAutofit/>
          </a:bodyPr>
          <a:lstStyle/>
          <a:p>
            <a:r>
              <a:rPr lang="en-US" b="1">
                <a:solidFill>
                  <a:schemeClr val="accent2"/>
                </a:solidFill>
                <a:latin typeface="Calibri" panose="020F0502020204030204" pitchFamily="34" charset="0"/>
              </a:rPr>
              <a:t>The De-identification Standard</a:t>
            </a:r>
          </a:p>
        </p:txBody>
      </p:sp>
      <p:sp>
        <p:nvSpPr>
          <p:cNvPr id="3" name="Content Placeholder 2">
            <a:extLst>
              <a:ext uri="{FF2B5EF4-FFF2-40B4-BE49-F238E27FC236}">
                <a16:creationId xmlns:a16="http://schemas.microsoft.com/office/drawing/2014/main" id="{773E5824-44AA-4FBE-9CF6-D93101A3E439}"/>
              </a:ext>
            </a:extLst>
          </p:cNvPr>
          <p:cNvSpPr>
            <a:spLocks noGrp="1"/>
          </p:cNvSpPr>
          <p:nvPr>
            <p:ph idx="1"/>
          </p:nvPr>
        </p:nvSpPr>
        <p:spPr>
          <a:xfrm>
            <a:off x="1044204" y="2023962"/>
            <a:ext cx="6697715" cy="4491138"/>
          </a:xfrm>
        </p:spPr>
        <p:txBody>
          <a:bodyPr>
            <a:normAutofit/>
          </a:bodyPr>
          <a:lstStyle/>
          <a:p>
            <a:r>
              <a:rPr lang="en-US" sz="1200" b="0" i="0" dirty="0">
                <a:effectLst/>
                <a:latin typeface="Helvetica" panose="020B0604020202020204" pitchFamily="34" charset="0"/>
              </a:rPr>
              <a:t>(M) Device identifiers and serial numbers</a:t>
            </a:r>
          </a:p>
          <a:p>
            <a:r>
              <a:rPr lang="en-US" sz="1200" b="0" i="0" dirty="0">
                <a:effectLst/>
                <a:latin typeface="Helvetica" panose="020B0604020202020204" pitchFamily="34" charset="0"/>
              </a:rPr>
              <a:t>(F) Email addresses</a:t>
            </a:r>
          </a:p>
          <a:p>
            <a:r>
              <a:rPr lang="en-US" sz="1200" b="0" i="0" dirty="0">
                <a:effectLst/>
                <a:latin typeface="Helvetica" panose="020B0604020202020204" pitchFamily="34" charset="0"/>
              </a:rPr>
              <a:t>(N) Web Universal Resource Locators (URLs) </a:t>
            </a:r>
          </a:p>
          <a:p>
            <a:r>
              <a:rPr lang="en-US" sz="1200" b="0" i="0" dirty="0">
                <a:effectLst/>
                <a:latin typeface="Helvetica" panose="020B0604020202020204" pitchFamily="34" charset="0"/>
              </a:rPr>
              <a:t>(G) Social security numbers</a:t>
            </a:r>
          </a:p>
          <a:p>
            <a:r>
              <a:rPr lang="en-US" sz="1200" b="0" i="0" dirty="0">
                <a:effectLst/>
                <a:latin typeface="Helvetica" panose="020B0604020202020204" pitchFamily="34" charset="0"/>
              </a:rPr>
              <a:t>(O) Internet Protocol (IP) addresses</a:t>
            </a:r>
          </a:p>
          <a:p>
            <a:r>
              <a:rPr lang="en-US" sz="1200" b="0" i="0" dirty="0">
                <a:effectLst/>
                <a:latin typeface="Helvetica" panose="020B0604020202020204" pitchFamily="34" charset="0"/>
              </a:rPr>
              <a:t>(H) Medical record numbers</a:t>
            </a:r>
          </a:p>
          <a:p>
            <a:r>
              <a:rPr lang="en-US" sz="1200" b="0" i="0" dirty="0">
                <a:effectLst/>
                <a:latin typeface="Helvetica" panose="020B0604020202020204" pitchFamily="34" charset="0"/>
              </a:rPr>
              <a:t>(P) Biometric identifiers, including finger and voice prints</a:t>
            </a:r>
          </a:p>
          <a:p>
            <a:r>
              <a:rPr lang="en-US" sz="1200" b="0" i="0" dirty="0">
                <a:effectLst/>
                <a:latin typeface="Helvetica" panose="020B0604020202020204" pitchFamily="34" charset="0"/>
              </a:rPr>
              <a:t>(I) Health plan beneficiary numbers</a:t>
            </a:r>
          </a:p>
          <a:p>
            <a:r>
              <a:rPr lang="en-US" sz="1200" b="0" i="0" dirty="0">
                <a:effectLst/>
                <a:latin typeface="Helvetica" panose="020B0604020202020204" pitchFamily="34" charset="0"/>
              </a:rPr>
              <a:t>(Q) Full-face photographs and any comparable images</a:t>
            </a:r>
          </a:p>
          <a:p>
            <a:r>
              <a:rPr lang="en-US" sz="1200" b="0" i="0" dirty="0">
                <a:effectLst/>
                <a:latin typeface="Helvetica" panose="020B0604020202020204" pitchFamily="34" charset="0"/>
              </a:rPr>
              <a:t>(J) Account numbers</a:t>
            </a:r>
          </a:p>
          <a:p>
            <a:r>
              <a:rPr lang="en-US" sz="1200" b="0" i="0" dirty="0">
                <a:effectLst/>
                <a:latin typeface="Helvetica" panose="020B0604020202020204" pitchFamily="34" charset="0"/>
              </a:rPr>
              <a:t>(R) Any other unique identifying number, characteristic, or code, except as permitted by paragraph (c) of this section [Paragraph (c) is presented below in the section “Re-identification”]; and</a:t>
            </a:r>
          </a:p>
          <a:p>
            <a:r>
              <a:rPr lang="en-US" sz="1200" b="0" i="0" dirty="0">
                <a:effectLst/>
                <a:latin typeface="Helvetica" panose="020B0604020202020204" pitchFamily="34" charset="0"/>
              </a:rPr>
              <a:t>(K) Certificate/license numbers</a:t>
            </a:r>
          </a:p>
          <a:p>
            <a:pPr marL="0" indent="0">
              <a:buNone/>
            </a:pPr>
            <a:endParaRPr lang="en-US" sz="1200" b="0" i="0" dirty="0">
              <a:effectLst/>
              <a:latin typeface="Helvetica" panose="020B0604020202020204" pitchFamily="34" charset="0"/>
            </a:endParaRPr>
          </a:p>
          <a:p>
            <a:pPr marL="0" indent="0">
              <a:buNone/>
            </a:pPr>
            <a:endParaRPr lang="en-US" sz="1200" dirty="0"/>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41654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774</TotalTime>
  <Words>827</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宋体</vt:lpstr>
      <vt:lpstr>Arial</vt:lpstr>
      <vt:lpstr>Calibri</vt:lpstr>
      <vt:lpstr>Calibri Light</vt:lpstr>
      <vt:lpstr>Helvetica</vt:lpstr>
      <vt:lpstr>Wingdings</vt:lpstr>
      <vt:lpstr>Retrospect</vt:lpstr>
      <vt:lpstr>De‑identification of Structured EHR Using Machine Learning</vt:lpstr>
      <vt:lpstr>The PHI Data Scan Tool</vt:lpstr>
      <vt:lpstr>Prerequisites</vt:lpstr>
      <vt:lpstr>Step 1: Select Database/Table </vt:lpstr>
      <vt:lpstr>Step 2: Profiling </vt:lpstr>
      <vt:lpstr>Step 3: Scanning and Reporting</vt:lpstr>
      <vt:lpstr>Step 4: Fill in HIPPA Safe Harbor Checklist</vt:lpstr>
      <vt:lpstr>The De-identification Standard</vt:lpstr>
      <vt:lpstr>The De-identification Standard</vt:lpstr>
      <vt:lpstr>Detecting Sensitive Information with Feature Engineering</vt:lpstr>
      <vt:lpstr>Detecting Sensitive Information with Feature Engineering</vt:lpstr>
      <vt:lpstr>Experiment</vt:lpstr>
      <vt:lpstr>Example of the Training Data</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De‑identifcation of Structured HER Using Machine Learning</dc:title>
  <dc:creator>Zhang, Kai</dc:creator>
  <cp:lastModifiedBy>Chen, Luyao</cp:lastModifiedBy>
  <cp:revision>23</cp:revision>
  <dcterms:created xsi:type="dcterms:W3CDTF">2022-11-15T03:03:57Z</dcterms:created>
  <dcterms:modified xsi:type="dcterms:W3CDTF">2023-03-07T22:29:12Z</dcterms:modified>
</cp:coreProperties>
</file>