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6" r:id="rId6"/>
    <p:sldId id="258" r:id="rId7"/>
    <p:sldId id="257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5707D-3B54-A6A7-CCD0-24FBD7936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F378CB-144D-0DD6-4402-DBD93D78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C21A8-A9B0-3C67-936A-84755DDE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B57E-0354-4854-B263-4F5EAFF9E93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62D3B-FE49-F695-DA4B-E332B531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B9DF9-C600-2FCD-C136-A6339EC3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E20-3EFA-403B-A8C4-E66623F5D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D960E-579C-57DF-64FD-6E74E786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8595BD-0F8A-97F1-9EFF-27336A772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406A8-5F87-2AA4-94F7-75C2C53E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B57E-0354-4854-B263-4F5EAFF9E93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EB7A9-0E80-AFA3-6627-FE693C24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6A0EC-2CFA-C39A-08E0-DD73A72B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E20-3EFA-403B-A8C4-E66623F5D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6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8CBE53-669F-A086-2C97-C32BBF99C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80937-D6DE-D3C2-3007-3F430A61F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C6729-77AC-B294-AFA3-737C1CDE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B57E-0354-4854-B263-4F5EAFF9E93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62CED-D911-8408-ED9F-064A5A04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63ECD-6412-1EB2-5A0D-0BD6E899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E20-3EFA-403B-A8C4-E66623F5D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6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95C33-E02B-B95A-9AB4-5EE213F7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91AB8-B6D6-7C57-A825-ABF62476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A0A3A-7DB7-3D7C-E523-2C577C16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B57E-0354-4854-B263-4F5EAFF9E93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B4BC7-D647-3AE2-B4D8-B1E7CA7F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87B62-0ED9-327B-331E-741F8BDE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E20-3EFA-403B-A8C4-E66623F5D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0A244-AF51-1234-C9C1-42C1864B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537AA-22AD-F0D7-7D77-B5AC2F75A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46DE3-6240-EE26-3893-EED337A0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B57E-0354-4854-B263-4F5EAFF9E93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A641D-1C6B-90B9-E781-CBD3CE0D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13166-FFD2-C5A7-4F1F-E0E82F80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E20-3EFA-403B-A8C4-E66623F5D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3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8140D-FE9B-6AD1-3FB4-1BE7D150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169C-C673-B6DA-12C6-BB0940553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805175-2159-81AF-F151-FDE0267B4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443CB-205C-48A0-E5D3-98C604B5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B57E-0354-4854-B263-4F5EAFF9E93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FA6710-FDD8-6CF9-B043-5D55A85A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845E8-4ED6-A192-BB8E-CC7D7758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E20-3EFA-403B-A8C4-E66623F5D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0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18268-F1F2-20FE-A67F-5CA78AD3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D1467-C04B-4D29-A8E7-5A4CFBE2F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F19E1-0A5E-A28F-3179-C981A90FF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005DE-CC54-45A1-BB4D-2F35BAB83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D2AB83-FA8F-AF83-334A-C4CB23F4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3DAD05-6E2F-4744-EDAF-CFF76CA3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B57E-0354-4854-B263-4F5EAFF9E93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C231B9-A946-B975-62F8-FF6D3317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896F87-A112-40F6-AA38-0FD2E829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E20-3EFA-403B-A8C4-E66623F5D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2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7B82E-3A19-795B-010F-13E3A5B5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48F0A9-2EBB-BA28-27A9-8F9350C9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B57E-0354-4854-B263-4F5EAFF9E93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CA9389-E3E6-9E00-77B7-2245679C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EDF650-F97F-D822-7E32-6A6E16AB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E20-3EFA-403B-A8C4-E66623F5D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9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0CEEE2-296A-AB1E-04DC-386D6D28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B57E-0354-4854-B263-4F5EAFF9E93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A49746-8A3E-F1BF-0C48-2A4170F9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1CEBF4-40D7-8B4F-F6A8-95081E02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E20-3EFA-403B-A8C4-E66623F5D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4C267-24CD-D3A4-15F5-21673600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68EDC-96DE-81F8-377A-81D202FCA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11D44A-C5AD-8897-5554-EABC9A3FD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9BD9F-4259-1390-42FE-8D1F26C2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B57E-0354-4854-B263-4F5EAFF9E93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809DF-7AF8-7E0A-F8D1-7EB00C3B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55D7C-A221-F1BC-3D41-FBE84EE7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E20-3EFA-403B-A8C4-E66623F5D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0C446-E093-B661-4CA9-128EEB63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DAC20-9A04-916C-0B68-A390D2092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89DBD6-EBB6-C118-CF39-F93DE192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D5033-BD4D-9F83-23F1-72DA048B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B57E-0354-4854-B263-4F5EAFF9E93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8712E-E531-3DC2-9A0D-05811907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DC8BB-43AC-50D8-2640-4C176BC4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E20-3EFA-403B-A8C4-E66623F5D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083904-6E7E-C9BB-FF29-7108B776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FD61D-1C64-1459-15EF-F749825B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3A340-9F74-EF46-97A2-D31E57FE4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00B57E-0354-4854-B263-4F5EAFF9E93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78CCE-5874-0F7D-138C-1DA0BE642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37E65-8F1D-97A1-9BB8-99BA69E25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FBE20-3EFA-403B-A8C4-E66623F5D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9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2FD64C-2E8B-F40F-09CF-0ECB5A905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2186504" y="-440356"/>
            <a:ext cx="4536314" cy="8296327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B659AEE-F864-25E8-AD28-9E2A46D67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85725"/>
              </p:ext>
            </p:extLst>
          </p:nvPr>
        </p:nvGraphicFramePr>
        <p:xfrm>
          <a:off x="542306" y="53305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68066D6-9A7F-9C97-4AAA-9A3654055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10059"/>
              </p:ext>
            </p:extLst>
          </p:nvPr>
        </p:nvGraphicFramePr>
        <p:xfrm>
          <a:off x="542306" y="836866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259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MA-01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25A093E-C983-0334-7F49-1A8C670C6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28402"/>
              </p:ext>
            </p:extLst>
          </p:nvPr>
        </p:nvGraphicFramePr>
        <p:xfrm>
          <a:off x="8229601" y="2033209"/>
          <a:ext cx="3655902" cy="3777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604">
                  <a:extLst>
                    <a:ext uri="{9D8B030D-6E8A-4147-A177-3AD203B41FA5}">
                      <a16:colId xmlns:a16="http://schemas.microsoft.com/office/drawing/2014/main" val="3258109384"/>
                    </a:ext>
                  </a:extLst>
                </a:gridCol>
                <a:gridCol w="1879298">
                  <a:extLst>
                    <a:ext uri="{9D8B030D-6E8A-4147-A177-3AD203B41FA5}">
                      <a16:colId xmlns:a16="http://schemas.microsoft.com/office/drawing/2014/main" val="3488913896"/>
                    </a:ext>
                  </a:extLst>
                </a:gridCol>
              </a:tblGrid>
              <a:tr h="36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74280"/>
                  </a:ext>
                </a:extLst>
              </a:tr>
              <a:tr h="583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1. </a:t>
                      </a:r>
                      <a:r>
                        <a:rPr lang="ko-KR" altLang="en-US" sz="1300" dirty="0"/>
                        <a:t>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모든 페이지에서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로고 클릭 시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메인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03378"/>
                  </a:ext>
                </a:extLst>
              </a:tr>
              <a:tr h="609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2. </a:t>
                      </a:r>
                      <a:r>
                        <a:rPr lang="ko-KR" altLang="en-US" sz="1300" dirty="0"/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클릭 시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해당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92259"/>
                  </a:ext>
                </a:extLst>
              </a:tr>
              <a:tr h="752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3. </a:t>
                      </a:r>
                      <a:r>
                        <a:rPr lang="ko-KR" altLang="en-US" sz="1300" dirty="0"/>
                        <a:t>로그인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/>
                        <a:t>로그인 클릭 시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계정 입력 창으로 이동</a:t>
                      </a:r>
                      <a:endParaRPr lang="en-US" altLang="ko-KR" sz="1300" dirty="0"/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/>
                        <a:t>로그아웃 클릭 시 </a:t>
                      </a:r>
                      <a:endParaRPr lang="en-US" altLang="ko-KR" sz="1300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300" dirty="0"/>
                        <a:t>로그아웃</a:t>
                      </a:r>
                      <a:endParaRPr lang="en-US" altLang="ko-KR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68461"/>
                  </a:ext>
                </a:extLst>
              </a:tr>
              <a:tr h="61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4. </a:t>
                      </a:r>
                      <a:r>
                        <a:rPr lang="ko-KR" altLang="en-US" sz="1300" dirty="0"/>
                        <a:t>게시판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버튼 클릭 시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게시판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83162"/>
                  </a:ext>
                </a:extLst>
              </a:tr>
              <a:tr h="61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5. </a:t>
                      </a:r>
                      <a:r>
                        <a:rPr lang="ko-KR" altLang="en-US" sz="1300" dirty="0"/>
                        <a:t>장소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버튼 클릭 시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장소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4527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F16BEEB-FB99-079E-D427-F28A59E0D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88069"/>
              </p:ext>
            </p:extLst>
          </p:nvPr>
        </p:nvGraphicFramePr>
        <p:xfrm>
          <a:off x="9276891" y="35038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Plrecipe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D7722F8-A6B4-35B6-ACDA-BBEC01731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6376"/>
              </p:ext>
            </p:extLst>
          </p:nvPr>
        </p:nvGraphicFramePr>
        <p:xfrm>
          <a:off x="9276891" y="663233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1502AAA-6A8D-72FD-988F-D9E1BAA09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4933"/>
              </p:ext>
            </p:extLst>
          </p:nvPr>
        </p:nvGraphicFramePr>
        <p:xfrm>
          <a:off x="9276891" y="982450"/>
          <a:ext cx="2138124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윤재은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조수빈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72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B04FD60-0082-9149-6C01-F6FA2404F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71929"/>
              </p:ext>
            </p:extLst>
          </p:nvPr>
        </p:nvGraphicFramePr>
        <p:xfrm>
          <a:off x="8310956" y="2748326"/>
          <a:ext cx="3594905" cy="25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564">
                  <a:extLst>
                    <a:ext uri="{9D8B030D-6E8A-4147-A177-3AD203B41FA5}">
                      <a16:colId xmlns:a16="http://schemas.microsoft.com/office/drawing/2014/main" val="3258109384"/>
                    </a:ext>
                  </a:extLst>
                </a:gridCol>
                <a:gridCol w="1931341">
                  <a:extLst>
                    <a:ext uri="{9D8B030D-6E8A-4147-A177-3AD203B41FA5}">
                      <a16:colId xmlns:a16="http://schemas.microsoft.com/office/drawing/2014/main" val="3488913896"/>
                    </a:ext>
                  </a:extLst>
                </a:gridCol>
              </a:tblGrid>
              <a:tr h="3898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74280"/>
                  </a:ext>
                </a:extLst>
              </a:tr>
              <a:tr h="7394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1. </a:t>
                      </a:r>
                      <a:r>
                        <a:rPr lang="ko-KR" altLang="en-US" sz="1300" dirty="0"/>
                        <a:t>장소 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클릭한 장소의 </a:t>
                      </a:r>
                      <a:endParaRPr lang="en-US" altLang="ko-KR" sz="1300" dirty="0"/>
                    </a:p>
                    <a:p>
                      <a:pPr algn="ctr"/>
                      <a:r>
                        <a:rPr lang="ko-KR" altLang="en-US" sz="1300" dirty="0"/>
                        <a:t>이름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주소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평균 </a:t>
                      </a:r>
                      <a:r>
                        <a:rPr lang="ko-KR" altLang="en-US" sz="1300" dirty="0" err="1"/>
                        <a:t>별점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번호를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03378"/>
                  </a:ext>
                </a:extLst>
              </a:tr>
              <a:tr h="6104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2. </a:t>
                      </a:r>
                      <a:r>
                        <a:rPr lang="ko-KR" altLang="en-US" sz="1300" dirty="0" err="1"/>
                        <a:t>별점</a:t>
                      </a:r>
                      <a:r>
                        <a:rPr lang="ko-KR" altLang="en-US" sz="1300" dirty="0"/>
                        <a:t>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클릭 시 새로운 </a:t>
                      </a:r>
                      <a:r>
                        <a:rPr lang="ko-KR" altLang="en-US" sz="1300" dirty="0" err="1"/>
                        <a:t>별점</a:t>
                      </a:r>
                      <a:r>
                        <a:rPr lang="ko-KR" altLang="en-US" sz="1300" dirty="0"/>
                        <a:t> 등록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92259"/>
                  </a:ext>
                </a:extLst>
              </a:tr>
              <a:tr h="8116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3. </a:t>
                      </a:r>
                      <a:r>
                        <a:rPr lang="ko-KR" altLang="en-US" sz="1300" dirty="0"/>
                        <a:t>위치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클릭 시 </a:t>
                      </a:r>
                      <a:endParaRPr lang="en-US" altLang="ko-KR" sz="1300" dirty="0"/>
                    </a:p>
                    <a:p>
                      <a:pPr algn="ctr"/>
                      <a:r>
                        <a:rPr lang="ko-KR" altLang="en-US" sz="1300" dirty="0"/>
                        <a:t>네이버 지도로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68461"/>
                  </a:ext>
                </a:extLst>
              </a:tr>
            </a:tbl>
          </a:graphicData>
        </a:graphic>
      </p:graphicFrame>
      <p:pic>
        <p:nvPicPr>
          <p:cNvPr id="3" name="그림 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01E3224-2D03-B593-6052-4022CDC25C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" t="3090" r="14982" b="3253"/>
          <a:stretch/>
        </p:blipFill>
        <p:spPr>
          <a:xfrm rot="5400000">
            <a:off x="2340430" y="-29546"/>
            <a:ext cx="3965509" cy="771952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ECB63F-654E-D04B-1ED5-FAFC5C13F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84644"/>
              </p:ext>
            </p:extLst>
          </p:nvPr>
        </p:nvGraphicFramePr>
        <p:xfrm>
          <a:off x="542306" y="53305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631B5F1-92DE-475C-7B03-98B562E0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619"/>
              </p:ext>
            </p:extLst>
          </p:nvPr>
        </p:nvGraphicFramePr>
        <p:xfrm>
          <a:off x="542306" y="836866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259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PL-03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B89D73A-6881-ED45-425C-8AB84B4F0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59250"/>
              </p:ext>
            </p:extLst>
          </p:nvPr>
        </p:nvGraphicFramePr>
        <p:xfrm>
          <a:off x="9276891" y="35038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Plrecipe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207B116-76D5-4518-8F23-6F975A3F8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04787"/>
              </p:ext>
            </p:extLst>
          </p:nvPr>
        </p:nvGraphicFramePr>
        <p:xfrm>
          <a:off x="9276891" y="663233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9122982-9510-A371-4F8E-7D92C7AA2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90014"/>
              </p:ext>
            </p:extLst>
          </p:nvPr>
        </p:nvGraphicFramePr>
        <p:xfrm>
          <a:off x="9276891" y="982450"/>
          <a:ext cx="2138124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한소혜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12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B04FD60-0082-9149-6C01-F6FA2404F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30369"/>
              </p:ext>
            </p:extLst>
          </p:nvPr>
        </p:nvGraphicFramePr>
        <p:xfrm>
          <a:off x="8116784" y="2722304"/>
          <a:ext cx="3826400" cy="26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690">
                  <a:extLst>
                    <a:ext uri="{9D8B030D-6E8A-4147-A177-3AD203B41FA5}">
                      <a16:colId xmlns:a16="http://schemas.microsoft.com/office/drawing/2014/main" val="3258109384"/>
                    </a:ext>
                  </a:extLst>
                </a:gridCol>
                <a:gridCol w="2055710">
                  <a:extLst>
                    <a:ext uri="{9D8B030D-6E8A-4147-A177-3AD203B41FA5}">
                      <a16:colId xmlns:a16="http://schemas.microsoft.com/office/drawing/2014/main" val="3488913896"/>
                    </a:ext>
                  </a:extLst>
                </a:gridCol>
              </a:tblGrid>
              <a:tr h="377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74280"/>
                  </a:ext>
                </a:extLst>
              </a:tr>
              <a:tr h="9238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1. </a:t>
                      </a:r>
                      <a:r>
                        <a:rPr lang="ko-KR" altLang="en-US" sz="1300" dirty="0" err="1"/>
                        <a:t>별점</a:t>
                      </a:r>
                      <a:r>
                        <a:rPr lang="ko-KR" altLang="en-US" sz="1300" dirty="0"/>
                        <a:t> 등록할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내용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클릭한 장소의 이름</a:t>
                      </a:r>
                      <a:r>
                        <a:rPr lang="en-US" altLang="ko-KR" sz="1300" dirty="0"/>
                        <a:t>, </a:t>
                      </a:r>
                    </a:p>
                    <a:p>
                      <a:pPr algn="ctr"/>
                      <a:r>
                        <a:rPr lang="ko-KR" altLang="en-US" sz="1300" dirty="0"/>
                        <a:t>주소 정보 표시 및 </a:t>
                      </a:r>
                      <a:endParaRPr lang="en-US" altLang="ko-KR" sz="1300" dirty="0"/>
                    </a:p>
                    <a:p>
                      <a:pPr algn="ctr"/>
                      <a:r>
                        <a:rPr lang="ko-KR" altLang="en-US" sz="1300" dirty="0" err="1"/>
                        <a:t>별점을</a:t>
                      </a:r>
                      <a:r>
                        <a:rPr lang="ko-KR" altLang="en-US" sz="1300" dirty="0"/>
                        <a:t> 등록할 내용 </a:t>
                      </a:r>
                      <a:endParaRPr lang="en-US" altLang="ko-KR" sz="1300" dirty="0"/>
                    </a:p>
                    <a:p>
                      <a:pPr algn="ctr"/>
                      <a:r>
                        <a:rPr lang="ko-KR" altLang="en-US" sz="1300" dirty="0"/>
                        <a:t>작성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03378"/>
                  </a:ext>
                </a:extLst>
              </a:tr>
              <a:tr h="591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2. </a:t>
                      </a:r>
                      <a:r>
                        <a:rPr lang="ko-KR" altLang="en-US" sz="1300" dirty="0" err="1"/>
                        <a:t>별점</a:t>
                      </a:r>
                      <a:r>
                        <a:rPr lang="ko-KR" altLang="en-US" sz="1300" dirty="0"/>
                        <a:t>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장소에 대한 </a:t>
                      </a:r>
                      <a:r>
                        <a:rPr lang="ko-KR" altLang="en-US" sz="1300" dirty="0" err="1"/>
                        <a:t>별점</a:t>
                      </a:r>
                      <a:r>
                        <a:rPr lang="ko-KR" altLang="en-US" sz="1300" dirty="0"/>
                        <a:t>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92259"/>
                  </a:ext>
                </a:extLst>
              </a:tr>
              <a:tr h="7867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/>
                        <a:t>3. </a:t>
                      </a:r>
                      <a:r>
                        <a:rPr lang="ko-KR" altLang="en-US" sz="1300"/>
                        <a:t>별점 작성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클릭 시 </a:t>
                      </a:r>
                      <a:r>
                        <a:rPr lang="ko-KR" altLang="en-US" sz="1300" dirty="0" err="1"/>
                        <a:t>별점</a:t>
                      </a:r>
                      <a:r>
                        <a:rPr lang="ko-KR" altLang="en-US" sz="1300" dirty="0"/>
                        <a:t> 등록 및 </a:t>
                      </a:r>
                      <a:endParaRPr lang="en-US" altLang="ko-KR" sz="1300" dirty="0"/>
                    </a:p>
                    <a:p>
                      <a:pPr algn="ctr"/>
                      <a:r>
                        <a:rPr lang="ko-KR" altLang="en-US" sz="1300" dirty="0"/>
                        <a:t>등록한 </a:t>
                      </a:r>
                      <a:r>
                        <a:rPr lang="ko-KR" altLang="en-US" sz="1300" dirty="0" err="1"/>
                        <a:t>별점</a:t>
                      </a:r>
                      <a:r>
                        <a:rPr lang="ko-KR" altLang="en-US" sz="1300" dirty="0"/>
                        <a:t> 정보 </a:t>
                      </a:r>
                      <a:endParaRPr lang="en-US" altLang="ko-KR" sz="1300" dirty="0"/>
                    </a:p>
                    <a:p>
                      <a:pPr algn="ctr"/>
                      <a:r>
                        <a:rPr lang="ko-KR" altLang="en-US" sz="1300" dirty="0"/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68461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BC8D7217-4439-5135-C244-A62804BC2C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 t="1652" r="11507" b="3672"/>
          <a:stretch/>
        </p:blipFill>
        <p:spPr>
          <a:xfrm rot="5400000">
            <a:off x="2085861" y="73336"/>
            <a:ext cx="4197840" cy="769775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0184BC-449A-F6BE-128D-3508B39F3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84644"/>
              </p:ext>
            </p:extLst>
          </p:nvPr>
        </p:nvGraphicFramePr>
        <p:xfrm>
          <a:off x="542306" y="53305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1D0A974-72DC-7F50-F044-219386479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31053"/>
              </p:ext>
            </p:extLst>
          </p:nvPr>
        </p:nvGraphicFramePr>
        <p:xfrm>
          <a:off x="542306" y="836866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259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PL-04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F16545-DB78-4498-47A1-E98606B4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59250"/>
              </p:ext>
            </p:extLst>
          </p:nvPr>
        </p:nvGraphicFramePr>
        <p:xfrm>
          <a:off x="9276891" y="35038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Plrecipe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4EF699E-4A83-D166-C44E-7CA4ADE62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30065"/>
              </p:ext>
            </p:extLst>
          </p:nvPr>
        </p:nvGraphicFramePr>
        <p:xfrm>
          <a:off x="9276891" y="663233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C036048-FD31-44C1-8159-85765066E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522720"/>
              </p:ext>
            </p:extLst>
          </p:nvPr>
        </p:nvGraphicFramePr>
        <p:xfrm>
          <a:off x="9276891" y="982450"/>
          <a:ext cx="2138124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한소혜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04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B04FD60-0082-9149-6C01-F6FA2404F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50360"/>
              </p:ext>
            </p:extLst>
          </p:nvPr>
        </p:nvGraphicFramePr>
        <p:xfrm>
          <a:off x="8556173" y="3314700"/>
          <a:ext cx="3408160" cy="104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147">
                  <a:extLst>
                    <a:ext uri="{9D8B030D-6E8A-4147-A177-3AD203B41FA5}">
                      <a16:colId xmlns:a16="http://schemas.microsoft.com/office/drawing/2014/main" val="3258109384"/>
                    </a:ext>
                  </a:extLst>
                </a:gridCol>
                <a:gridCol w="1831013">
                  <a:extLst>
                    <a:ext uri="{9D8B030D-6E8A-4147-A177-3AD203B41FA5}">
                      <a16:colId xmlns:a16="http://schemas.microsoft.com/office/drawing/2014/main" val="3488913896"/>
                    </a:ext>
                  </a:extLst>
                </a:gridCol>
              </a:tblGrid>
              <a:tr h="3615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74280"/>
                  </a:ext>
                </a:extLst>
              </a:tr>
              <a:tr h="583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1. </a:t>
                      </a:r>
                      <a:r>
                        <a:rPr lang="ko-KR" altLang="en-US" sz="1300" dirty="0"/>
                        <a:t>등록한 </a:t>
                      </a:r>
                      <a:r>
                        <a:rPr lang="ko-KR" altLang="en-US" sz="1300" dirty="0" err="1"/>
                        <a:t>별점</a:t>
                      </a:r>
                      <a:r>
                        <a:rPr lang="ko-KR" altLang="en-US" sz="1300" dirty="0"/>
                        <a:t>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이전 페이지에서 </a:t>
                      </a:r>
                      <a:endParaRPr lang="en-US" altLang="ko-KR" sz="1300" dirty="0"/>
                    </a:p>
                    <a:p>
                      <a:pPr algn="ctr"/>
                      <a:r>
                        <a:rPr lang="ko-KR" altLang="en-US" sz="1300" dirty="0"/>
                        <a:t>등록한 </a:t>
                      </a:r>
                      <a:r>
                        <a:rPr lang="ko-KR" altLang="en-US" sz="1300" dirty="0" err="1"/>
                        <a:t>별점의</a:t>
                      </a:r>
                      <a:r>
                        <a:rPr lang="ko-KR" altLang="en-US" sz="1300" dirty="0"/>
                        <a:t> </a:t>
                      </a:r>
                      <a:endParaRPr lang="en-US" altLang="ko-KR" sz="1300" dirty="0"/>
                    </a:p>
                    <a:p>
                      <a:pPr algn="ctr"/>
                      <a:r>
                        <a:rPr lang="ko-KR" altLang="en-US" sz="1300" dirty="0"/>
                        <a:t>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03378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명함이(가) 표시된 사진&#10;&#10;자동 생성된 설명">
            <a:extLst>
              <a:ext uri="{FF2B5EF4-FFF2-40B4-BE49-F238E27FC236}">
                <a16:creationId xmlns:a16="http://schemas.microsoft.com/office/drawing/2014/main" id="{E35319C2-9605-5E60-93F9-BF94A4E0D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" t="2260" b="3060"/>
          <a:stretch/>
        </p:blipFill>
        <p:spPr>
          <a:xfrm rot="5400000">
            <a:off x="2181667" y="54819"/>
            <a:ext cx="4118191" cy="756712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6153CA9-5965-D3E7-B315-CEC9D81CD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84644"/>
              </p:ext>
            </p:extLst>
          </p:nvPr>
        </p:nvGraphicFramePr>
        <p:xfrm>
          <a:off x="542306" y="53305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ECE857-0E73-523B-2137-5B30C69E0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64287"/>
              </p:ext>
            </p:extLst>
          </p:nvPr>
        </p:nvGraphicFramePr>
        <p:xfrm>
          <a:off x="542306" y="836866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259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PL-05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3190242-F7FD-0C20-00E1-CF811CB27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59250"/>
              </p:ext>
            </p:extLst>
          </p:nvPr>
        </p:nvGraphicFramePr>
        <p:xfrm>
          <a:off x="9276891" y="35038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Plrecipe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B6457B6-A5C3-D96B-2F32-EED7F8D2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31665"/>
              </p:ext>
            </p:extLst>
          </p:nvPr>
        </p:nvGraphicFramePr>
        <p:xfrm>
          <a:off x="9276891" y="663233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1533456-3113-2842-877A-087D01F48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38795"/>
              </p:ext>
            </p:extLst>
          </p:nvPr>
        </p:nvGraphicFramePr>
        <p:xfrm>
          <a:off x="9276891" y="982450"/>
          <a:ext cx="2138124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한소혜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74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2FD64C-2E8B-F40F-09CF-0ECB5A905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8" b="16799"/>
          <a:stretch/>
        </p:blipFill>
        <p:spPr>
          <a:xfrm rot="5400000">
            <a:off x="1887855" y="1560215"/>
            <a:ext cx="4275194" cy="464664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25A093E-C983-0334-7F49-1A8C670C6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600506"/>
              </p:ext>
            </p:extLst>
          </p:nvPr>
        </p:nvGraphicFramePr>
        <p:xfrm>
          <a:off x="7931020" y="3106166"/>
          <a:ext cx="3245357" cy="1554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963">
                  <a:extLst>
                    <a:ext uri="{9D8B030D-6E8A-4147-A177-3AD203B41FA5}">
                      <a16:colId xmlns:a16="http://schemas.microsoft.com/office/drawing/2014/main" val="3258109384"/>
                    </a:ext>
                  </a:extLst>
                </a:gridCol>
                <a:gridCol w="1976394">
                  <a:extLst>
                    <a:ext uri="{9D8B030D-6E8A-4147-A177-3AD203B41FA5}">
                      <a16:colId xmlns:a16="http://schemas.microsoft.com/office/drawing/2014/main" val="3488913896"/>
                    </a:ext>
                  </a:extLst>
                </a:gridCol>
              </a:tblGrid>
              <a:tr h="36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74280"/>
                  </a:ext>
                </a:extLst>
              </a:tr>
              <a:tr h="583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1. </a:t>
                      </a:r>
                      <a:r>
                        <a:rPr lang="ko-KR" altLang="en-US" sz="1300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03378"/>
                  </a:ext>
                </a:extLst>
              </a:tr>
              <a:tr h="609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2.</a:t>
                      </a:r>
                      <a:r>
                        <a:rPr lang="ko-KR" altLang="en-US" sz="1300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922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F27F7D-8785-00F6-199B-7FA031E1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75133"/>
              </p:ext>
            </p:extLst>
          </p:nvPr>
        </p:nvGraphicFramePr>
        <p:xfrm>
          <a:off x="542306" y="53305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B2085A7-FD7B-5820-711E-622B8DAB4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84692"/>
              </p:ext>
            </p:extLst>
          </p:nvPr>
        </p:nvGraphicFramePr>
        <p:xfrm>
          <a:off x="542306" y="836866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259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MA-02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DBFBAF-BDF0-A298-EA21-E9660B68D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59250"/>
              </p:ext>
            </p:extLst>
          </p:nvPr>
        </p:nvGraphicFramePr>
        <p:xfrm>
          <a:off x="9276891" y="35038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Plrecipe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FC37F6-70D1-8AAC-001A-3E3780265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79885"/>
              </p:ext>
            </p:extLst>
          </p:nvPr>
        </p:nvGraphicFramePr>
        <p:xfrm>
          <a:off x="9276891" y="663233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315FA3-F092-EC1A-FC4C-2BBF9FD17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25484"/>
              </p:ext>
            </p:extLst>
          </p:nvPr>
        </p:nvGraphicFramePr>
        <p:xfrm>
          <a:off x="9276891" y="982450"/>
          <a:ext cx="2138124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윤재은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조수빈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14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2FD64C-2E8B-F40F-09CF-0ECB5A905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7" b="17139"/>
          <a:stretch/>
        </p:blipFill>
        <p:spPr>
          <a:xfrm>
            <a:off x="1543509" y="1679509"/>
            <a:ext cx="4110841" cy="4538701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25A093E-C983-0334-7F49-1A8C670C6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57189"/>
              </p:ext>
            </p:extLst>
          </p:nvPr>
        </p:nvGraphicFramePr>
        <p:xfrm>
          <a:off x="7350119" y="3270379"/>
          <a:ext cx="3853543" cy="94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99">
                  <a:extLst>
                    <a:ext uri="{9D8B030D-6E8A-4147-A177-3AD203B41FA5}">
                      <a16:colId xmlns:a16="http://schemas.microsoft.com/office/drawing/2014/main" val="3258109384"/>
                    </a:ext>
                  </a:extLst>
                </a:gridCol>
                <a:gridCol w="2360644">
                  <a:extLst>
                    <a:ext uri="{9D8B030D-6E8A-4147-A177-3AD203B41FA5}">
                      <a16:colId xmlns:a16="http://schemas.microsoft.com/office/drawing/2014/main" val="3488913896"/>
                    </a:ext>
                  </a:extLst>
                </a:gridCol>
              </a:tblGrid>
              <a:tr h="36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74280"/>
                  </a:ext>
                </a:extLst>
              </a:tr>
              <a:tr h="583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1. </a:t>
                      </a:r>
                      <a:r>
                        <a:rPr lang="ko-KR" altLang="en-US" sz="1300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회원가입 후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초기 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033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5F7ABE-2DF0-1A34-6D64-3BB87EC67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75133"/>
              </p:ext>
            </p:extLst>
          </p:nvPr>
        </p:nvGraphicFramePr>
        <p:xfrm>
          <a:off x="542306" y="53305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8EBEBCC-BAB3-D13D-71E9-F9D27BA23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85653"/>
              </p:ext>
            </p:extLst>
          </p:nvPr>
        </p:nvGraphicFramePr>
        <p:xfrm>
          <a:off x="542306" y="836866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259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MA-03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AE4581-44B8-BA67-F525-93DA1CC31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59250"/>
              </p:ext>
            </p:extLst>
          </p:nvPr>
        </p:nvGraphicFramePr>
        <p:xfrm>
          <a:off x="9276891" y="35038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Plrecipe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065A395-3CBF-3146-B6AF-A8E8FF621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61319"/>
              </p:ext>
            </p:extLst>
          </p:nvPr>
        </p:nvGraphicFramePr>
        <p:xfrm>
          <a:off x="9276891" y="663233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5A6DD8B-9EC4-5A09-F833-89ED3625F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08763"/>
              </p:ext>
            </p:extLst>
          </p:nvPr>
        </p:nvGraphicFramePr>
        <p:xfrm>
          <a:off x="9276891" y="982450"/>
          <a:ext cx="2138124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윤재은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조수빈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54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2FD64C-2E8B-F40F-09CF-0ECB5A905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5" b="15144"/>
          <a:stretch/>
        </p:blipFill>
        <p:spPr>
          <a:xfrm rot="5400000">
            <a:off x="1487414" y="1014443"/>
            <a:ext cx="4536314" cy="5477069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25A093E-C983-0334-7F49-1A8C670C6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31423"/>
              </p:ext>
            </p:extLst>
          </p:nvPr>
        </p:nvGraphicFramePr>
        <p:xfrm>
          <a:off x="7434803" y="2599238"/>
          <a:ext cx="4097834" cy="2262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577">
                  <a:extLst>
                    <a:ext uri="{9D8B030D-6E8A-4147-A177-3AD203B41FA5}">
                      <a16:colId xmlns:a16="http://schemas.microsoft.com/office/drawing/2014/main" val="3258109384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val="3488913896"/>
                    </a:ext>
                  </a:extLst>
                </a:gridCol>
              </a:tblGrid>
              <a:tr h="355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74280"/>
                  </a:ext>
                </a:extLst>
              </a:tr>
              <a:tr h="574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1. </a:t>
                      </a:r>
                      <a:r>
                        <a:rPr lang="ko-KR" altLang="en-US" sz="1300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로그인 후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메인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0337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2. </a:t>
                      </a:r>
                      <a:r>
                        <a:rPr lang="ko-KR" altLang="en-US" sz="1300" dirty="0"/>
                        <a:t>소셜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해당 소셜 로그인 페이지로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이동 후 로그인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92259"/>
                  </a:ext>
                </a:extLst>
              </a:tr>
              <a:tr h="61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3. </a:t>
                      </a:r>
                      <a:r>
                        <a:rPr lang="ko-KR" altLang="en-US" sz="1300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/>
                        <a:t>회원가입으로 이동</a:t>
                      </a:r>
                      <a:endParaRPr lang="en-US" altLang="ko-KR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6846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DB7BD20-68F8-7B87-17C2-E67FD6D49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2401"/>
              </p:ext>
            </p:extLst>
          </p:nvPr>
        </p:nvGraphicFramePr>
        <p:xfrm>
          <a:off x="542306" y="53305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9947B4-9B60-98DE-B3DB-B526B8551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78441"/>
              </p:ext>
            </p:extLst>
          </p:nvPr>
        </p:nvGraphicFramePr>
        <p:xfrm>
          <a:off x="542306" y="836866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259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MA-04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D9A9C75-2D5D-2FA8-5EA4-5FB5B6E17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59250"/>
              </p:ext>
            </p:extLst>
          </p:nvPr>
        </p:nvGraphicFramePr>
        <p:xfrm>
          <a:off x="9276891" y="35038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Plrecipe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7F2712-DD1D-448D-062B-10FB83926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93902"/>
              </p:ext>
            </p:extLst>
          </p:nvPr>
        </p:nvGraphicFramePr>
        <p:xfrm>
          <a:off x="9276891" y="663233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73F4BB1-10C5-2384-E9EB-3E86D459E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08763"/>
              </p:ext>
            </p:extLst>
          </p:nvPr>
        </p:nvGraphicFramePr>
        <p:xfrm>
          <a:off x="9276891" y="982450"/>
          <a:ext cx="2138124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윤재은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조수빈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25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2FD64C-2E8B-F40F-09CF-0ECB5A905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" t="13673" r="1446" b="2895"/>
          <a:stretch/>
        </p:blipFill>
        <p:spPr>
          <a:xfrm>
            <a:off x="391884" y="1716832"/>
            <a:ext cx="8145625" cy="4189446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B04FD60-0082-9149-6C01-F6FA2404F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13826"/>
              </p:ext>
            </p:extLst>
          </p:nvPr>
        </p:nvGraphicFramePr>
        <p:xfrm>
          <a:off x="8807718" y="2093527"/>
          <a:ext cx="3256763" cy="343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278">
                  <a:extLst>
                    <a:ext uri="{9D8B030D-6E8A-4147-A177-3AD203B41FA5}">
                      <a16:colId xmlns:a16="http://schemas.microsoft.com/office/drawing/2014/main" val="3258109384"/>
                    </a:ext>
                  </a:extLst>
                </a:gridCol>
                <a:gridCol w="1763485">
                  <a:extLst>
                    <a:ext uri="{9D8B030D-6E8A-4147-A177-3AD203B41FA5}">
                      <a16:colId xmlns:a16="http://schemas.microsoft.com/office/drawing/2014/main" val="3488913896"/>
                    </a:ext>
                  </a:extLst>
                </a:gridCol>
              </a:tblGrid>
              <a:tr h="36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74280"/>
                  </a:ext>
                </a:extLst>
              </a:tr>
              <a:tr h="583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1. </a:t>
                      </a:r>
                      <a:r>
                        <a:rPr lang="ko-KR" altLang="en-US" sz="1300" dirty="0"/>
                        <a:t>단일 게시글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클릭 시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해당 게시글로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03378"/>
                  </a:ext>
                </a:extLst>
              </a:tr>
              <a:tr h="70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2. </a:t>
                      </a:r>
                      <a:r>
                        <a:rPr lang="ko-KR" altLang="en-US" sz="1300" dirty="0"/>
                        <a:t>게시글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클릭 시 새 게시글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작성 창으로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92259"/>
                  </a:ext>
                </a:extLst>
              </a:tr>
              <a:tr h="752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3. </a:t>
                      </a:r>
                      <a:r>
                        <a:rPr lang="ko-KR" altLang="en-US" sz="1300" dirty="0"/>
                        <a:t>검색 조건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제목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작성자</a:t>
                      </a:r>
                      <a:r>
                        <a:rPr lang="en-US" altLang="ko-KR" sz="1300" dirty="0"/>
                        <a:t>,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인원수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해시태그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중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68461"/>
                  </a:ext>
                </a:extLst>
              </a:tr>
              <a:tr h="103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4. </a:t>
                      </a:r>
                      <a:r>
                        <a:rPr lang="ko-KR" altLang="en-US" sz="1300" dirty="0"/>
                        <a:t>검색 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검색할 내용 입력 후 검색 시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해당 검색어가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포함된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8316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1CF5B5-E4FE-D76C-E0B4-FD9194515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68049"/>
              </p:ext>
            </p:extLst>
          </p:nvPr>
        </p:nvGraphicFramePr>
        <p:xfrm>
          <a:off x="542306" y="53305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4B929C8-F63C-5BE6-D64D-FAE17477F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63056"/>
              </p:ext>
            </p:extLst>
          </p:nvPr>
        </p:nvGraphicFramePr>
        <p:xfrm>
          <a:off x="542306" y="836866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259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PO-01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18FA1C5-8F58-B515-6396-5B4EB920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59250"/>
              </p:ext>
            </p:extLst>
          </p:nvPr>
        </p:nvGraphicFramePr>
        <p:xfrm>
          <a:off x="9276891" y="35038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Plrecipe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F3D3412-1F20-1314-C941-0016B0877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78302"/>
              </p:ext>
            </p:extLst>
          </p:nvPr>
        </p:nvGraphicFramePr>
        <p:xfrm>
          <a:off x="9276891" y="663233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3062E91-FDE5-F198-B5B5-FBCA259D7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08763"/>
              </p:ext>
            </p:extLst>
          </p:nvPr>
        </p:nvGraphicFramePr>
        <p:xfrm>
          <a:off x="9276891" y="982450"/>
          <a:ext cx="2138124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윤재은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조수빈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90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B04FD60-0082-9149-6C01-F6FA2404F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47604"/>
              </p:ext>
            </p:extLst>
          </p:nvPr>
        </p:nvGraphicFramePr>
        <p:xfrm>
          <a:off x="7744028" y="2342080"/>
          <a:ext cx="3741955" cy="333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989">
                  <a:extLst>
                    <a:ext uri="{9D8B030D-6E8A-4147-A177-3AD203B41FA5}">
                      <a16:colId xmlns:a16="http://schemas.microsoft.com/office/drawing/2014/main" val="3258109384"/>
                    </a:ext>
                  </a:extLst>
                </a:gridCol>
                <a:gridCol w="2158966">
                  <a:extLst>
                    <a:ext uri="{9D8B030D-6E8A-4147-A177-3AD203B41FA5}">
                      <a16:colId xmlns:a16="http://schemas.microsoft.com/office/drawing/2014/main" val="3488913896"/>
                    </a:ext>
                  </a:extLst>
                </a:gridCol>
              </a:tblGrid>
              <a:tr h="36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74280"/>
                  </a:ext>
                </a:extLst>
              </a:tr>
              <a:tr h="583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1. </a:t>
                      </a:r>
                      <a:r>
                        <a:rPr lang="ko-KR" altLang="en-US" sz="1300"/>
                        <a:t>멤버 프로필 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멤버 프로필 선택 시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해당 멤버 프로필로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03378"/>
                  </a:ext>
                </a:extLst>
              </a:tr>
              <a:tr h="70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2. </a:t>
                      </a:r>
                      <a:r>
                        <a:rPr lang="ko-KR" altLang="en-US" sz="1300" dirty="0"/>
                        <a:t>코스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코스 내부의 장소 선택 시 해당 장소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92259"/>
                  </a:ext>
                </a:extLst>
              </a:tr>
              <a:tr h="932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3. </a:t>
                      </a:r>
                      <a:r>
                        <a:rPr lang="ko-KR" altLang="en-US" sz="1300" dirty="0"/>
                        <a:t>이미지 스크롤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이미지 개수가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r>
                        <a:rPr lang="ko-KR" altLang="en-US" sz="1300" dirty="0"/>
                        <a:t>개 이상일 경우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스크롤로 이미지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68461"/>
                  </a:ext>
                </a:extLst>
              </a:tr>
              <a:tr h="752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4. </a:t>
                      </a:r>
                      <a:r>
                        <a:rPr lang="ko-KR" altLang="en-US" sz="1300" dirty="0"/>
                        <a:t>즐겨찾기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비어 있는 별 클릭 시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즐겨찾기 설정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2319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A248523-7D3A-89E0-3D6C-871352C54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774213"/>
              </p:ext>
            </p:extLst>
          </p:nvPr>
        </p:nvGraphicFramePr>
        <p:xfrm>
          <a:off x="542306" y="53305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8A0EDC3-6463-7994-B502-1ABF38C1A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26048"/>
              </p:ext>
            </p:extLst>
          </p:nvPr>
        </p:nvGraphicFramePr>
        <p:xfrm>
          <a:off x="542306" y="836866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259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PO-02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BD4F870-5A86-43A8-85AB-A267289B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40" y="1309021"/>
            <a:ext cx="5743637" cy="54000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F51374-23C4-EE98-EB74-521D0FF9E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59250"/>
              </p:ext>
            </p:extLst>
          </p:nvPr>
        </p:nvGraphicFramePr>
        <p:xfrm>
          <a:off x="9276891" y="35038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Plrecipe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A226281-6E78-B3E5-D46B-EEDD278EC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14945"/>
              </p:ext>
            </p:extLst>
          </p:nvPr>
        </p:nvGraphicFramePr>
        <p:xfrm>
          <a:off x="9276891" y="663233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5461B7-A3D8-1AB4-C70D-7C4B8A838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08763"/>
              </p:ext>
            </p:extLst>
          </p:nvPr>
        </p:nvGraphicFramePr>
        <p:xfrm>
          <a:off x="9276891" y="982450"/>
          <a:ext cx="2138124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윤재은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조수빈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64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2FD64C-2E8B-F40F-09CF-0ECB5A905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2" t="22891" r="33473" b="6407"/>
          <a:stretch/>
        </p:blipFill>
        <p:spPr>
          <a:xfrm>
            <a:off x="1503203" y="1211050"/>
            <a:ext cx="5183507" cy="5319166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25A093E-C983-0334-7F49-1A8C670C6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28547"/>
              </p:ext>
            </p:extLst>
          </p:nvPr>
        </p:nvGraphicFramePr>
        <p:xfrm>
          <a:off x="7494554" y="2330708"/>
          <a:ext cx="3564674" cy="307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271">
                  <a:extLst>
                    <a:ext uri="{9D8B030D-6E8A-4147-A177-3AD203B41FA5}">
                      <a16:colId xmlns:a16="http://schemas.microsoft.com/office/drawing/2014/main" val="3258109384"/>
                    </a:ext>
                  </a:extLst>
                </a:gridCol>
                <a:gridCol w="1832403">
                  <a:extLst>
                    <a:ext uri="{9D8B030D-6E8A-4147-A177-3AD203B41FA5}">
                      <a16:colId xmlns:a16="http://schemas.microsoft.com/office/drawing/2014/main" val="3488913896"/>
                    </a:ext>
                  </a:extLst>
                </a:gridCol>
              </a:tblGrid>
              <a:tr h="380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74280"/>
                  </a:ext>
                </a:extLst>
              </a:tr>
              <a:tr h="614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1. </a:t>
                      </a:r>
                      <a:r>
                        <a:rPr lang="ko-KR" altLang="en-US" sz="1300" dirty="0"/>
                        <a:t>인원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인</a:t>
                      </a:r>
                      <a:r>
                        <a:rPr lang="en-US" altLang="ko-KR" sz="1300" dirty="0"/>
                        <a:t>, 2</a:t>
                      </a:r>
                      <a:r>
                        <a:rPr lang="ko-KR" altLang="en-US" sz="1300" dirty="0"/>
                        <a:t>인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다수 중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적합한 인원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03378"/>
                  </a:ext>
                </a:extLst>
              </a:tr>
              <a:tr h="641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2. </a:t>
                      </a:r>
                      <a:r>
                        <a:rPr lang="ko-KR" altLang="en-US" sz="1300" dirty="0"/>
                        <a:t>사진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등록한 사진 선택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복수 선택 가능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92259"/>
                  </a:ext>
                </a:extLst>
              </a:tr>
              <a:tr h="792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3. </a:t>
                      </a:r>
                      <a:r>
                        <a:rPr lang="ko-KR" altLang="en-US" sz="1300" dirty="0"/>
                        <a:t>해시태그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해시태그 입력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쉼표로 해시태그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구분해서 입력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68461"/>
                  </a:ext>
                </a:extLst>
              </a:tr>
              <a:tr h="650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4. </a:t>
                      </a:r>
                      <a:r>
                        <a:rPr lang="ko-KR" altLang="en-US" sz="1300" dirty="0"/>
                        <a:t>게시글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버튼 클릭 시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새 게시물 등록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8316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C6A6CC-94E1-3216-E3D1-9AFD0C7AF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774213"/>
              </p:ext>
            </p:extLst>
          </p:nvPr>
        </p:nvGraphicFramePr>
        <p:xfrm>
          <a:off x="542306" y="53305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5F2496-1062-0C99-AABB-CF1742DF1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59965"/>
              </p:ext>
            </p:extLst>
          </p:nvPr>
        </p:nvGraphicFramePr>
        <p:xfrm>
          <a:off x="542306" y="836866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259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PO-03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D35F03-E953-77D0-0611-A440AF282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59250"/>
              </p:ext>
            </p:extLst>
          </p:nvPr>
        </p:nvGraphicFramePr>
        <p:xfrm>
          <a:off x="9276891" y="35038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Plrecipe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8E5CA6-43FD-1456-EDEC-5A281AC0D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12778"/>
              </p:ext>
            </p:extLst>
          </p:nvPr>
        </p:nvGraphicFramePr>
        <p:xfrm>
          <a:off x="9276891" y="663233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925D0E0-B965-9983-04BA-DEBABD1E1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08763"/>
              </p:ext>
            </p:extLst>
          </p:nvPr>
        </p:nvGraphicFramePr>
        <p:xfrm>
          <a:off x="9276891" y="982450"/>
          <a:ext cx="2138124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윤재은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조수빈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51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B04FD60-0082-9149-6C01-F6FA2404F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98899"/>
              </p:ext>
            </p:extLst>
          </p:nvPr>
        </p:nvGraphicFramePr>
        <p:xfrm>
          <a:off x="8130074" y="1857703"/>
          <a:ext cx="3701142" cy="397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756">
                  <a:extLst>
                    <a:ext uri="{9D8B030D-6E8A-4147-A177-3AD203B41FA5}">
                      <a16:colId xmlns:a16="http://schemas.microsoft.com/office/drawing/2014/main" val="3258109384"/>
                    </a:ext>
                  </a:extLst>
                </a:gridCol>
                <a:gridCol w="1855386">
                  <a:extLst>
                    <a:ext uri="{9D8B030D-6E8A-4147-A177-3AD203B41FA5}">
                      <a16:colId xmlns:a16="http://schemas.microsoft.com/office/drawing/2014/main" val="3488913896"/>
                    </a:ext>
                  </a:extLst>
                </a:gridCol>
              </a:tblGrid>
              <a:tr h="241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74280"/>
                  </a:ext>
                </a:extLst>
              </a:tr>
              <a:tr h="641415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300" dirty="0"/>
                        <a:t>1. </a:t>
                      </a:r>
                      <a:r>
                        <a:rPr lang="ko-KR" altLang="en-US" sz="1300" dirty="0"/>
                        <a:t>카테고리 조건설정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클릭 시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해당 카테고리의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장소만 페이지에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03378"/>
                  </a:ext>
                </a:extLst>
              </a:tr>
              <a:tr h="641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2. </a:t>
                      </a:r>
                      <a:r>
                        <a:rPr lang="ko-KR" altLang="en-US" sz="1300" dirty="0"/>
                        <a:t>단일 장소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클릭 시 해당 장소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상세페이지로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92259"/>
                  </a:ext>
                </a:extLst>
              </a:tr>
              <a:tr h="658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3. </a:t>
                      </a:r>
                      <a:r>
                        <a:rPr lang="ko-KR" altLang="en-US" sz="1300" dirty="0"/>
                        <a:t>장소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클릭 시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장소 등록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68461"/>
                  </a:ext>
                </a:extLst>
              </a:tr>
              <a:tr h="759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4. </a:t>
                      </a:r>
                      <a:r>
                        <a:rPr lang="ko-KR" altLang="en-US" sz="1300" dirty="0"/>
                        <a:t>검색 조건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카테고리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장소</a:t>
                      </a:r>
                      <a:r>
                        <a:rPr lang="en-US" altLang="ko-KR" sz="13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300" dirty="0"/>
                        <a:t>주소 이름 중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83162"/>
                  </a:ext>
                </a:extLst>
              </a:tr>
              <a:tr h="905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5. </a:t>
                      </a:r>
                      <a:r>
                        <a:rPr lang="ko-KR" altLang="en-US" sz="1300" dirty="0"/>
                        <a:t>검색 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검색할 내용 입력 및 검색 시 해당 검색어가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포함된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601448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32FE0E7A-D76B-E23B-2A13-B0DF5382C7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t="1395" r="7649" b="2547"/>
          <a:stretch/>
        </p:blipFill>
        <p:spPr>
          <a:xfrm rot="5400000">
            <a:off x="2076328" y="111834"/>
            <a:ext cx="3971196" cy="7462935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FAB0EC-43B6-947B-5E9B-1A15563AB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28670"/>
              </p:ext>
            </p:extLst>
          </p:nvPr>
        </p:nvGraphicFramePr>
        <p:xfrm>
          <a:off x="542306" y="53305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262A34-30B5-1F90-9651-0CE451D84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09565"/>
              </p:ext>
            </p:extLst>
          </p:nvPr>
        </p:nvGraphicFramePr>
        <p:xfrm>
          <a:off x="542306" y="836866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259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PL-01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C15557-C2CA-2E84-246A-30746670E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59250"/>
              </p:ext>
            </p:extLst>
          </p:nvPr>
        </p:nvGraphicFramePr>
        <p:xfrm>
          <a:off x="9276891" y="35038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Plrecipe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876D6E8-C73E-7FB3-B349-C5A109BA7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05557"/>
              </p:ext>
            </p:extLst>
          </p:nvPr>
        </p:nvGraphicFramePr>
        <p:xfrm>
          <a:off x="9276891" y="663233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4DA4B7-296D-2244-187F-5957C439B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82387"/>
              </p:ext>
            </p:extLst>
          </p:nvPr>
        </p:nvGraphicFramePr>
        <p:xfrm>
          <a:off x="9276891" y="982450"/>
          <a:ext cx="2138124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한소혜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42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B04FD60-0082-9149-6C01-F6FA2404F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5391"/>
              </p:ext>
            </p:extLst>
          </p:nvPr>
        </p:nvGraphicFramePr>
        <p:xfrm>
          <a:off x="7987337" y="2419801"/>
          <a:ext cx="3890822" cy="299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63">
                  <a:extLst>
                    <a:ext uri="{9D8B030D-6E8A-4147-A177-3AD203B41FA5}">
                      <a16:colId xmlns:a16="http://schemas.microsoft.com/office/drawing/2014/main" val="3258109384"/>
                    </a:ext>
                  </a:extLst>
                </a:gridCol>
                <a:gridCol w="2000059">
                  <a:extLst>
                    <a:ext uri="{9D8B030D-6E8A-4147-A177-3AD203B41FA5}">
                      <a16:colId xmlns:a16="http://schemas.microsoft.com/office/drawing/2014/main" val="3488913896"/>
                    </a:ext>
                  </a:extLst>
                </a:gridCol>
              </a:tblGrid>
              <a:tr h="30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74280"/>
                  </a:ext>
                </a:extLst>
              </a:tr>
              <a:tr h="553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1. </a:t>
                      </a:r>
                      <a:r>
                        <a:rPr lang="ko-KR" altLang="en-US" sz="1300" dirty="0"/>
                        <a:t>장소 이름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클릭 후 장소 이름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03378"/>
                  </a:ext>
                </a:extLst>
              </a:tr>
              <a:tr h="566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2. </a:t>
                      </a:r>
                      <a:r>
                        <a:rPr lang="ko-KR" altLang="en-US" sz="1300" dirty="0"/>
                        <a:t>카테고리 조건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클릭 후 </a:t>
                      </a:r>
                      <a:r>
                        <a:rPr lang="ko-KR" altLang="en-US" sz="1300" dirty="0" err="1"/>
                        <a:t>토글</a:t>
                      </a:r>
                      <a:r>
                        <a:rPr lang="ko-KR" altLang="en-US" sz="1300" dirty="0"/>
                        <a:t> 형식으로 카테고리 선택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92259"/>
                  </a:ext>
                </a:extLst>
              </a:tr>
              <a:tr h="752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3. </a:t>
                      </a:r>
                      <a:r>
                        <a:rPr lang="ko-KR" altLang="en-US" sz="1300" dirty="0"/>
                        <a:t>사진 업로드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파일 선택 클릭 후 사진 업로드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68461"/>
                  </a:ext>
                </a:extLst>
              </a:tr>
              <a:tr h="799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4. </a:t>
                      </a:r>
                      <a:r>
                        <a:rPr lang="ko-KR" altLang="en-US" sz="1300" dirty="0"/>
                        <a:t>장소 등록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모든 내용 작성 후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등록 버튼을 눌러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작성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83162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평행, 디자인이(가) 표시된 사진&#10;&#10;자동 생성된 설명">
            <a:extLst>
              <a:ext uri="{FF2B5EF4-FFF2-40B4-BE49-F238E27FC236}">
                <a16:creationId xmlns:a16="http://schemas.microsoft.com/office/drawing/2014/main" id="{D97F12C0-396E-2E1B-0FBD-F11AB25B53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9" t="26512" r="19985" b="26137"/>
          <a:stretch/>
        </p:blipFill>
        <p:spPr>
          <a:xfrm rot="5400000">
            <a:off x="2085948" y="628492"/>
            <a:ext cx="4688297" cy="64800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E75A1A8-94B7-4FAF-1EFB-7226117C7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84644"/>
              </p:ext>
            </p:extLst>
          </p:nvPr>
        </p:nvGraphicFramePr>
        <p:xfrm>
          <a:off x="542306" y="53305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1598D0-9C0E-8402-44AB-B337E764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34016"/>
              </p:ext>
            </p:extLst>
          </p:nvPr>
        </p:nvGraphicFramePr>
        <p:xfrm>
          <a:off x="542306" y="836866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259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PL-02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2B3E0A5-4260-BA57-2B23-43B326A79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4617"/>
              </p:ext>
            </p:extLst>
          </p:nvPr>
        </p:nvGraphicFramePr>
        <p:xfrm>
          <a:off x="9276891" y="350384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Plrecipe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8196EA8-C210-AD3C-2981-0CB910D43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93788"/>
              </p:ext>
            </p:extLst>
          </p:nvPr>
        </p:nvGraphicFramePr>
        <p:xfrm>
          <a:off x="9276891" y="663233"/>
          <a:ext cx="2138124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0E2DD8B-90F0-F00C-D77E-F48A22EF2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99521"/>
              </p:ext>
            </p:extLst>
          </p:nvPr>
        </p:nvGraphicFramePr>
        <p:xfrm>
          <a:off x="9276891" y="982450"/>
          <a:ext cx="2138124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062">
                  <a:extLst>
                    <a:ext uri="{9D8B030D-6E8A-4147-A177-3AD203B41FA5}">
                      <a16:colId xmlns:a16="http://schemas.microsoft.com/office/drawing/2014/main" val="1997204670"/>
                    </a:ext>
                  </a:extLst>
                </a:gridCol>
                <a:gridCol w="1069062">
                  <a:extLst>
                    <a:ext uri="{9D8B030D-6E8A-4147-A177-3AD203B41FA5}">
                      <a16:colId xmlns:a16="http://schemas.microsoft.com/office/drawing/2014/main" val="2323919107"/>
                    </a:ext>
                  </a:extLst>
                </a:gridCol>
              </a:tblGrid>
              <a:tr h="187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한소혜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51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642</Words>
  <Application>Microsoft Office PowerPoint</Application>
  <PresentationFormat>와이드스크린</PresentationFormat>
  <Paragraphs>265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조수빈</dc:creator>
  <cp:lastModifiedBy>조수빈</cp:lastModifiedBy>
  <cp:revision>10</cp:revision>
  <dcterms:created xsi:type="dcterms:W3CDTF">2024-03-28T07:11:24Z</dcterms:created>
  <dcterms:modified xsi:type="dcterms:W3CDTF">2024-03-29T01:18:31Z</dcterms:modified>
</cp:coreProperties>
</file>