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76355-7C15-4074-BD3D-2213ED363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FA3023-96E2-4E91-A8A9-7D02916BC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79CE7-BB21-477D-AB35-EDECE873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9AAF-C9DE-47D2-9D0A-678B9ECFE4E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51BAE-0CCD-4140-BB09-3D70A6C7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DE0EF-8E55-41ED-AD9D-0A06FF4D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E240-33CE-496D-B696-E5243F9CC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6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6C42A-48A7-4E4F-BD95-207FFE18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BDC5A-5BBD-4CB8-89CA-5ED843E3D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B2482-9823-49D3-AC38-531C670D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9AAF-C9DE-47D2-9D0A-678B9ECFE4E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7564A-9CF1-4F20-85AD-87A3C86B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2A7BE-B421-494D-9025-7E05F296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E240-33CE-496D-B696-E5243F9CC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8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D046EE-78EC-4AB0-8924-EB0C45390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DB606-B991-471A-BCAF-6F0BEED43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24393-2D28-4808-85E4-148A14F7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9AAF-C9DE-47D2-9D0A-678B9ECFE4E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2CA40-A41F-4DEF-AD40-D35E0487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DBF46-BE9A-4DA4-8297-25BAC782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E240-33CE-496D-B696-E5243F9CC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3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9A71-2C81-4E47-97CA-8BAA2EAD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B264E-0FD0-43E9-A556-C01A5C6F2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A7EEC-D7A0-46B8-88A2-0896E5C9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9AAF-C9DE-47D2-9D0A-678B9ECFE4E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A70B9-7EBB-4D52-8415-DAC855D0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C6D29-B508-4E09-BEB8-690CC27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E240-33CE-496D-B696-E5243F9CC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3DCEB-359C-4037-87EC-74D36E4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305F3-CA5A-4218-8703-FA58D2D5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11EBC-7CF9-49D0-83DD-700EB285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9AAF-C9DE-47D2-9D0A-678B9ECFE4E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B1BC-4188-4691-B631-44456E2E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3BAE5-D2FE-412C-8676-D8195E16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E240-33CE-496D-B696-E5243F9CC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E0180-7119-4E44-8B6B-00A10FB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1C731-EFEB-4BDB-8C81-B5A5F8519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2A2F4A-61D6-4E1D-A578-12B2B87B5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0A3173-7BB5-4FB1-8170-5C982BF9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9AAF-C9DE-47D2-9D0A-678B9ECFE4E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65EBA-6180-4C52-A3B4-10C7262C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4AF8A-D6FA-4C06-A4C4-3BCF2430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E240-33CE-496D-B696-E5243F9CC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1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CA74F-A7E5-4616-937E-AD1CE8B8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DFF62-CBB0-46FA-9FCB-D863DFAB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A043A-8008-4DCE-BA0D-1320FBEFC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558E9B-392C-469F-B0FE-29337D551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E56A94-9ED6-449C-9482-A3C4F9569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D2FF27-4037-446E-B448-5A42F53E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9AAF-C9DE-47D2-9D0A-678B9ECFE4E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B26E11-D4DC-417A-AF6B-44F9FDD8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4A1FE5-53AC-43C0-BB49-12A46155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E240-33CE-496D-B696-E5243F9CC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2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7BC19-9001-43A6-B8F9-3040FEE8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15C93A-0860-4645-8281-E910F2BE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9AAF-C9DE-47D2-9D0A-678B9ECFE4E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2EF6DF-5D2A-4FAD-9B5D-29139FDD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BB9C23-38C5-4FA7-B238-10AB228B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E240-33CE-496D-B696-E5243F9CC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7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107E4-EC51-45E2-8C9A-FA30C181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9AAF-C9DE-47D2-9D0A-678B9ECFE4E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121E2E-8DC6-419E-B643-9CB360F1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DB3EF-7169-4493-9C06-5C3D0AEF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E240-33CE-496D-B696-E5243F9CC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4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598C0-09A0-4D4B-BE94-4FB04454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5B2B4-BB93-40F6-B4BC-50C2CFC8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F0730-8BD1-4372-AF1E-50E44DC3E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F572F-77D2-4BAC-87F0-EFAA8B7D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9AAF-C9DE-47D2-9D0A-678B9ECFE4E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E4109-CCE6-4AC4-A5AC-41B034DE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A3D945-9746-4E07-80F7-F570488F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E240-33CE-496D-B696-E5243F9CC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258C0-71A9-4CC2-AFFA-D19E07E4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CAEC31-A131-4E91-812C-3ACF52371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0E51C7-1CC0-4CD4-97EA-E8B6A97F8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D2C51-3B06-4204-A19D-1FD5846F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9AAF-C9DE-47D2-9D0A-678B9ECFE4E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3F4301-0789-42E4-BDC0-E75B1CA8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F5F1D2-BFEB-44FE-9A15-5B4430F7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E240-33CE-496D-B696-E5243F9CC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913D1D-3D18-4BD2-8FF2-1C810F39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1306D-9851-4546-A443-FBACEA6B4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108CE-FFE0-4CA6-A902-EFF4EC0CE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9AAF-C9DE-47D2-9D0A-678B9ECFE4EA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6A446-BE5A-4573-B533-6190089B0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05FF8-6AA8-4EF8-8F9C-744D47FEE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E240-33CE-496D-B696-E5243F9CC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7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건물, 탑이(가) 표시된 사진&#10;&#10;자동 생성된 설명">
            <a:extLst>
              <a:ext uri="{FF2B5EF4-FFF2-40B4-BE49-F238E27FC236}">
                <a16:creationId xmlns:a16="http://schemas.microsoft.com/office/drawing/2014/main" id="{466B07F9-BC63-4AF4-B3C6-D02A536BF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3041150" cy="34290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30FC79-6726-4D74-8975-4EAAF9A9E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54072" y="3616073"/>
            <a:ext cx="3429003" cy="3054849"/>
          </a:xfrm>
          <a:prstGeom prst="rect">
            <a:avLst/>
          </a:prstGeom>
        </p:spPr>
      </p:pic>
      <p:pic>
        <p:nvPicPr>
          <p:cNvPr id="14" name="그림 13" descr="건물, 앉아있는, 바둑판식, 바닥이(가) 표시된 사진&#10;&#10;자동 생성된 설명">
            <a:extLst>
              <a:ext uri="{FF2B5EF4-FFF2-40B4-BE49-F238E27FC236}">
                <a16:creationId xmlns:a16="http://schemas.microsoft.com/office/drawing/2014/main" id="{6095F7A0-1CC3-4237-8FDF-FA735303C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47226" y="193921"/>
            <a:ext cx="3428995" cy="3041149"/>
          </a:xfrm>
          <a:prstGeom prst="rect">
            <a:avLst/>
          </a:prstGeom>
        </p:spPr>
      </p:pic>
      <p:pic>
        <p:nvPicPr>
          <p:cNvPr id="15" name="그림 14" descr="실외, 보드, 물, 코끼리이(가) 표시된 사진&#10;&#10;자동 생성된 설명">
            <a:extLst>
              <a:ext uri="{FF2B5EF4-FFF2-40B4-BE49-F238E27FC236}">
                <a16:creationId xmlns:a16="http://schemas.microsoft.com/office/drawing/2014/main" id="{4B014C1E-8607-46C7-B644-665FC30D2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88375" y="193921"/>
            <a:ext cx="3428991" cy="30411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2B4D43-710D-4847-AF2B-1C2A8A8F8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840367" y="3629771"/>
            <a:ext cx="3429009" cy="30274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A2807C-8646-4EEE-8D1A-FF8C078C2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847219" y="3636620"/>
            <a:ext cx="3429010" cy="30137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2565E8-E298-4426-ADA6-7D769938D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-193930" y="3622919"/>
            <a:ext cx="3429010" cy="3041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26898B-1B24-41B2-B302-E765370719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4849" y="1"/>
            <a:ext cx="3013747" cy="342898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4898F79-8E49-46BF-A6E2-9FDF505BA4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2857950" y="196899"/>
            <a:ext cx="3434945" cy="30411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281BA7B-AF47-42DF-A91D-E9AD97FB85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2847231" y="193918"/>
            <a:ext cx="3428986" cy="304114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C821075-05E4-4D29-B0ED-D687440A9A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68596" y="3428984"/>
            <a:ext cx="1620000" cy="34289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7286BB-A156-4FFA-A659-473598545A3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818" t="32147" r="3178" b="38648"/>
          <a:stretch/>
        </p:blipFill>
        <p:spPr>
          <a:xfrm rot="5400000">
            <a:off x="6277583" y="4834036"/>
            <a:ext cx="3434947" cy="6129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962591-353B-48E4-8A13-30544CAF6EC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818" t="32147" r="3178" b="38648"/>
          <a:stretch/>
        </p:blipFill>
        <p:spPr>
          <a:xfrm rot="16200000">
            <a:off x="6880233" y="4838355"/>
            <a:ext cx="3434947" cy="61292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883A665-FE15-4C99-840D-F270F0DF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143" y="-11924"/>
            <a:ext cx="1343833" cy="150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AFC86D-39C8-41CA-BBD4-CAB8DEE9E20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37142" y="3417060"/>
            <a:ext cx="3068556" cy="34349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E4E452B-583C-403B-80B7-0B4858AB42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43989" y="1510302"/>
            <a:ext cx="3027453" cy="18698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0AB134-665A-4AB3-B194-6A4BD54E95FF}"/>
              </a:ext>
            </a:extLst>
          </p:cNvPr>
          <p:cNvSpPr txBox="1"/>
          <p:nvPr/>
        </p:nvSpPr>
        <p:spPr>
          <a:xfrm>
            <a:off x="9229607" y="1622025"/>
            <a:ext cx="28356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Bodoni MT" panose="02070603080606020203" pitchFamily="18" charset="0"/>
              </a:rPr>
              <a:t>-HINT FOR PASSWORD-</a:t>
            </a:r>
          </a:p>
          <a:p>
            <a:pPr algn="ctr"/>
            <a:endParaRPr lang="en-US" altLang="ko-KR" sz="100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ctr"/>
            <a:r>
              <a:rPr lang="ko-KR" altLang="en-US" sz="1400" err="1">
                <a:solidFill>
                  <a:schemeClr val="bg1"/>
                </a:solidFill>
                <a:latin typeface="Bodoni MT" panose="02070603080606020203" pitchFamily="18" charset="0"/>
              </a:rPr>
              <a:t>ㅡ</a:t>
            </a:r>
            <a:r>
              <a:rPr lang="ko-KR" altLang="en-US" sz="1400">
                <a:solidFill>
                  <a:schemeClr val="bg1"/>
                </a:solidFill>
                <a:latin typeface="Bodoni MT" panose="02070603080606020203" pitchFamily="18" charset="0"/>
              </a:rPr>
              <a:t> </a:t>
            </a:r>
            <a:r>
              <a:rPr lang="ko-KR" altLang="en-US" sz="1400" err="1">
                <a:solidFill>
                  <a:schemeClr val="bg1"/>
                </a:solidFill>
                <a:latin typeface="Bodoni MT" panose="02070603080606020203" pitchFamily="18" charset="0"/>
              </a:rPr>
              <a:t>ㅡ</a:t>
            </a:r>
            <a:r>
              <a:rPr lang="ko-KR" altLang="en-US" sz="1400">
                <a:solidFill>
                  <a:schemeClr val="bg1"/>
                </a:solidFill>
                <a:latin typeface="Bodoni MT" panose="02070603080606020203" pitchFamily="18" charset="0"/>
              </a:rPr>
              <a:t> </a:t>
            </a:r>
            <a:r>
              <a:rPr lang="ko-KR" altLang="en-US" sz="1400" err="1">
                <a:solidFill>
                  <a:schemeClr val="bg1"/>
                </a:solidFill>
                <a:latin typeface="Bodoni MT" panose="02070603080606020203" pitchFamily="18" charset="0"/>
              </a:rPr>
              <a:t>ㅡ</a:t>
            </a:r>
            <a:r>
              <a:rPr lang="ko-KR" altLang="en-US" sz="1400">
                <a:solidFill>
                  <a:schemeClr val="bg1"/>
                </a:solidFill>
                <a:latin typeface="Bodoni MT" panose="02070603080606020203" pitchFamily="18" charset="0"/>
              </a:rPr>
              <a:t> </a:t>
            </a:r>
            <a:r>
              <a:rPr lang="ko-KR" altLang="en-US" sz="1400" err="1">
                <a:solidFill>
                  <a:schemeClr val="bg1"/>
                </a:solidFill>
                <a:latin typeface="Bodoni MT" panose="02070603080606020203" pitchFamily="18" charset="0"/>
              </a:rPr>
              <a:t>ㅡ</a:t>
            </a:r>
            <a:endParaRPr lang="en-US" altLang="ko-KR" sz="140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ctr"/>
            <a:endParaRPr lang="en-US" altLang="ko-KR" sz="100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ctr"/>
            <a:r>
              <a:rPr lang="en-US" altLang="ko-KR" sz="1400">
                <a:solidFill>
                  <a:schemeClr val="bg1"/>
                </a:solidFill>
                <a:latin typeface="Bodoni MT" panose="02070603080606020203" pitchFamily="18" charset="0"/>
              </a:rPr>
              <a:t>1. Surroundings of a Lecture Desk</a:t>
            </a:r>
          </a:p>
          <a:p>
            <a:pPr algn="ctr"/>
            <a:r>
              <a:rPr lang="en-US" altLang="ko-KR" sz="1400">
                <a:solidFill>
                  <a:schemeClr val="bg1"/>
                </a:solidFill>
                <a:latin typeface="Bodoni MT" panose="02070603080606020203" pitchFamily="18" charset="0"/>
              </a:rPr>
              <a:t>2. It's in an easy place." (Feat. desk)</a:t>
            </a:r>
          </a:p>
          <a:p>
            <a:pPr algn="ctr"/>
            <a:r>
              <a:rPr lang="en-US" altLang="ko-KR" sz="1400">
                <a:solidFill>
                  <a:schemeClr val="bg1"/>
                </a:solidFill>
                <a:latin typeface="Bodoni MT" panose="02070603080606020203" pitchFamily="18" charset="0"/>
              </a:rPr>
              <a:t>3. Take a closer look at the chair.</a:t>
            </a:r>
          </a:p>
          <a:p>
            <a:pPr algn="ctr"/>
            <a:r>
              <a:rPr lang="en-US" altLang="ko-KR" sz="1400">
                <a:solidFill>
                  <a:schemeClr val="bg1"/>
                </a:solidFill>
                <a:latin typeface="Bodoni MT" panose="02070603080606020203" pitchFamily="18" charset="0"/>
              </a:rPr>
              <a:t>4. Turn your head around.</a:t>
            </a:r>
            <a:endParaRPr lang="ko-KR" altLang="en-US" sz="140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8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Bodoni MT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여찬영</dc:creator>
  <cp:lastModifiedBy>여찬영</cp:lastModifiedBy>
  <cp:revision>19</cp:revision>
  <dcterms:created xsi:type="dcterms:W3CDTF">2020-11-26T11:02:01Z</dcterms:created>
  <dcterms:modified xsi:type="dcterms:W3CDTF">2020-11-28T11:59:48Z</dcterms:modified>
</cp:coreProperties>
</file>