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76" r:id="rId3"/>
    <p:sldId id="271" r:id="rId4"/>
    <p:sldId id="270" r:id="rId5"/>
    <p:sldId id="269" r:id="rId6"/>
    <p:sldId id="256" r:id="rId7"/>
    <p:sldId id="262" r:id="rId8"/>
    <p:sldId id="264" r:id="rId9"/>
    <p:sldId id="257" r:id="rId10"/>
    <p:sldId id="272" r:id="rId11"/>
    <p:sldId id="267" r:id="rId12"/>
    <p:sldId id="265" r:id="rId13"/>
    <p:sldId id="259" r:id="rId14"/>
    <p:sldId id="27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26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6457A-8D4D-430A-8F9D-8F6AB9D62F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1AC2-500F-4C86-B2DE-1E205CE14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0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41AC2-500F-4C86-B2DE-1E205CE148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7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34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33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93.png"/><Relationship Id="rId5" Type="http://schemas.openxmlformats.org/officeDocument/2006/relationships/image" Target="../media/image26.png"/><Relationship Id="rId10" Type="http://schemas.openxmlformats.org/officeDocument/2006/relationships/image" Target="../media/image9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5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94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100.png"/><Relationship Id="rId5" Type="http://schemas.openxmlformats.org/officeDocument/2006/relationships/image" Target="../media/image33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80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34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63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67.png"/><Relationship Id="rId5" Type="http://schemas.openxmlformats.org/officeDocument/2006/relationships/image" Target="../media/image26.png"/><Relationship Id="rId10" Type="http://schemas.openxmlformats.org/officeDocument/2006/relationships/image" Target="../media/image6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4.png"/><Relationship Id="rId7" Type="http://schemas.openxmlformats.org/officeDocument/2006/relationships/image" Target="../media/image7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95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9584" y="1813746"/>
            <a:ext cx="7998416" cy="2342654"/>
          </a:xfrm>
          <a:prstGeom prst="rect">
            <a:avLst/>
          </a:prstGeom>
        </p:spPr>
      </p:pic>
      <p:grpSp>
        <p:nvGrpSpPr>
          <p:cNvPr id="23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2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27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2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29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3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31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32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33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34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35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36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3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38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39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23682" y="4738158"/>
            <a:ext cx="6498024" cy="2353986"/>
          </a:xfrm>
          <a:prstGeom prst="rect">
            <a:avLst/>
          </a:prstGeom>
        </p:spPr>
      </p:pic>
      <p:pic>
        <p:nvPicPr>
          <p:cNvPr id="40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41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42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43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  <p:pic>
        <p:nvPicPr>
          <p:cNvPr id="45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3103" y="982922"/>
            <a:ext cx="4583786" cy="42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4693" y="452854"/>
            <a:ext cx="15466029" cy="24890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03663" y="5142931"/>
            <a:ext cx="5658089" cy="794214"/>
            <a:chOff x="7703663" y="5142931"/>
            <a:chExt cx="5658089" cy="7942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72" y="4763050"/>
              <a:ext cx="1356000" cy="167207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57775" y="4763050"/>
              <a:ext cx="1356000" cy="16720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00066" y="5540038"/>
            <a:ext cx="3449943" cy="3449943"/>
            <a:chOff x="7600066" y="5540038"/>
            <a:chExt cx="3449943" cy="34499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0066" y="5540038"/>
              <a:ext cx="3449943" cy="344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82723" y="3835760"/>
            <a:ext cx="1605351" cy="3408557"/>
            <a:chOff x="6182723" y="3835760"/>
            <a:chExt cx="1605351" cy="34085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520000">
              <a:off x="6182723" y="3835760"/>
              <a:ext cx="1605351" cy="34085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8391" y="4406678"/>
            <a:ext cx="1605351" cy="3408557"/>
            <a:chOff x="11428391" y="4406678"/>
            <a:chExt cx="1605351" cy="34085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600000">
              <a:off x="11428391" y="4406678"/>
              <a:ext cx="1605351" cy="34085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91175" y="6594501"/>
            <a:ext cx="3449943" cy="3449943"/>
            <a:chOff x="11991175" y="6594501"/>
            <a:chExt cx="3449943" cy="34499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1175" y="6594501"/>
              <a:ext cx="3449943" cy="34499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22469" y="6110957"/>
            <a:ext cx="3449943" cy="3449943"/>
            <a:chOff x="3622469" y="6110957"/>
            <a:chExt cx="3449943" cy="34499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2469" y="6110957"/>
              <a:ext cx="3449943" cy="344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32121" y="2919708"/>
            <a:ext cx="3193952" cy="2285346"/>
            <a:chOff x="3032121" y="2919708"/>
            <a:chExt cx="3193952" cy="228534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745737" y="2919708"/>
              <a:ext cx="1766720" cy="1766720"/>
              <a:chOff x="3745737" y="2919708"/>
              <a:chExt cx="1766720" cy="176672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745737" y="2919708"/>
                <a:ext cx="1766720" cy="176672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765181" y="2919708"/>
              <a:ext cx="1945520" cy="1646302"/>
              <a:chOff x="3765181" y="2919708"/>
              <a:chExt cx="1945520" cy="164630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765181" y="2919708"/>
                <a:ext cx="1945520" cy="1646302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5581" y="4479224"/>
              <a:ext cx="4801045" cy="109154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73003" y="2898243"/>
            <a:ext cx="3193952" cy="2285346"/>
            <a:chOff x="6373003" y="2898243"/>
            <a:chExt cx="3193952" cy="228534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086615" y="2898243"/>
              <a:ext cx="1766720" cy="1766720"/>
              <a:chOff x="7086615" y="2898243"/>
              <a:chExt cx="1766720" cy="176672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86615" y="2898243"/>
                <a:ext cx="1766720" cy="176672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106058" y="2898243"/>
              <a:ext cx="1945520" cy="1646302"/>
              <a:chOff x="7106058" y="2898243"/>
              <a:chExt cx="1945520" cy="1646302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06058" y="2898243"/>
                <a:ext cx="1945520" cy="1646302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5853" y="4457759"/>
              <a:ext cx="4798588" cy="109154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409483" y="2515912"/>
            <a:ext cx="3193952" cy="2285345"/>
            <a:chOff x="9409483" y="2515912"/>
            <a:chExt cx="3193952" cy="228534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123100" y="2515912"/>
              <a:ext cx="1766720" cy="1766720"/>
              <a:chOff x="10123100" y="2515912"/>
              <a:chExt cx="1766720" cy="176672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123100" y="2515912"/>
                <a:ext cx="1766720" cy="176672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142543" y="2515912"/>
              <a:ext cx="1945520" cy="1646302"/>
              <a:chOff x="10142543" y="2515912"/>
              <a:chExt cx="1945520" cy="164630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142543" y="2515912"/>
                <a:ext cx="1945520" cy="1646302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88171" y="4075429"/>
              <a:ext cx="4790598" cy="109154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450231" y="2836046"/>
            <a:ext cx="3193952" cy="2285352"/>
            <a:chOff x="12450231" y="2836046"/>
            <a:chExt cx="3193952" cy="2285352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3163849" y="2836046"/>
              <a:ext cx="1766720" cy="1766720"/>
              <a:chOff x="13163849" y="2836046"/>
              <a:chExt cx="1766720" cy="176672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163849" y="2836046"/>
                <a:ext cx="1766720" cy="176672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183292" y="2836046"/>
              <a:ext cx="1945520" cy="1646302"/>
              <a:chOff x="13183292" y="2836046"/>
              <a:chExt cx="1945520" cy="16463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183292" y="2836046"/>
                <a:ext cx="1945520" cy="1646302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31834" y="4395569"/>
              <a:ext cx="4791379" cy="109154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483174" y="2118793"/>
            <a:ext cx="1905378" cy="1434507"/>
            <a:chOff x="4483174" y="2118793"/>
            <a:chExt cx="1905378" cy="143450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3174" y="2118793"/>
              <a:ext cx="1905378" cy="143450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594731" y="5853884"/>
            <a:ext cx="1455278" cy="1095639"/>
            <a:chOff x="9594731" y="5853884"/>
            <a:chExt cx="1455278" cy="109563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94731" y="5853884"/>
              <a:ext cx="1455278" cy="1095639"/>
            </a:xfrm>
            <a:prstGeom prst="rect">
              <a:avLst/>
            </a:prstGeom>
          </p:spPr>
        </p:pic>
      </p:grpSp>
      <p:pic>
        <p:nvPicPr>
          <p:cNvPr id="49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9183" y="1386529"/>
            <a:ext cx="1246868" cy="10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8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50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51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52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5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54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55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56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57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58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59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60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61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6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64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65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66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67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  <p:pic>
        <p:nvPicPr>
          <p:cNvPr id="24" name="Object 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39584" y="1806746"/>
            <a:ext cx="9792291" cy="2348491"/>
          </a:xfrm>
          <a:prstGeom prst="rect">
            <a:avLst/>
          </a:prstGeom>
        </p:spPr>
      </p:pic>
      <p:pic>
        <p:nvPicPr>
          <p:cNvPr id="27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7509" y="976906"/>
            <a:ext cx="4474995" cy="42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0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1214" y="3897875"/>
            <a:ext cx="15083287" cy="4727079"/>
            <a:chOff x="1601214" y="3897875"/>
            <a:chExt cx="15083287" cy="47270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1214" y="3897875"/>
              <a:ext cx="15083287" cy="47270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1528" y="4097588"/>
            <a:ext cx="4322145" cy="4322145"/>
            <a:chOff x="1851528" y="4097588"/>
            <a:chExt cx="4322145" cy="4322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1528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1785" y="4097588"/>
            <a:ext cx="4322145" cy="4322145"/>
            <a:chOff x="6981785" y="4097588"/>
            <a:chExt cx="4322145" cy="43221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1785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2041" y="4097588"/>
            <a:ext cx="4322145" cy="4322145"/>
            <a:chOff x="12112041" y="4097588"/>
            <a:chExt cx="4322145" cy="43221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2041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13813" y="5864308"/>
            <a:ext cx="5658089" cy="794214"/>
            <a:chOff x="6313813" y="5864308"/>
            <a:chExt cx="5658089" cy="7942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5722" y="5484427"/>
              <a:ext cx="1356000" cy="16720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7925" y="5484427"/>
              <a:ext cx="1356000" cy="16720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98038" y="1454991"/>
            <a:ext cx="6766337" cy="14785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22620" y="4643472"/>
            <a:ext cx="1440473" cy="1440473"/>
            <a:chOff x="8422620" y="4643472"/>
            <a:chExt cx="1440473" cy="14404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2620" y="4643472"/>
              <a:ext cx="1440473" cy="14404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03979" y="4494575"/>
            <a:ext cx="1738269" cy="1738269"/>
            <a:chOff x="13403979" y="4494575"/>
            <a:chExt cx="1738269" cy="173826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03979" y="4494575"/>
              <a:ext cx="1738269" cy="173826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01401" y="4600749"/>
            <a:ext cx="1422399" cy="1477107"/>
            <a:chOff x="3301401" y="4600749"/>
            <a:chExt cx="1422399" cy="14771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01401" y="4600749"/>
              <a:ext cx="1422399" cy="14771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75956" y="4360382"/>
            <a:ext cx="1946841" cy="1901033"/>
            <a:chOff x="8175956" y="4360382"/>
            <a:chExt cx="1946841" cy="19010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75956" y="4360382"/>
              <a:ext cx="1946841" cy="19010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15119" y="4360382"/>
            <a:ext cx="1715988" cy="1901033"/>
            <a:chOff x="13415119" y="4360382"/>
            <a:chExt cx="1715988" cy="190103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5119" y="4360382"/>
              <a:ext cx="1715988" cy="190103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53584" y="5953832"/>
            <a:ext cx="4422340" cy="108571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17535" y="6726659"/>
            <a:ext cx="3928316" cy="95659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02889" y="5953832"/>
            <a:ext cx="4393797" cy="108571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88615" y="6098496"/>
            <a:ext cx="2830409" cy="189161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83403" y="5953832"/>
            <a:ext cx="4264264" cy="108571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40526" y="6726659"/>
            <a:ext cx="4191878" cy="614021"/>
          </a:xfrm>
          <a:prstGeom prst="rect">
            <a:avLst/>
          </a:prstGeom>
        </p:spPr>
      </p:pic>
      <p:pic>
        <p:nvPicPr>
          <p:cNvPr id="47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2191" y="1363878"/>
            <a:ext cx="1225344" cy="10591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83351" y="6972447"/>
            <a:ext cx="1075375" cy="766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45049" y="3409278"/>
            <a:ext cx="1075375" cy="76620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99949" y="6082255"/>
            <a:ext cx="1075375" cy="76620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72795" y="7901400"/>
            <a:ext cx="1075375" cy="76620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298130" y="3326634"/>
            <a:ext cx="18789429" cy="257829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467177" y="4403152"/>
            <a:ext cx="20117848" cy="27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14" y="9391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6157" y="6624295"/>
            <a:ext cx="4136464" cy="21429"/>
            <a:chOff x="4406157" y="6624295"/>
            <a:chExt cx="413646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406157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3094" y="6624295"/>
            <a:ext cx="4136464" cy="21429"/>
            <a:chOff x="9743094" y="6624295"/>
            <a:chExt cx="413646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43094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9061" y="4242460"/>
            <a:ext cx="3270364" cy="16346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513" y="5446599"/>
            <a:ext cx="5910070" cy="7494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92540" y="4242454"/>
            <a:ext cx="3212584" cy="16346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55551" y="5446599"/>
            <a:ext cx="5507270" cy="7494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6473" y="6749082"/>
            <a:ext cx="3253023" cy="163465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6637" y="7953218"/>
            <a:ext cx="5499061" cy="74948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52454" y="4242454"/>
            <a:ext cx="3233975" cy="163465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30599" y="5446599"/>
            <a:ext cx="5721489" cy="74948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58444" y="6749073"/>
            <a:ext cx="3216003" cy="163465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21970" y="7953218"/>
            <a:ext cx="5239699" cy="74948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70778" y="6749073"/>
            <a:ext cx="3224632" cy="163465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49637" y="7894370"/>
            <a:ext cx="6209451" cy="8324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43114" y="813845"/>
            <a:ext cx="6956334" cy="2415948"/>
            <a:chOff x="10343114" y="813845"/>
            <a:chExt cx="6956334" cy="24159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9862" y="1779482"/>
              <a:ext cx="1348509" cy="1348509"/>
              <a:chOff x="10919862" y="1779482"/>
              <a:chExt cx="1348509" cy="13485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919862" y="1779482"/>
                <a:ext cx="1348509" cy="1348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02272" y="813845"/>
              <a:ext cx="1502169" cy="1502169"/>
              <a:chOff x="12202272" y="813845"/>
              <a:chExt cx="1502169" cy="150216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202272" y="813845"/>
                <a:ext cx="1502169" cy="15021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6749" y="1647461"/>
              <a:ext cx="1582332" cy="1582332"/>
              <a:chOff x="13776749" y="1647461"/>
              <a:chExt cx="1582332" cy="15823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3776749" y="1647461"/>
                <a:ext cx="1582332" cy="15823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464850" y="1105228"/>
              <a:ext cx="1348509" cy="1348509"/>
              <a:chOff x="15464850" y="1105228"/>
              <a:chExt cx="1348509" cy="134850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5464850" y="1105228"/>
                <a:ext cx="1348509" cy="1348509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39098" y="1433159"/>
              <a:ext cx="1160856" cy="875942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649340" y="2542929"/>
              <a:ext cx="1160856" cy="875942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388464" y="2542929"/>
              <a:ext cx="1160856" cy="875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6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50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51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52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5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54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55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56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57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58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59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60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61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6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64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65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66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67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  <p:pic>
        <p:nvPicPr>
          <p:cNvPr id="22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4411" y="1188306"/>
            <a:ext cx="5442252" cy="4259662"/>
          </a:xfrm>
          <a:prstGeom prst="rect">
            <a:avLst/>
          </a:prstGeom>
        </p:spPr>
      </p:pic>
      <p:pic>
        <p:nvPicPr>
          <p:cNvPr id="23" name="Object 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71709" y="2046955"/>
            <a:ext cx="4883368" cy="23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8276" y="3546759"/>
            <a:ext cx="4814132" cy="5413045"/>
            <a:chOff x="1628276" y="3546759"/>
            <a:chExt cx="4814132" cy="54130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276" y="3546759"/>
              <a:ext cx="4814132" cy="54130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5791" y="3546759"/>
            <a:ext cx="4814132" cy="5413045"/>
            <a:chOff x="6735791" y="3546759"/>
            <a:chExt cx="4814132" cy="54130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5791" y="3546759"/>
              <a:ext cx="4814132" cy="54130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43306" y="3546759"/>
            <a:ext cx="4814132" cy="5413045"/>
            <a:chOff x="11843306" y="3546759"/>
            <a:chExt cx="4814132" cy="54130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3306" y="3546759"/>
              <a:ext cx="4814132" cy="54130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6279" y="3726584"/>
            <a:ext cx="4743912" cy="11482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1755" y="3785536"/>
            <a:ext cx="5168655" cy="109154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79434" y="4985243"/>
            <a:ext cx="89593" cy="89593"/>
            <a:chOff x="2079434" y="4985243"/>
            <a:chExt cx="89593" cy="895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9434" y="4985243"/>
              <a:ext cx="89593" cy="895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2369" y="4777531"/>
            <a:ext cx="3490724" cy="6514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79434" y="5646313"/>
            <a:ext cx="89593" cy="89593"/>
            <a:chOff x="2079434" y="5646313"/>
            <a:chExt cx="89593" cy="895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9434" y="5646313"/>
              <a:ext cx="89593" cy="8959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32369" y="5438598"/>
            <a:ext cx="3743400" cy="6514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079434" y="6307380"/>
            <a:ext cx="89593" cy="89593"/>
            <a:chOff x="2079434" y="6307380"/>
            <a:chExt cx="89593" cy="895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9434" y="6307380"/>
              <a:ext cx="89593" cy="8959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32369" y="6099664"/>
            <a:ext cx="4149133" cy="6514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079434" y="6968449"/>
            <a:ext cx="89593" cy="89593"/>
            <a:chOff x="2079434" y="6968449"/>
            <a:chExt cx="89593" cy="895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9434" y="6968449"/>
              <a:ext cx="89593" cy="8959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22845" y="6747683"/>
            <a:ext cx="2867419" cy="6333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176004" y="4985243"/>
            <a:ext cx="89593" cy="89593"/>
            <a:chOff x="7176004" y="4985243"/>
            <a:chExt cx="89593" cy="8959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6004" y="4985243"/>
              <a:ext cx="89593" cy="8959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28940" y="4777531"/>
            <a:ext cx="3540771" cy="65143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176004" y="5646313"/>
            <a:ext cx="89593" cy="89593"/>
            <a:chOff x="7176004" y="5646313"/>
            <a:chExt cx="89593" cy="8959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6004" y="5646313"/>
              <a:ext cx="89593" cy="8959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19417" y="5425540"/>
            <a:ext cx="4016552" cy="98689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176004" y="6968449"/>
            <a:ext cx="89593" cy="89593"/>
            <a:chOff x="7176004" y="6968449"/>
            <a:chExt cx="89593" cy="8959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6004" y="6968449"/>
              <a:ext cx="89593" cy="8959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28940" y="6760740"/>
            <a:ext cx="3229067" cy="65143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272574" y="4985243"/>
            <a:ext cx="89593" cy="89593"/>
            <a:chOff x="12272574" y="4985243"/>
            <a:chExt cx="89593" cy="8959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2574" y="4985243"/>
              <a:ext cx="89593" cy="8959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25493" y="4777531"/>
            <a:ext cx="3996314" cy="99352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272574" y="5735905"/>
            <a:ext cx="3974628" cy="352649"/>
            <a:chOff x="12272574" y="5735905"/>
            <a:chExt cx="3974628" cy="35264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272574" y="5868920"/>
              <a:ext cx="89593" cy="89593"/>
              <a:chOff x="12272574" y="5868920"/>
              <a:chExt cx="89593" cy="8959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72574" y="5868920"/>
                <a:ext cx="89593" cy="89593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25493" y="5661207"/>
              <a:ext cx="3843248" cy="65143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272574" y="6968449"/>
            <a:ext cx="89593" cy="89593"/>
            <a:chOff x="12272574" y="6968449"/>
            <a:chExt cx="89593" cy="8959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2574" y="6968449"/>
              <a:ext cx="89593" cy="89593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25493" y="6760740"/>
            <a:ext cx="3743400" cy="99352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628276" y="8314604"/>
            <a:ext cx="4814132" cy="645201"/>
            <a:chOff x="1628276" y="8314604"/>
            <a:chExt cx="4814132" cy="64520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8276" y="8314604"/>
              <a:ext cx="4814132" cy="64520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735791" y="8314604"/>
            <a:ext cx="4814132" cy="645201"/>
            <a:chOff x="6735791" y="8314604"/>
            <a:chExt cx="4814132" cy="64520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35791" y="8314604"/>
              <a:ext cx="4814132" cy="64520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43306" y="8300046"/>
            <a:ext cx="4814132" cy="645201"/>
            <a:chOff x="11843306" y="8300046"/>
            <a:chExt cx="4814132" cy="64520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43306" y="8300046"/>
              <a:ext cx="4814132" cy="645201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362399" y="483952"/>
            <a:ext cx="15435639" cy="2489086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26051" y="3785536"/>
            <a:ext cx="4209350" cy="1091541"/>
          </a:xfrm>
          <a:prstGeom prst="rect">
            <a:avLst/>
          </a:prstGeom>
        </p:spPr>
      </p:pic>
      <p:pic>
        <p:nvPicPr>
          <p:cNvPr id="54" name="Object 2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6450" y="1448355"/>
            <a:ext cx="1255715" cy="10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3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926" y="4681830"/>
            <a:ext cx="8527250" cy="3540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96165" y="3772091"/>
            <a:ext cx="5061918" cy="5061918"/>
            <a:chOff x="11196165" y="3772091"/>
            <a:chExt cx="5061918" cy="50619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96165" y="3772091"/>
              <a:ext cx="5061918" cy="5061918"/>
              <a:chOff x="11196165" y="3772091"/>
              <a:chExt cx="5061918" cy="50619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196165" y="3772091"/>
                <a:ext cx="5061918" cy="50619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638425" y="4320011"/>
              <a:ext cx="1226808" cy="1226808"/>
              <a:chOff x="11638425" y="4320011"/>
              <a:chExt cx="1226808" cy="122680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638425" y="4320011"/>
                <a:ext cx="1226808" cy="122680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18074" y="7162199"/>
              <a:ext cx="1244063" cy="1244063"/>
              <a:chOff x="14618074" y="7162199"/>
              <a:chExt cx="1244063" cy="124406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618074" y="7162199"/>
                <a:ext cx="1244063" cy="124406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728200" y="7339037"/>
              <a:ext cx="1067224" cy="1067224"/>
              <a:chOff x="11728200" y="7339037"/>
              <a:chExt cx="1067224" cy="106722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28200" y="7339037"/>
                <a:ext cx="1067224" cy="106722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569818" y="4256705"/>
              <a:ext cx="1200804" cy="1200804"/>
              <a:chOff x="14569818" y="4256705"/>
              <a:chExt cx="1200804" cy="120080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569818" y="4256705"/>
                <a:ext cx="1200804" cy="1200804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419269" y="1525321"/>
            <a:ext cx="19040515" cy="24890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22812" y="3826174"/>
            <a:ext cx="2702141" cy="10508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8376" y="6997571"/>
            <a:ext cx="1528793" cy="2417079"/>
          </a:xfrm>
          <a:prstGeom prst="rect">
            <a:avLst/>
          </a:prstGeom>
        </p:spPr>
      </p:pic>
      <p:pic>
        <p:nvPicPr>
          <p:cNvPr id="21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6450" y="1448355"/>
            <a:ext cx="1255715" cy="10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3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1013" y="1823480"/>
            <a:ext cx="6325615" cy="2304882"/>
          </a:xfrm>
          <a:prstGeom prst="rect">
            <a:avLst/>
          </a:prstGeom>
        </p:spPr>
      </p:pic>
      <p:grpSp>
        <p:nvGrpSpPr>
          <p:cNvPr id="49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50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51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52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5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54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55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56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57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58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59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60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61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6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64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65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66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67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  <p:pic>
        <p:nvPicPr>
          <p:cNvPr id="69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4696" y="1188306"/>
            <a:ext cx="5325681" cy="4259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89"/>
            <a:ext cx="18288000" cy="10287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200" y="1104900"/>
            <a:ext cx="838200" cy="1066800"/>
          </a:xfrm>
          <a:prstGeom prst="rect">
            <a:avLst/>
          </a:prstGeom>
          <a:solidFill>
            <a:srgbClr val="18A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Object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1409700"/>
            <a:ext cx="1237344" cy="10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8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50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51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52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5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54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55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56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57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58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59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60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61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6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64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65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66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67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  <p:pic>
        <p:nvPicPr>
          <p:cNvPr id="22" name="Object 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82442" y="1823480"/>
            <a:ext cx="7598577" cy="2304882"/>
          </a:xfrm>
          <a:prstGeom prst="rect">
            <a:avLst/>
          </a:prstGeom>
        </p:spPr>
      </p:pic>
      <p:pic>
        <p:nvPicPr>
          <p:cNvPr id="26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8435" y="1188306"/>
            <a:ext cx="4457052" cy="42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5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36763" y="2483861"/>
            <a:ext cx="13483598" cy="7011471"/>
            <a:chOff x="3036763" y="2483861"/>
            <a:chExt cx="13483598" cy="70114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6763" y="2483861"/>
              <a:ext cx="13483598" cy="70114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08274" y="1163757"/>
            <a:ext cx="539716" cy="159258"/>
            <a:chOff x="6208274" y="1163757"/>
            <a:chExt cx="539716" cy="1592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8274" y="1163757"/>
              <a:ext cx="539716" cy="1592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35705" y="4187856"/>
            <a:ext cx="3504762" cy="2095238"/>
            <a:chOff x="7435705" y="4187856"/>
            <a:chExt cx="3504762" cy="20952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5705" y="4187856"/>
              <a:ext cx="3504762" cy="20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32001" y="4435475"/>
            <a:ext cx="3494180" cy="1308571"/>
            <a:chOff x="3132001" y="4435475"/>
            <a:chExt cx="3494180" cy="130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2001" y="4435475"/>
              <a:ext cx="3494180" cy="130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01624" y="7218856"/>
            <a:ext cx="3543349" cy="2276477"/>
            <a:chOff x="8501624" y="7218856"/>
            <a:chExt cx="3543349" cy="22764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1624" y="7218856"/>
              <a:ext cx="3543349" cy="22764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7801" y="4343432"/>
            <a:ext cx="3558965" cy="2237584"/>
            <a:chOff x="12397801" y="4343432"/>
            <a:chExt cx="3558965" cy="22375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97801" y="4343432"/>
              <a:ext cx="3558965" cy="22375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96084" y="1291836"/>
            <a:ext cx="5002303" cy="1011588"/>
          </a:xfrm>
          <a:prstGeom prst="rect">
            <a:avLst/>
          </a:prstGeom>
        </p:spPr>
      </p:pic>
      <p:pic>
        <p:nvPicPr>
          <p:cNvPr id="20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5471" y="1291836"/>
            <a:ext cx="1217315" cy="10591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사용자 지정</PresentationFormat>
  <Paragraphs>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4</cp:revision>
  <dcterms:created xsi:type="dcterms:W3CDTF">2023-11-24T11:49:09Z</dcterms:created>
  <dcterms:modified xsi:type="dcterms:W3CDTF">2023-11-24T03:19:25Z</dcterms:modified>
</cp:coreProperties>
</file>