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110" d="100"/>
          <a:sy n="110" d="100"/>
        </p:scale>
        <p:origin x="-49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A2C90-E316-4252-A741-4B979685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1FD940-D8D3-4A2E-95DA-AF304E48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60059-AB5B-4147-B704-A12ACECA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DC6F2-114D-4C34-B29E-C290019D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13C83F-8648-4C9E-807C-40DA6884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75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C45171-7AD7-482E-80AB-AAAC55F0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7765A4-3D66-4465-B6A1-52D2E557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0A76EF-7EA2-4DE2-8F2E-5A556FAA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3D9F40-75E0-4957-A99D-67B5634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0DBE68-5089-46C2-89AE-E3E20DF4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5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86FC582-9E5C-4537-BF49-14926DA5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A86BF77-5ED0-491F-B71D-B5B4B82B8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203867-2AB0-4B3F-B1D5-66217842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7FA59-BC5B-444E-89B2-B3127AA0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FFF5E9-1FD7-491F-AA15-0EF9F686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0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58B5A-48B1-4F79-9674-D5FC2E0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5F97D-DAAC-4EBD-BF68-85D3C1AF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DD5690-D875-4557-8C3C-6A157601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46400-C460-47AF-8953-6D40EA35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2D0E9B-4D65-4111-9956-CAE351EE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1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E840C-97D3-4D37-9573-99298860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9383D1-A833-4DD1-A27F-F62DA6EB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00FB90-0F31-4131-9264-FF2058C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3E8418-A5AC-4400-A8D7-908E1B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70A28E-2E1C-486F-BCFE-834889B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5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D6A02-C025-4F0D-9C4F-CA8C43E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CDBE59-BF22-4BE8-AFA9-DB40EB10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66E46A-D05F-418B-9D2E-B61A2246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E0AF86-B2FB-4DF4-9878-3F338187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AEEF6F-3E7B-4DF5-A3B9-C62C9FBA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CC53CD-F8D8-419A-8926-D410E5EE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3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661794-7B3F-40E2-886A-E6F9B2D4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BE4201-97D0-42C3-9C63-04138643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50EBC1-CC4D-4A13-9513-77C91178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725B4DD-A12E-443A-87FB-4114F43E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834828-2C55-4D99-850C-B80F1A278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BEEFB9-ACC9-4B53-BCA4-08A7E075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FEEDEF8-F8C1-4125-A73C-57AB6CC1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E684F5-2D6E-44E6-AE33-84106D11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98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28A44-2DEF-4174-8497-F6D5C3E8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24B3F8-53DC-458F-8FE1-FD7647D7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62A2C82-24C3-47E5-BD2B-1E20BC03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56E7B74-7580-4A4B-8886-3E8B3F3E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37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5639436-2EAA-4B52-AFE1-85A1AFB8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417B8A-42BD-419D-B81A-E34DBDA6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1FDF2E-7175-4D06-99CE-3351F89B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79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C45E6-A4D5-4C15-B28A-001523B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59E460-F4CB-4BD7-AE87-C0CB2A46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1F664E-4CEC-435B-BA03-FD22F947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431A9D-C805-499F-9A9E-62EB656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8E9029-77F2-4437-A3C2-B0E983FE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CC8FC3-F701-4037-9E7B-80B55CEE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9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DC27E-662B-4475-B322-9071EDF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83F70F6-68BA-4841-B0BD-5B252141A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F38169-3ED0-4E3A-84EE-0A021C5D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D8C44C-F784-4456-B327-835CD2BE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40BC7C-FE7C-480A-B2D1-234C29C0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79CDB0-BB4A-48A7-BB2B-B9769761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84339D-6E0E-4AB9-93B9-B2AC29B3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1F6618-6987-465F-A127-1F82BEF5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C98CA9-CD66-4D9E-97BF-B664E10C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8F3A-E5A2-4F03-9A9F-358F9E3FB53F}" type="datetimeFigureOut">
              <a:rPr lang="hu-HU" smtClean="0"/>
              <a:t>2018.05.23.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710D85-1CB0-45DD-9CB2-280CD2C4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86974E-0154-483D-B0E4-ACFAE192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B45D-15FA-480C-957E-B3C1601CC0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5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5B9473D6-E1BA-4996-9617-98BFF2BFE638}"/>
              </a:ext>
            </a:extLst>
          </p:cNvPr>
          <p:cNvGrpSpPr/>
          <p:nvPr/>
        </p:nvGrpSpPr>
        <p:grpSpPr>
          <a:xfrm>
            <a:off x="1356302" y="1601279"/>
            <a:ext cx="3644348" cy="2638308"/>
            <a:chOff x="1356302" y="1601279"/>
            <a:chExt cx="3644348" cy="2638308"/>
          </a:xfrm>
        </p:grpSpPr>
        <p:cxnSp>
          <p:nvCxnSpPr>
            <p:cNvPr id="5" name="Egyenes összekötő nyíllal 4">
              <a:extLst>
                <a:ext uri="{FF2B5EF4-FFF2-40B4-BE49-F238E27FC236}">
                  <a16:creationId xmlns:a16="http://schemas.microsoft.com/office/drawing/2014/main" id="{740FA978-1B15-4D54-BBD1-1FBA3D176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682" y="1655413"/>
              <a:ext cx="0" cy="25841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nyíllal 5">
              <a:extLst>
                <a:ext uri="{FF2B5EF4-FFF2-40B4-BE49-F238E27FC236}">
                  <a16:creationId xmlns:a16="http://schemas.microsoft.com/office/drawing/2014/main" id="{FE6906B7-DEC3-4248-AC64-BF6A0C2EEC7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78476" y="1045786"/>
              <a:ext cx="0" cy="364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792E4CB2-CE6A-44E3-8C86-689883A00810}"/>
                </a:ext>
              </a:extLst>
            </p:cNvPr>
            <p:cNvSpPr/>
            <p:nvPr/>
          </p:nvSpPr>
          <p:spPr>
            <a:xfrm>
              <a:off x="1820636" y="1854921"/>
              <a:ext cx="2651374" cy="2191839"/>
            </a:xfrm>
            <a:custGeom>
              <a:avLst/>
              <a:gdLst>
                <a:gd name="connsiteX0" fmla="*/ 91988 w 2712338"/>
                <a:gd name="connsiteY0" fmla="*/ 1825539 h 2192283"/>
                <a:gd name="connsiteX1" fmla="*/ 274868 w 2712338"/>
                <a:gd name="connsiteY1" fmla="*/ 2099859 h 2192283"/>
                <a:gd name="connsiteX2" fmla="*/ 709208 w 2712338"/>
                <a:gd name="connsiteY2" fmla="*/ 2031279 h 2192283"/>
                <a:gd name="connsiteX3" fmla="*/ 1509308 w 2712338"/>
                <a:gd name="connsiteY3" fmla="*/ 339639 h 2192283"/>
                <a:gd name="connsiteX4" fmla="*/ 2217968 w 2712338"/>
                <a:gd name="connsiteY4" fmla="*/ 19599 h 2192283"/>
                <a:gd name="connsiteX5" fmla="*/ 2606588 w 2712338"/>
                <a:gd name="connsiteY5" fmla="*/ 202479 h 2192283"/>
                <a:gd name="connsiteX6" fmla="*/ 229148 w 2712338"/>
                <a:gd name="connsiteY6" fmla="*/ 1551219 h 2192283"/>
                <a:gd name="connsiteX7" fmla="*/ 91988 w 2712338"/>
                <a:gd name="connsiteY7" fmla="*/ 1825539 h 2192283"/>
                <a:gd name="connsiteX0" fmla="*/ 4289 w 2624639"/>
                <a:gd name="connsiteY0" fmla="*/ 1825539 h 2192283"/>
                <a:gd name="connsiteX1" fmla="*/ 187169 w 2624639"/>
                <a:gd name="connsiteY1" fmla="*/ 2099859 h 2192283"/>
                <a:gd name="connsiteX2" fmla="*/ 621509 w 2624639"/>
                <a:gd name="connsiteY2" fmla="*/ 2031279 h 2192283"/>
                <a:gd name="connsiteX3" fmla="*/ 1421609 w 2624639"/>
                <a:gd name="connsiteY3" fmla="*/ 339639 h 2192283"/>
                <a:gd name="connsiteX4" fmla="*/ 2130269 w 2624639"/>
                <a:gd name="connsiteY4" fmla="*/ 19599 h 2192283"/>
                <a:gd name="connsiteX5" fmla="*/ 2518889 w 2624639"/>
                <a:gd name="connsiteY5" fmla="*/ 202479 h 2192283"/>
                <a:gd name="connsiteX6" fmla="*/ 350455 w 2624639"/>
                <a:gd name="connsiteY6" fmla="*/ 1420590 h 2192283"/>
                <a:gd name="connsiteX7" fmla="*/ 4289 w 2624639"/>
                <a:gd name="connsiteY7" fmla="*/ 1825539 h 2192283"/>
                <a:gd name="connsiteX0" fmla="*/ 4289 w 2624639"/>
                <a:gd name="connsiteY0" fmla="*/ 1825539 h 2192283"/>
                <a:gd name="connsiteX1" fmla="*/ 187169 w 2624639"/>
                <a:gd name="connsiteY1" fmla="*/ 2099859 h 2192283"/>
                <a:gd name="connsiteX2" fmla="*/ 621509 w 2624639"/>
                <a:gd name="connsiteY2" fmla="*/ 2031279 h 2192283"/>
                <a:gd name="connsiteX3" fmla="*/ 1421609 w 2624639"/>
                <a:gd name="connsiteY3" fmla="*/ 339639 h 2192283"/>
                <a:gd name="connsiteX4" fmla="*/ 2130269 w 2624639"/>
                <a:gd name="connsiteY4" fmla="*/ 19599 h 2192283"/>
                <a:gd name="connsiteX5" fmla="*/ 2518889 w 2624639"/>
                <a:gd name="connsiteY5" fmla="*/ 202479 h 2192283"/>
                <a:gd name="connsiteX6" fmla="*/ 350455 w 2624639"/>
                <a:gd name="connsiteY6" fmla="*/ 1420590 h 2192283"/>
                <a:gd name="connsiteX7" fmla="*/ 4289 w 2624639"/>
                <a:gd name="connsiteY7" fmla="*/ 1825539 h 2192283"/>
                <a:gd name="connsiteX0" fmla="*/ 4802 w 2625152"/>
                <a:gd name="connsiteY0" fmla="*/ 1825539 h 2192283"/>
                <a:gd name="connsiteX1" fmla="*/ 187682 w 2625152"/>
                <a:gd name="connsiteY1" fmla="*/ 2099859 h 2192283"/>
                <a:gd name="connsiteX2" fmla="*/ 622022 w 2625152"/>
                <a:gd name="connsiteY2" fmla="*/ 2031279 h 2192283"/>
                <a:gd name="connsiteX3" fmla="*/ 1422122 w 2625152"/>
                <a:gd name="connsiteY3" fmla="*/ 339639 h 2192283"/>
                <a:gd name="connsiteX4" fmla="*/ 2130782 w 2625152"/>
                <a:gd name="connsiteY4" fmla="*/ 19599 h 2192283"/>
                <a:gd name="connsiteX5" fmla="*/ 2519402 w 2625152"/>
                <a:gd name="connsiteY5" fmla="*/ 202479 h 2192283"/>
                <a:gd name="connsiteX6" fmla="*/ 350968 w 2625152"/>
                <a:gd name="connsiteY6" fmla="*/ 1420590 h 2192283"/>
                <a:gd name="connsiteX7" fmla="*/ 4802 w 2625152"/>
                <a:gd name="connsiteY7" fmla="*/ 1825539 h 2192283"/>
                <a:gd name="connsiteX0" fmla="*/ 4802 w 2625152"/>
                <a:gd name="connsiteY0" fmla="*/ 1825539 h 2192283"/>
                <a:gd name="connsiteX1" fmla="*/ 187682 w 2625152"/>
                <a:gd name="connsiteY1" fmla="*/ 2099859 h 2192283"/>
                <a:gd name="connsiteX2" fmla="*/ 622022 w 2625152"/>
                <a:gd name="connsiteY2" fmla="*/ 2031279 h 2192283"/>
                <a:gd name="connsiteX3" fmla="*/ 1422122 w 2625152"/>
                <a:gd name="connsiteY3" fmla="*/ 339639 h 2192283"/>
                <a:gd name="connsiteX4" fmla="*/ 2130782 w 2625152"/>
                <a:gd name="connsiteY4" fmla="*/ 19599 h 2192283"/>
                <a:gd name="connsiteX5" fmla="*/ 2519402 w 2625152"/>
                <a:gd name="connsiteY5" fmla="*/ 202479 h 2192283"/>
                <a:gd name="connsiteX6" fmla="*/ 350968 w 2625152"/>
                <a:gd name="connsiteY6" fmla="*/ 1420590 h 2192283"/>
                <a:gd name="connsiteX7" fmla="*/ 4802 w 2625152"/>
                <a:gd name="connsiteY7" fmla="*/ 1825539 h 2192283"/>
                <a:gd name="connsiteX0" fmla="*/ 4898 w 2651374"/>
                <a:gd name="connsiteY0" fmla="*/ 1834247 h 2191839"/>
                <a:gd name="connsiteX1" fmla="*/ 213904 w 2651374"/>
                <a:gd name="connsiteY1" fmla="*/ 2099859 h 2191839"/>
                <a:gd name="connsiteX2" fmla="*/ 648244 w 2651374"/>
                <a:gd name="connsiteY2" fmla="*/ 2031279 h 2191839"/>
                <a:gd name="connsiteX3" fmla="*/ 1448344 w 2651374"/>
                <a:gd name="connsiteY3" fmla="*/ 339639 h 2191839"/>
                <a:gd name="connsiteX4" fmla="*/ 2157004 w 2651374"/>
                <a:gd name="connsiteY4" fmla="*/ 19599 h 2191839"/>
                <a:gd name="connsiteX5" fmla="*/ 2545624 w 2651374"/>
                <a:gd name="connsiteY5" fmla="*/ 202479 h 2191839"/>
                <a:gd name="connsiteX6" fmla="*/ 377190 w 2651374"/>
                <a:gd name="connsiteY6" fmla="*/ 1420590 h 2191839"/>
                <a:gd name="connsiteX7" fmla="*/ 4898 w 2651374"/>
                <a:gd name="connsiteY7" fmla="*/ 1834247 h 219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374" h="2191839">
                  <a:moveTo>
                    <a:pt x="4898" y="1834247"/>
                  </a:moveTo>
                  <a:cubicBezTo>
                    <a:pt x="12518" y="1982293"/>
                    <a:pt x="106680" y="2067020"/>
                    <a:pt x="213904" y="2099859"/>
                  </a:cubicBezTo>
                  <a:cubicBezTo>
                    <a:pt x="321128" y="2132698"/>
                    <a:pt x="442504" y="2324649"/>
                    <a:pt x="648244" y="2031279"/>
                  </a:cubicBezTo>
                  <a:cubicBezTo>
                    <a:pt x="853984" y="1737909"/>
                    <a:pt x="1196884" y="674919"/>
                    <a:pt x="1448344" y="339639"/>
                  </a:cubicBezTo>
                  <a:cubicBezTo>
                    <a:pt x="1699804" y="4359"/>
                    <a:pt x="1974124" y="42459"/>
                    <a:pt x="2157004" y="19599"/>
                  </a:cubicBezTo>
                  <a:cubicBezTo>
                    <a:pt x="2339884" y="-3261"/>
                    <a:pt x="2877094" y="-52791"/>
                    <a:pt x="2545624" y="202479"/>
                  </a:cubicBezTo>
                  <a:cubicBezTo>
                    <a:pt x="2214154" y="457749"/>
                    <a:pt x="800644" y="1148629"/>
                    <a:pt x="377190" y="1420590"/>
                  </a:cubicBezTo>
                  <a:cubicBezTo>
                    <a:pt x="-46264" y="1692551"/>
                    <a:pt x="-2722" y="1686201"/>
                    <a:pt x="4898" y="1834247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6214BA4C-F15F-426A-9C9E-2B01FA877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085" y="3451423"/>
              <a:ext cx="252548" cy="3507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C7B93323-2FDA-4EF3-8363-FA2767F6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4091" y="2003463"/>
              <a:ext cx="278902" cy="2668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D78D134C-709E-4153-AB6C-15DD180B8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3542" y="2270286"/>
              <a:ext cx="308925" cy="2141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92AE8BBF-C239-4FF4-8200-DB15B4D03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9576" y="3318062"/>
              <a:ext cx="313509" cy="2172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71C5060-78DA-4358-8F1A-3E32AB929B0B}"/>
                </a:ext>
              </a:extLst>
            </p:cNvPr>
            <p:cNvSpPr txBox="1"/>
            <p:nvPr/>
          </p:nvSpPr>
          <p:spPr>
            <a:xfrm>
              <a:off x="2662793" y="1601279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I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5B0083E-9224-4E2A-AD0E-F96CC2C1EA10}"/>
                </a:ext>
              </a:extLst>
            </p:cNvPr>
            <p:cNvSpPr txBox="1"/>
            <p:nvPr/>
          </p:nvSpPr>
          <p:spPr>
            <a:xfrm>
              <a:off x="4708365" y="286796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5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Reizinger Patrik</dc:creator>
  <cp:lastModifiedBy>Reizinger Patrik</cp:lastModifiedBy>
  <cp:revision>4</cp:revision>
  <dcterms:created xsi:type="dcterms:W3CDTF">2018-05-23T10:20:31Z</dcterms:created>
  <dcterms:modified xsi:type="dcterms:W3CDTF">2018-05-23T11:53:23Z</dcterms:modified>
</cp:coreProperties>
</file>