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876" r:id="rId2"/>
  </p:sldMasterIdLst>
  <p:notesMasterIdLst>
    <p:notesMasterId r:id="rId14"/>
  </p:notesMasterIdLst>
  <p:handoutMasterIdLst>
    <p:handoutMasterId r:id="rId15"/>
  </p:handoutMasterIdLst>
  <p:sldIdLst>
    <p:sldId id="1088" r:id="rId3"/>
    <p:sldId id="1149" r:id="rId4"/>
    <p:sldId id="1133" r:id="rId5"/>
    <p:sldId id="929" r:id="rId6"/>
    <p:sldId id="1151" r:id="rId7"/>
    <p:sldId id="999" r:id="rId8"/>
    <p:sldId id="545" r:id="rId9"/>
    <p:sldId id="972" r:id="rId10"/>
    <p:sldId id="1136" r:id="rId11"/>
    <p:sldId id="1148" r:id="rId12"/>
    <p:sldId id="1139" r:id="rId13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54" userDrawn="1">
          <p15:clr>
            <a:srgbClr val="A4A3A4"/>
          </p15:clr>
        </p15:guide>
        <p15:guide id="2" orient="horz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 Exec" initials="YE" lastIdx="1" clrIdx="0">
    <p:extLst>
      <p:ext uri="{19B8F6BF-5375-455C-9EA6-DF929625EA0E}">
        <p15:presenceInfo xmlns:p15="http://schemas.microsoft.com/office/powerpoint/2012/main" userId="8107ea1a800f97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EF"/>
    <a:srgbClr val="212C33"/>
    <a:srgbClr val="F8F8F8"/>
    <a:srgbClr val="E7E6E6"/>
    <a:srgbClr val="DDDDDD"/>
    <a:srgbClr val="F0EFEF"/>
    <a:srgbClr val="C8C8C8"/>
    <a:srgbClr val="464646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 autoAdjust="0"/>
    <p:restoredTop sz="90612" autoAdjust="0"/>
  </p:normalViewPr>
  <p:slideViewPr>
    <p:cSldViewPr snapToGrid="0">
      <p:cViewPr>
        <p:scale>
          <a:sx n="66" d="100"/>
          <a:sy n="66" d="100"/>
        </p:scale>
        <p:origin x="1524" y="-60"/>
      </p:cViewPr>
      <p:guideLst>
        <p:guide pos="7654"/>
        <p:guide orient="horz"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1" d="100"/>
        <a:sy n="61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46C69-C8F1-492E-9316-9AB7C6225AF4}" type="datetimeFigureOut">
              <a:rPr lang="de-DE" smtClean="0"/>
              <a:t>01.09.2019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19FD-0356-4E38-81BF-CC2CC5DB7AD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0909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8B922-56C9-46FC-9595-9C2DEF7C3E2B}" type="datetimeFigureOut">
              <a:rPr lang="de-DE" smtClean="0"/>
              <a:t>01.09.2019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1544D-F39A-4F55-BC21-9BE909A9BAC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223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03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068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103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13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0172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4207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8240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2275" algn="l" defTabSz="1828068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800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Teczki dokumentów, inwentaryzacja sprzętu, wykorzystanie w formie naklejek, umieszczanie w broszurach i mailach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60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0728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481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4000" dirty="0"/>
              <a:t>Przyjechałem pewnego razu do klienta, żeby porozmawiać o modernizacji ich systemu obiegu dokumentów postawionego na SharePoint. </a:t>
            </a:r>
          </a:p>
          <a:p>
            <a:r>
              <a:rPr lang="pl-PL" sz="4000" dirty="0"/>
              <a:t>Przychodzi do pytania o skanowanie dokumentów i umieszczanie ich w SP. I tutaj uwaga – okazuje się, że skanowane są </a:t>
            </a:r>
            <a:r>
              <a:rPr lang="pl-PL" sz="4000" b="1" dirty="0"/>
              <a:t>tylko pierwsze TRZY strony każdego dokumentu/listu w archiwum </a:t>
            </a:r>
            <a:r>
              <a:rPr lang="pl-PL" sz="4000" dirty="0"/>
              <a:t>– </a:t>
            </a:r>
            <a:r>
              <a:rPr lang="pl-PL" sz="4000" u="sng" dirty="0"/>
              <a:t>bo to dużo skanowania jest.</a:t>
            </a:r>
          </a:p>
          <a:p>
            <a:endParaRPr lang="pl-PL" sz="4000" dirty="0"/>
          </a:p>
          <a:p>
            <a:r>
              <a:rPr lang="pl-PL" sz="4000" dirty="0"/>
              <a:t>W efekcie pracownik kiedy szuka dokumentu musi wejść na </a:t>
            </a:r>
            <a:r>
              <a:rPr lang="pl-PL" sz="4000" b="1" dirty="0"/>
              <a:t>SP, wyfiltrować go, otworzyć</a:t>
            </a:r>
            <a:r>
              <a:rPr lang="pl-PL" sz="4000" dirty="0"/>
              <a:t> i na podstawie pierwszych </a:t>
            </a:r>
            <a:r>
              <a:rPr lang="pl-PL" sz="4000" b="1" dirty="0"/>
              <a:t>3 stron ocenić czy to jest TEN WŁAŚCIWY </a:t>
            </a:r>
            <a:r>
              <a:rPr lang="pl-PL" sz="4000" dirty="0"/>
              <a:t>dokument.</a:t>
            </a:r>
          </a:p>
          <a:p>
            <a:r>
              <a:rPr lang="pl-PL" sz="4000" dirty="0"/>
              <a:t>Jak się domyślacie, w większości ich dokumentów pierwsze 3 strony </a:t>
            </a:r>
            <a:r>
              <a:rPr lang="pl-PL" sz="4000" b="1" dirty="0"/>
              <a:t>to tytuł, pusta kartka i początek spisu streści </a:t>
            </a:r>
            <a:r>
              <a:rPr lang="pl-PL" sz="4000" dirty="0"/>
              <a:t>– </a:t>
            </a:r>
            <a:r>
              <a:rPr lang="pl-PL" sz="4000" u="sng" dirty="0"/>
              <a:t>dobra robota.</a:t>
            </a:r>
          </a:p>
          <a:p>
            <a:r>
              <a:rPr lang="pl-PL" sz="4000" dirty="0"/>
              <a:t>Ale to nie koniec – pracownik, żeby dostać się do całego dokumentu musi </a:t>
            </a:r>
            <a:r>
              <a:rPr lang="pl-PL" sz="4000" b="1" dirty="0"/>
              <a:t>dostać się do archiwum, zgłosić zapotrzebowanie na dokument </a:t>
            </a:r>
            <a:r>
              <a:rPr lang="pl-PL" sz="4000" dirty="0"/>
              <a:t>i </a:t>
            </a:r>
            <a:r>
              <a:rPr lang="pl-PL" sz="4000" b="1" dirty="0"/>
              <a:t>poczekać</a:t>
            </a:r>
            <a:r>
              <a:rPr lang="pl-PL" sz="4000" dirty="0"/>
              <a:t> aż ktoś go znajdzie. </a:t>
            </a:r>
          </a:p>
          <a:p>
            <a:r>
              <a:rPr lang="pl-PL" sz="4000" dirty="0"/>
              <a:t>Rzecz jasna może go sobie </a:t>
            </a:r>
            <a:r>
              <a:rPr lang="pl-PL" sz="4000" b="1" dirty="0"/>
              <a:t>sam zeskanować </a:t>
            </a:r>
            <a:r>
              <a:rPr lang="pl-PL" sz="4000" dirty="0"/>
              <a:t>w całości, jeśli ma taką potrzebę.</a:t>
            </a:r>
          </a:p>
          <a:p>
            <a:endParaRPr lang="pl-PL" sz="4000" dirty="0"/>
          </a:p>
          <a:p>
            <a:r>
              <a:rPr lang="pl-PL" sz="4000" dirty="0"/>
              <a:t>Obieg dokumentów i witryna które miały przyśpieszyć dostęp do plików, tak </a:t>
            </a:r>
            <a:r>
              <a:rPr lang="pl-PL" sz="4000" b="1" dirty="0"/>
              <a:t>naprawdę skomplikował go jeszcze bardziej</a:t>
            </a:r>
            <a:r>
              <a:rPr lang="pl-PL" sz="4000" dirty="0"/>
              <a:t>. To co chciałbym zaproponować to dostęp błyskawiczny. </a:t>
            </a:r>
          </a:p>
          <a:p>
            <a:endParaRPr lang="pl-PL" sz="4000" dirty="0"/>
          </a:p>
          <a:p>
            <a:r>
              <a:rPr lang="pl-PL" sz="4000" b="1" dirty="0"/>
              <a:t>Jakiś inny pomysł na błyskawiczny dostęp do dokumentów?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93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b="1" dirty="0"/>
              <a:t>Kto korzysta raz na jakiś czas z QR kodów?</a:t>
            </a:r>
          </a:p>
          <a:p>
            <a:endParaRPr lang="pl-PL" b="1" dirty="0"/>
          </a:p>
          <a:p>
            <a:r>
              <a:rPr lang="pl-PL" b="1" dirty="0"/>
              <a:t>Uważacie, że to wygodne?</a:t>
            </a:r>
          </a:p>
          <a:p>
            <a:endParaRPr lang="pl-PL" b="1" dirty="0"/>
          </a:p>
          <a:p>
            <a:r>
              <a:rPr lang="pl-PL" b="1" dirty="0"/>
              <a:t>Kto ma QR </a:t>
            </a:r>
            <a:r>
              <a:rPr lang="pl-PL" b="1" dirty="0" err="1"/>
              <a:t>Code</a:t>
            </a:r>
            <a:r>
              <a:rPr lang="pl-PL" b="1" dirty="0"/>
              <a:t> na wizytówce? (ja miałem jedne z poprzednich firm)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706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sz="40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689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się odnosisz – </a:t>
            </a:r>
            <a:r>
              <a:rPr lang="pl-PL" sz="2400" b="0" dirty="0">
                <a:solidFill>
                  <a:schemeClr val="accent1"/>
                </a:solidFill>
                <a:latin typeface="Century Gothic" panose="020B0502020202020204" pitchFamily="34" charset="0"/>
              </a:rPr>
              <a:t>to może być folder sprawy, to może być konkretny plik pdf/</a:t>
            </a:r>
            <a:r>
              <a:rPr lang="pl-PL" sz="2400" b="0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docx</a:t>
            </a:r>
            <a:endParaRPr lang="pl-PL" sz="2400" b="0" dirty="0">
              <a:solidFill>
                <a:schemeClr val="accent1"/>
              </a:solidFill>
              <a:latin typeface="Century Gothic" panose="020B0502020202020204" pitchFamily="34" charset="0"/>
            </a:endParaRPr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425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Zarysujmy plan działania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4166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8280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4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//@Prezentacja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32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1544D-F39A-4F55-BC21-9BE909A9BAC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18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95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9BD8A-FFFE-7643-877D-A4C698EC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734BA-1F23-0B40-88F3-A02BC19A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FCB1-46A3-1E4A-A7E3-18827855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78A0-99A2-BC4C-BC36-983099855E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0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59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>
                <a:solidFill>
                  <a:schemeClr val="bg1"/>
                </a:solidFill>
              </a:defRPr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12042576"/>
            <a:ext cx="24377650" cy="1673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9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395600" y="12428145"/>
            <a:ext cx="3254698" cy="9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2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9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8" r:id="rId2"/>
  </p:sldLayoutIdLst>
  <p:hf sldNum="0"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773488" y="6156"/>
            <a:ext cx="15385282" cy="1235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3200403"/>
            <a:ext cx="21939885" cy="9051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 rot="5400000">
            <a:off x="23299222" y="11646079"/>
            <a:ext cx="3485570" cy="46153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1579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</p:sldLayoutIdLst>
  <p:hf sldNum="0" hdr="0" ftr="0" dt="0"/>
  <p:txStyles>
    <p:titleStyle>
      <a:lvl1pPr algn="r" defTabSz="1828251" rtl="0" eaLnBrk="1" latinLnBrk="0" hangingPunct="1">
        <a:spcBef>
          <a:spcPct val="0"/>
        </a:spcBef>
        <a:buNone/>
        <a:defRPr sz="6398" b="1" kern="1200" cap="small" normalizeH="0" baseline="0">
          <a:solidFill>
            <a:schemeClr val="accent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685593" indent="-685593" algn="l" defTabSz="1828251" rtl="0" eaLnBrk="1" latinLnBrk="0" hangingPunct="1">
        <a:spcBef>
          <a:spcPct val="20000"/>
        </a:spcBef>
        <a:buFont typeface="Arial" pitchFamily="34" charset="0"/>
        <a:buChar char="•"/>
        <a:defRPr sz="6398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485455" indent="-571331" algn="l" defTabSz="1828251" rtl="0" eaLnBrk="1" latinLnBrk="0" hangingPunct="1">
        <a:spcBef>
          <a:spcPct val="20000"/>
        </a:spcBef>
        <a:buFont typeface="Arial" pitchFamily="34" charset="0"/>
        <a:buChar char="–"/>
        <a:defRPr sz="55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285313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47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3199440" indent="-457064" algn="l" defTabSz="1828251" rtl="0" eaLnBrk="1" latinLnBrk="0" hangingPunct="1">
        <a:spcBef>
          <a:spcPct val="20000"/>
        </a:spcBef>
        <a:buFont typeface="Arial" pitchFamily="34" charset="0"/>
        <a:buChar char="–"/>
        <a:defRPr sz="39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4113567" indent="-457064" algn="l" defTabSz="1828251" rtl="0" eaLnBrk="1" latinLnBrk="0" hangingPunct="1">
        <a:spcBef>
          <a:spcPct val="20000"/>
        </a:spcBef>
        <a:buFont typeface="Arial" pitchFamily="34" charset="0"/>
        <a:buChar char="»"/>
        <a:defRPr sz="3999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7691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6pPr>
      <a:lvl7pPr marL="5941818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7pPr>
      <a:lvl8pPr marL="6855944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069" indent="-457064" algn="l" defTabSz="1828251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27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251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378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504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629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4752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8880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007" algn="l" defTabSz="1828251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16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chotkos/SPFX_QRCodes" TargetMode="External"/><Relationship Id="rId5" Type="http://schemas.openxmlformats.org/officeDocument/2006/relationships/hyperlink" Target="https://www.npmjs.com/package/qrcode.react" TargetMode="External"/><Relationship Id="rId4" Type="http://schemas.openxmlformats.org/officeDocument/2006/relationships/hyperlink" Target="https://docs.microsoft.com/en-us/sharepoint/dev/spfx/extensions/get-started/building-simple-field-customizer" TargetMode="Externa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42938"/>
            <a:ext cx="24377649" cy="13716000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784" r="-27784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Rechteck 30">
            <a:extLst>
              <a:ext uri="{FF2B5EF4-FFF2-40B4-BE49-F238E27FC236}">
                <a16:creationId xmlns:a16="http://schemas.microsoft.com/office/drawing/2014/main" id="{F0FE1FD6-1206-D64A-AA97-B65BFA0B80CA}"/>
              </a:ext>
            </a:extLst>
          </p:cNvPr>
          <p:cNvSpPr/>
          <p:nvPr/>
        </p:nvSpPr>
        <p:spPr>
          <a:xfrm>
            <a:off x="7454533" y="1956348"/>
            <a:ext cx="9468580" cy="9713138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6163C8-9503-C445-84FF-78F4BE5CD7DE}"/>
              </a:ext>
            </a:extLst>
          </p:cNvPr>
          <p:cNvGrpSpPr/>
          <p:nvPr/>
        </p:nvGrpSpPr>
        <p:grpSpPr>
          <a:xfrm>
            <a:off x="7661068" y="2117542"/>
            <a:ext cx="9055512" cy="10235381"/>
            <a:chOff x="7661068" y="1812742"/>
            <a:chExt cx="9055512" cy="10235381"/>
          </a:xfrm>
        </p:grpSpPr>
        <p:sp>
          <p:nvSpPr>
            <p:cNvPr id="25" name="Rechteck 24"/>
            <p:cNvSpPr/>
            <p:nvPr/>
          </p:nvSpPr>
          <p:spPr>
            <a:xfrm>
              <a:off x="7661068" y="1812742"/>
              <a:ext cx="9055512" cy="102353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792486" y="6042392"/>
              <a:ext cx="4792675" cy="24807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400"/>
                </a:lnSpc>
              </a:pPr>
              <a:r>
                <a:rPr lang="pl-PL" sz="4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Mateusz Chodkowski</a:t>
              </a:r>
            </a:p>
            <a:p>
              <a:pPr algn="ctr">
                <a:lnSpc>
                  <a:spcPts val="6400"/>
                </a:lnSpc>
              </a:pPr>
              <a:r>
                <a:rPr lang="pl-PL" sz="47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#m365ugpl</a:t>
              </a:r>
              <a:endParaRPr lang="de-DE" sz="47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FDD4D90-8209-C24C-951F-6380DE2375B2}"/>
              </a:ext>
            </a:extLst>
          </p:cNvPr>
          <p:cNvGrpSpPr/>
          <p:nvPr/>
        </p:nvGrpSpPr>
        <p:grpSpPr>
          <a:xfrm>
            <a:off x="7661067" y="2046514"/>
            <a:ext cx="9055512" cy="10235381"/>
            <a:chOff x="7661068" y="13817927"/>
            <a:chExt cx="9055512" cy="10235381"/>
          </a:xfrm>
        </p:grpSpPr>
        <p:sp>
          <p:nvSpPr>
            <p:cNvPr id="8" name="Rechteck 24">
              <a:extLst>
                <a:ext uri="{FF2B5EF4-FFF2-40B4-BE49-F238E27FC236}">
                  <a16:creationId xmlns:a16="http://schemas.microsoft.com/office/drawing/2014/main" id="{D4DC0834-8F87-BB4D-8A3E-A50CB9C190A6}"/>
                </a:ext>
              </a:extLst>
            </p:cNvPr>
            <p:cNvSpPr/>
            <p:nvPr/>
          </p:nvSpPr>
          <p:spPr>
            <a:xfrm rot="10800000">
              <a:off x="7661068" y="13817927"/>
              <a:ext cx="9055512" cy="10235381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9" name="Textfeld 33">
              <a:extLst>
                <a:ext uri="{FF2B5EF4-FFF2-40B4-BE49-F238E27FC236}">
                  <a16:creationId xmlns:a16="http://schemas.microsoft.com/office/drawing/2014/main" id="{EA6D6030-370E-D641-8581-DD022A6EBCEC}"/>
                </a:ext>
              </a:extLst>
            </p:cNvPr>
            <p:cNvSpPr txBox="1"/>
            <p:nvPr/>
          </p:nvSpPr>
          <p:spPr>
            <a:xfrm>
              <a:off x="8891328" y="17704029"/>
              <a:ext cx="659499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6400"/>
                </a:lnSpc>
              </a:pPr>
              <a:r>
                <a:rPr lang="pl-PL" sz="6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Kody QR w SharePoint Online</a:t>
              </a:r>
              <a:endParaRPr lang="de-DE" sz="60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xit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"/>
            <a:ext cx="14891657" cy="13716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0" y="3501568"/>
            <a:ext cx="21814972" cy="8973463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t="-18071" b="-18071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24">
            <a:extLst>
              <a:ext uri="{FF2B5EF4-FFF2-40B4-BE49-F238E27FC236}">
                <a16:creationId xmlns:a16="http://schemas.microsoft.com/office/drawing/2014/main" id="{ADC872EE-5B42-8C41-8883-55D33A2194AE}"/>
              </a:ext>
            </a:extLst>
          </p:cNvPr>
          <p:cNvSpPr txBox="1"/>
          <p:nvPr/>
        </p:nvSpPr>
        <p:spPr>
          <a:xfrm>
            <a:off x="15816479" y="922059"/>
            <a:ext cx="7761980" cy="847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pl-PL" sz="50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Podsumowanie</a:t>
            </a:r>
            <a:endParaRPr lang="de-DE" sz="5000" b="1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2" name="Graphic 31" descr="Checkmark">
            <a:extLst>
              <a:ext uri="{FF2B5EF4-FFF2-40B4-BE49-F238E27FC236}">
                <a16:creationId xmlns:a16="http://schemas.microsoft.com/office/drawing/2014/main" id="{47059731-D903-9342-906C-A750379CC2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7472187"/>
            <a:ext cx="457200" cy="4572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988B644A-0142-8644-BA00-A69D33B4916A}"/>
              </a:ext>
            </a:extLst>
          </p:cNvPr>
          <p:cNvGrpSpPr/>
          <p:nvPr/>
        </p:nvGrpSpPr>
        <p:grpSpPr>
          <a:xfrm>
            <a:off x="13043272" y="3501568"/>
            <a:ext cx="8771700" cy="8973462"/>
            <a:chOff x="13043272" y="3501568"/>
            <a:chExt cx="8771700" cy="8973462"/>
          </a:xfrm>
        </p:grpSpPr>
        <p:sp>
          <p:nvSpPr>
            <p:cNvPr id="26" name="Rechteck 25"/>
            <p:cNvSpPr/>
            <p:nvPr/>
          </p:nvSpPr>
          <p:spPr>
            <a:xfrm>
              <a:off x="13043272" y="3501568"/>
              <a:ext cx="8771700" cy="8973462"/>
            </a:xfrm>
            <a:prstGeom prst="rect">
              <a:avLst/>
            </a:prstGeom>
            <a:gradFill flip="none" rotWithShape="1">
              <a:gsLst>
                <a:gs pos="56000">
                  <a:srgbClr val="6FC7E7"/>
                </a:gs>
                <a:gs pos="37000">
                  <a:srgbClr val="A6D2E2"/>
                </a:gs>
                <a:gs pos="16000">
                  <a:srgbClr val="DDDDDD"/>
                </a:gs>
                <a:gs pos="0">
                  <a:srgbClr val="F8F8F8">
                    <a:alpha val="89804"/>
                  </a:srgbClr>
                </a:gs>
                <a:gs pos="100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CF35A8-D9BC-A345-80D4-E76705A08206}"/>
                </a:ext>
              </a:extLst>
            </p:cNvPr>
            <p:cNvSpPr txBox="1"/>
            <p:nvPr/>
          </p:nvSpPr>
          <p:spPr>
            <a:xfrm>
              <a:off x="14793258" y="4449857"/>
              <a:ext cx="286328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Znajdź mnie </a:t>
              </a:r>
              <a:r>
                <a:rPr lang="pl-PL" sz="3000" b="1" dirty="0">
                  <a:solidFill>
                    <a:srgbClr val="FFFFFF"/>
                  </a:solidFill>
                  <a:latin typeface="Century Gothic" panose="020B0502020202020204" pitchFamily="34" charset="0"/>
                  <a:sym typeface="Wingdings" panose="05000000000000000000" pitchFamily="2" charset="2"/>
                </a:rPr>
                <a:t></a:t>
              </a:r>
              <a:endParaRPr lang="en-US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784ECF1-D6A2-EE4E-A737-0C9E96B7BF18}"/>
                </a:ext>
              </a:extLst>
            </p:cNvPr>
            <p:cNvGrpSpPr/>
            <p:nvPr/>
          </p:nvGrpSpPr>
          <p:grpSpPr>
            <a:xfrm>
              <a:off x="14891657" y="7896775"/>
              <a:ext cx="6917278" cy="3817071"/>
              <a:chOff x="14891657" y="7896775"/>
              <a:chExt cx="6917278" cy="381707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EEF83D-468C-FD4E-9BF6-528ADA8D2965}"/>
                  </a:ext>
                </a:extLst>
              </p:cNvPr>
              <p:cNvSpPr txBox="1"/>
              <p:nvPr/>
            </p:nvSpPr>
            <p:spPr>
              <a:xfrm>
                <a:off x="14891657" y="7896775"/>
                <a:ext cx="6917278" cy="38170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6000"/>
                  </a:lnSpc>
                </a:pPr>
                <a:r>
                  <a:rPr lang="pl-PL" sz="2500" b="1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Mateusz Chodkowski</a:t>
                </a:r>
              </a:p>
              <a:p>
                <a:pPr>
                  <a:lnSpc>
                    <a:spcPts val="6000"/>
                  </a:lnSpc>
                </a:pPr>
                <a:r>
                  <a:rPr lang="pl-PL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chotkos@gmail.com</a:t>
                </a:r>
                <a:endPara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  <a:p>
                <a:pPr>
                  <a:lnSpc>
                    <a:spcPts val="6000"/>
                  </a:lnSpc>
                </a:pPr>
                <a:r>
                  <a:rPr lang="pl-PL" sz="2500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sharepointpoland.wordpress.com</a:t>
                </a:r>
                <a:endParaRPr lang="en-US" sz="2500" dirty="0">
                  <a:solidFill>
                    <a:srgbClr val="FFFFFF"/>
                  </a:solidFill>
                  <a:latin typeface="Century Gothic" panose="020B0502020202020204" pitchFamily="34" charset="0"/>
                </a:endParaRPr>
              </a:p>
              <a:p>
                <a:pPr>
                  <a:lnSpc>
                    <a:spcPts val="6000"/>
                  </a:lnSpc>
                </a:pPr>
                <a:r>
                  <a:rPr lang="en-US" sz="2500" b="1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#SHARINGISCARING #SPFX #OFFICE365DEV ​</a:t>
                </a:r>
              </a:p>
              <a:p>
                <a:pPr>
                  <a:lnSpc>
                    <a:spcPts val="6000"/>
                  </a:lnSpc>
                </a:pPr>
                <a:r>
                  <a:rPr lang="en-US" sz="2500" b="1" dirty="0">
                    <a:solidFill>
                      <a:srgbClr val="FFFFFF"/>
                    </a:solidFill>
                    <a:latin typeface="Century Gothic" panose="020B0502020202020204" pitchFamily="34" charset="0"/>
                  </a:rPr>
                  <a:t>#M365UGPL #SHARECON365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2CDAEB4-0CC9-054F-AD72-0539EFFB3316}"/>
                  </a:ext>
                </a:extLst>
              </p:cNvPr>
              <p:cNvGrpSpPr/>
              <p:nvPr/>
            </p:nvGrpSpPr>
            <p:grpSpPr>
              <a:xfrm>
                <a:off x="14922446" y="8735861"/>
                <a:ext cx="4666569" cy="1555568"/>
                <a:chOff x="14265956" y="8735861"/>
                <a:chExt cx="4666569" cy="1555568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6D6BB16F-7B30-4E4C-BD5B-CF964A13AF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70401" y="10291429"/>
                  <a:ext cx="4662124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3A7AE4FA-1884-BE4A-97C9-29440C042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65956" y="8735861"/>
                  <a:ext cx="4666569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A884753F-F9EA-8C45-BADE-56AE98EEDA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65956" y="9485669"/>
                  <a:ext cx="4666569" cy="0"/>
                </a:xfrm>
                <a:prstGeom prst="line">
                  <a:avLst/>
                </a:prstGeom>
                <a:ln>
                  <a:solidFill>
                    <a:schemeClr val="bg1">
                      <a:lumMod val="9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3FDF456-15E5-7C43-AB50-BDAE05CF1E08}"/>
              </a:ext>
            </a:extLst>
          </p:cNvPr>
          <p:cNvSpPr txBox="1"/>
          <p:nvPr/>
        </p:nvSpPr>
        <p:spPr>
          <a:xfrm>
            <a:off x="1983029" y="5150109"/>
            <a:ext cx="29161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Lekcje na dziś:</a:t>
            </a:r>
            <a:endParaRPr lang="en-US" sz="3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2C53D7E-A2B3-D84E-A1DB-278A57AF6744}"/>
              </a:ext>
            </a:extLst>
          </p:cNvPr>
          <p:cNvGrpSpPr/>
          <p:nvPr/>
        </p:nvGrpSpPr>
        <p:grpSpPr>
          <a:xfrm>
            <a:off x="2029921" y="7088836"/>
            <a:ext cx="4748865" cy="3202593"/>
            <a:chOff x="14840150" y="7075556"/>
            <a:chExt cx="4748865" cy="320259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FA5A458-2564-AE45-B01F-362D1C678AE3}"/>
                </a:ext>
              </a:extLst>
            </p:cNvPr>
            <p:cNvSpPr txBox="1"/>
            <p:nvPr/>
          </p:nvSpPr>
          <p:spPr>
            <a:xfrm>
              <a:off x="14840150" y="7075556"/>
              <a:ext cx="4174541" cy="3048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6000"/>
                </a:lnSpc>
              </a:pPr>
              <a:r>
                <a:rPr lang="pl-PL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Generowanie QR w SP</a:t>
              </a:r>
              <a:endParaRPr lang="en-US" sz="25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ts val="6000"/>
                </a:lnSpc>
              </a:pPr>
              <a:r>
                <a:rPr lang="pl-PL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Pomysły na wykorzystanie</a:t>
              </a:r>
              <a:endParaRPr lang="en-US" sz="25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ts val="6000"/>
                </a:lnSpc>
              </a:pPr>
              <a:r>
                <a:rPr lang="pl-PL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Ułatwienie w pracy</a:t>
              </a:r>
              <a:endParaRPr lang="en-US" sz="25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  <a:p>
              <a:pPr>
                <a:lnSpc>
                  <a:spcPts val="6000"/>
                </a:lnSpc>
              </a:pPr>
              <a:r>
                <a:rPr lang="pl-PL" sz="25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Quick</a:t>
              </a:r>
              <a:r>
                <a:rPr lang="pl-PL" sz="25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win!</a:t>
              </a:r>
              <a:endParaRPr lang="en-US" sz="25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BA69DD-F83E-8B41-A82E-FF70F631A747}"/>
                </a:ext>
              </a:extLst>
            </p:cNvPr>
            <p:cNvGrpSpPr/>
            <p:nvPr/>
          </p:nvGrpSpPr>
          <p:grpSpPr>
            <a:xfrm>
              <a:off x="14922446" y="7988299"/>
              <a:ext cx="4666569" cy="2289850"/>
              <a:chOff x="14265956" y="7988299"/>
              <a:chExt cx="4666569" cy="2289850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B9A3E33-DE41-1B4F-851E-AF7535301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7988299"/>
                <a:ext cx="4662124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C00BC07-175E-FD4E-94F8-458CCEB8A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8735861"/>
                <a:ext cx="4666569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0A916B5-376B-5240-99B1-3BB9385024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65956" y="9485669"/>
                <a:ext cx="4666569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3FDD91A-804C-B246-A43E-403A84B1C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84325" y="10278149"/>
                <a:ext cx="4648200" cy="0"/>
              </a:xfrm>
              <a:prstGeom prst="line">
                <a:avLst/>
              </a:prstGeom>
              <a:ln>
                <a:solidFill>
                  <a:schemeClr val="bg1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BEB235F2-3155-F647-B43F-555608983D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0841" y="8133446"/>
            <a:ext cx="457200" cy="457200"/>
          </a:xfrm>
          <a:prstGeom prst="rect">
            <a:avLst/>
          </a:prstGeom>
        </p:spPr>
      </p:pic>
      <p:pic>
        <p:nvPicPr>
          <p:cNvPr id="60" name="Graphic 59" descr="Checkmark">
            <a:extLst>
              <a:ext uri="{FF2B5EF4-FFF2-40B4-BE49-F238E27FC236}">
                <a16:creationId xmlns:a16="http://schemas.microsoft.com/office/drawing/2014/main" id="{0C595B95-DF84-374D-A3B1-B6B59D0B8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8864349"/>
            <a:ext cx="457200" cy="457200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2E48F5CB-D88A-D548-9ADE-80B0EFA9E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6241" y="9673740"/>
            <a:ext cx="457200" cy="457200"/>
          </a:xfrm>
          <a:prstGeom prst="rect">
            <a:avLst/>
          </a:prstGeom>
        </p:spPr>
      </p:pic>
      <p:pic>
        <p:nvPicPr>
          <p:cNvPr id="4" name="Obraz 3" descr="Obraz zawierający krzyżówka, tekst, wewnątrz&#10;&#10;Opis wygenerowany automatycznie">
            <a:extLst>
              <a:ext uri="{FF2B5EF4-FFF2-40B4-BE49-F238E27FC236}">
                <a16:creationId xmlns:a16="http://schemas.microsoft.com/office/drawing/2014/main" id="{FC412F8C-FBC3-4BA5-8B25-CE0B387132A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524" y="5081995"/>
            <a:ext cx="2769018" cy="27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64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89313 -0.00093 L -0.21529 -0.00093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8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21529 -0.00093 L -4.83459E-6 2.59259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65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1" nodeType="withEffect">
                                  <p:stCondLst>
                                    <p:cond delay="6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4" grpId="0"/>
      <p:bldP spid="4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 rot="5400000" flipH="1">
            <a:off x="-6358672" y="1195568"/>
            <a:ext cx="17327880" cy="12380974"/>
          </a:xfrm>
          <a:prstGeom prst="rect">
            <a:avLst/>
          </a:prstGeom>
          <a:blipFill dpi="0" rotWithShape="1">
            <a:blip r:embed="rId3">
              <a:alphaModFix amt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/>
                      </a14:imgEffect>
                    </a14:imgLayer>
                  </a14:imgProps>
                </a:ext>
              </a:extLst>
            </a:blip>
            <a:srcRect/>
            <a:stretch>
              <a:fillRect t="-18071" b="-18071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917761D4-2706-6341-9695-BDA1CE15C1E1}"/>
              </a:ext>
            </a:extLst>
          </p:cNvPr>
          <p:cNvGrpSpPr/>
          <p:nvPr/>
        </p:nvGrpSpPr>
        <p:grpSpPr>
          <a:xfrm>
            <a:off x="12914194" y="3109835"/>
            <a:ext cx="7095788" cy="7098087"/>
            <a:chOff x="12914194" y="3624185"/>
            <a:chExt cx="7095788" cy="7098087"/>
          </a:xfrm>
        </p:grpSpPr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00712E8-AE55-694C-AF4F-3213A7C39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6836" y="4121166"/>
              <a:ext cx="2043145" cy="3011797"/>
            </a:xfrm>
            <a:custGeom>
              <a:avLst/>
              <a:gdLst>
                <a:gd name="T0" fmla="*/ 6215 w 6215"/>
                <a:gd name="T1" fmla="*/ 9134 h 9163"/>
                <a:gd name="T2" fmla="*/ 6207 w 6215"/>
                <a:gd name="T3" fmla="*/ 8863 h 9163"/>
                <a:gd name="T4" fmla="*/ 6193 w 6215"/>
                <a:gd name="T5" fmla="*/ 8591 h 9163"/>
                <a:gd name="T6" fmla="*/ 6173 w 6215"/>
                <a:gd name="T7" fmla="*/ 8323 h 9163"/>
                <a:gd name="T8" fmla="*/ 6147 w 6215"/>
                <a:gd name="T9" fmla="*/ 8056 h 9163"/>
                <a:gd name="T10" fmla="*/ 6112 w 6215"/>
                <a:gd name="T11" fmla="*/ 7790 h 9163"/>
                <a:gd name="T12" fmla="*/ 6072 w 6215"/>
                <a:gd name="T13" fmla="*/ 7527 h 9163"/>
                <a:gd name="T14" fmla="*/ 6027 w 6215"/>
                <a:gd name="T15" fmla="*/ 7266 h 9163"/>
                <a:gd name="T16" fmla="*/ 5974 w 6215"/>
                <a:gd name="T17" fmla="*/ 7008 h 9163"/>
                <a:gd name="T18" fmla="*/ 5916 w 6215"/>
                <a:gd name="T19" fmla="*/ 6751 h 9163"/>
                <a:gd name="T20" fmla="*/ 5851 w 6215"/>
                <a:gd name="T21" fmla="*/ 6497 h 9163"/>
                <a:gd name="T22" fmla="*/ 5781 w 6215"/>
                <a:gd name="T23" fmla="*/ 6246 h 9163"/>
                <a:gd name="T24" fmla="*/ 5705 w 6215"/>
                <a:gd name="T25" fmla="*/ 5996 h 9163"/>
                <a:gd name="T26" fmla="*/ 5623 w 6215"/>
                <a:gd name="T27" fmla="*/ 5749 h 9163"/>
                <a:gd name="T28" fmla="*/ 5535 w 6215"/>
                <a:gd name="T29" fmla="*/ 5506 h 9163"/>
                <a:gd name="T30" fmla="*/ 5441 w 6215"/>
                <a:gd name="T31" fmla="*/ 5264 h 9163"/>
                <a:gd name="T32" fmla="*/ 5342 w 6215"/>
                <a:gd name="T33" fmla="*/ 5027 h 9163"/>
                <a:gd name="T34" fmla="*/ 5237 w 6215"/>
                <a:gd name="T35" fmla="*/ 4790 h 9163"/>
                <a:gd name="T36" fmla="*/ 5051 w 6215"/>
                <a:gd name="T37" fmla="*/ 4406 h 9163"/>
                <a:gd name="T38" fmla="*/ 4808 w 6215"/>
                <a:gd name="T39" fmla="*/ 3954 h 9163"/>
                <a:gd name="T40" fmla="*/ 4545 w 6215"/>
                <a:gd name="T41" fmla="*/ 3517 h 9163"/>
                <a:gd name="T42" fmla="*/ 4261 w 6215"/>
                <a:gd name="T43" fmla="*/ 3092 h 9163"/>
                <a:gd name="T44" fmla="*/ 3960 w 6215"/>
                <a:gd name="T45" fmla="*/ 2682 h 9163"/>
                <a:gd name="T46" fmla="*/ 3638 w 6215"/>
                <a:gd name="T47" fmla="*/ 2287 h 9163"/>
                <a:gd name="T48" fmla="*/ 3300 w 6215"/>
                <a:gd name="T49" fmla="*/ 1908 h 9163"/>
                <a:gd name="T50" fmla="*/ 2944 w 6215"/>
                <a:gd name="T51" fmla="*/ 1545 h 9163"/>
                <a:gd name="T52" fmla="*/ 2571 w 6215"/>
                <a:gd name="T53" fmla="*/ 1200 h 9163"/>
                <a:gd name="T54" fmla="*/ 2183 w 6215"/>
                <a:gd name="T55" fmla="*/ 872 h 9163"/>
                <a:gd name="T56" fmla="*/ 1779 w 6215"/>
                <a:gd name="T57" fmla="*/ 563 h 9163"/>
                <a:gd name="T58" fmla="*/ 1360 w 6215"/>
                <a:gd name="T59" fmla="*/ 272 h 9163"/>
                <a:gd name="T60" fmla="*/ 928 w 6215"/>
                <a:gd name="T61" fmla="*/ 0 h 9163"/>
                <a:gd name="T62" fmla="*/ 121 w 6215"/>
                <a:gd name="T63" fmla="*/ 1640 h 9163"/>
                <a:gd name="T64" fmla="*/ 477 w 6215"/>
                <a:gd name="T65" fmla="*/ 1871 h 9163"/>
                <a:gd name="T66" fmla="*/ 822 w 6215"/>
                <a:gd name="T67" fmla="*/ 2118 h 9163"/>
                <a:gd name="T68" fmla="*/ 1153 w 6215"/>
                <a:gd name="T69" fmla="*/ 2381 h 9163"/>
                <a:gd name="T70" fmla="*/ 1472 w 6215"/>
                <a:gd name="T71" fmla="*/ 2658 h 9163"/>
                <a:gd name="T72" fmla="*/ 1777 w 6215"/>
                <a:gd name="T73" fmla="*/ 2950 h 9163"/>
                <a:gd name="T74" fmla="*/ 2068 w 6215"/>
                <a:gd name="T75" fmla="*/ 3257 h 9163"/>
                <a:gd name="T76" fmla="*/ 2345 w 6215"/>
                <a:gd name="T77" fmla="*/ 3577 h 9163"/>
                <a:gd name="T78" fmla="*/ 2607 w 6215"/>
                <a:gd name="T79" fmla="*/ 3909 h 9163"/>
                <a:gd name="T80" fmla="*/ 2853 w 6215"/>
                <a:gd name="T81" fmla="*/ 4254 h 9163"/>
                <a:gd name="T82" fmla="*/ 3082 w 6215"/>
                <a:gd name="T83" fmla="*/ 4611 h 9163"/>
                <a:gd name="T84" fmla="*/ 3296 w 6215"/>
                <a:gd name="T85" fmla="*/ 4979 h 9163"/>
                <a:gd name="T86" fmla="*/ 3492 w 6215"/>
                <a:gd name="T87" fmla="*/ 5358 h 9163"/>
                <a:gd name="T88" fmla="*/ 3670 w 6215"/>
                <a:gd name="T89" fmla="*/ 5747 h 9163"/>
                <a:gd name="T90" fmla="*/ 3831 w 6215"/>
                <a:gd name="T91" fmla="*/ 6145 h 9163"/>
                <a:gd name="T92" fmla="*/ 3971 w 6215"/>
                <a:gd name="T93" fmla="*/ 6553 h 9163"/>
                <a:gd name="T94" fmla="*/ 4094 w 6215"/>
                <a:gd name="T95" fmla="*/ 6969 h 9163"/>
                <a:gd name="T96" fmla="*/ 4196 w 6215"/>
                <a:gd name="T97" fmla="*/ 7394 h 9163"/>
                <a:gd name="T98" fmla="*/ 4277 w 6215"/>
                <a:gd name="T99" fmla="*/ 7826 h 9163"/>
                <a:gd name="T100" fmla="*/ 4339 w 6215"/>
                <a:gd name="T101" fmla="*/ 8266 h 9163"/>
                <a:gd name="T102" fmla="*/ 4378 w 6215"/>
                <a:gd name="T103" fmla="*/ 8711 h 9163"/>
                <a:gd name="T104" fmla="*/ 4396 w 6215"/>
                <a:gd name="T105" fmla="*/ 9163 h 9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15" h="9163">
                  <a:moveTo>
                    <a:pt x="4396" y="9163"/>
                  </a:moveTo>
                  <a:lnTo>
                    <a:pt x="6215" y="9134"/>
                  </a:lnTo>
                  <a:lnTo>
                    <a:pt x="6215" y="9134"/>
                  </a:lnTo>
                  <a:lnTo>
                    <a:pt x="6213" y="9044"/>
                  </a:lnTo>
                  <a:lnTo>
                    <a:pt x="6210" y="8953"/>
                  </a:lnTo>
                  <a:lnTo>
                    <a:pt x="6207" y="8863"/>
                  </a:lnTo>
                  <a:lnTo>
                    <a:pt x="6204" y="8771"/>
                  </a:lnTo>
                  <a:lnTo>
                    <a:pt x="6199" y="8681"/>
                  </a:lnTo>
                  <a:lnTo>
                    <a:pt x="6193" y="8591"/>
                  </a:lnTo>
                  <a:lnTo>
                    <a:pt x="6188" y="8502"/>
                  </a:lnTo>
                  <a:lnTo>
                    <a:pt x="6181" y="8412"/>
                  </a:lnTo>
                  <a:lnTo>
                    <a:pt x="6173" y="8323"/>
                  </a:lnTo>
                  <a:lnTo>
                    <a:pt x="6165" y="8234"/>
                  </a:lnTo>
                  <a:lnTo>
                    <a:pt x="6156" y="8145"/>
                  </a:lnTo>
                  <a:lnTo>
                    <a:pt x="6147" y="8056"/>
                  </a:lnTo>
                  <a:lnTo>
                    <a:pt x="6135" y="7967"/>
                  </a:lnTo>
                  <a:lnTo>
                    <a:pt x="6125" y="7879"/>
                  </a:lnTo>
                  <a:lnTo>
                    <a:pt x="6112" y="7790"/>
                  </a:lnTo>
                  <a:lnTo>
                    <a:pt x="6100" y="7702"/>
                  </a:lnTo>
                  <a:lnTo>
                    <a:pt x="6087" y="7615"/>
                  </a:lnTo>
                  <a:lnTo>
                    <a:pt x="6072" y="7527"/>
                  </a:lnTo>
                  <a:lnTo>
                    <a:pt x="6059" y="7441"/>
                  </a:lnTo>
                  <a:lnTo>
                    <a:pt x="6043" y="7353"/>
                  </a:lnTo>
                  <a:lnTo>
                    <a:pt x="6027" y="7266"/>
                  </a:lnTo>
                  <a:lnTo>
                    <a:pt x="6010" y="7180"/>
                  </a:lnTo>
                  <a:lnTo>
                    <a:pt x="5992" y="7094"/>
                  </a:lnTo>
                  <a:lnTo>
                    <a:pt x="5974" y="7008"/>
                  </a:lnTo>
                  <a:lnTo>
                    <a:pt x="5956" y="6921"/>
                  </a:lnTo>
                  <a:lnTo>
                    <a:pt x="5937" y="6837"/>
                  </a:lnTo>
                  <a:lnTo>
                    <a:pt x="5916" y="6751"/>
                  </a:lnTo>
                  <a:lnTo>
                    <a:pt x="5895" y="6666"/>
                  </a:lnTo>
                  <a:lnTo>
                    <a:pt x="5874" y="6581"/>
                  </a:lnTo>
                  <a:lnTo>
                    <a:pt x="5851" y="6497"/>
                  </a:lnTo>
                  <a:lnTo>
                    <a:pt x="5828" y="6413"/>
                  </a:lnTo>
                  <a:lnTo>
                    <a:pt x="5805" y="6329"/>
                  </a:lnTo>
                  <a:lnTo>
                    <a:pt x="5781" y="6246"/>
                  </a:lnTo>
                  <a:lnTo>
                    <a:pt x="5756" y="6162"/>
                  </a:lnTo>
                  <a:lnTo>
                    <a:pt x="5731" y="6079"/>
                  </a:lnTo>
                  <a:lnTo>
                    <a:pt x="5705" y="5996"/>
                  </a:lnTo>
                  <a:lnTo>
                    <a:pt x="5677" y="5913"/>
                  </a:lnTo>
                  <a:lnTo>
                    <a:pt x="5650" y="5831"/>
                  </a:lnTo>
                  <a:lnTo>
                    <a:pt x="5623" y="5749"/>
                  </a:lnTo>
                  <a:lnTo>
                    <a:pt x="5594" y="5668"/>
                  </a:lnTo>
                  <a:lnTo>
                    <a:pt x="5565" y="5587"/>
                  </a:lnTo>
                  <a:lnTo>
                    <a:pt x="5535" y="5506"/>
                  </a:lnTo>
                  <a:lnTo>
                    <a:pt x="5504" y="5425"/>
                  </a:lnTo>
                  <a:lnTo>
                    <a:pt x="5473" y="5345"/>
                  </a:lnTo>
                  <a:lnTo>
                    <a:pt x="5441" y="5264"/>
                  </a:lnTo>
                  <a:lnTo>
                    <a:pt x="5408" y="5185"/>
                  </a:lnTo>
                  <a:lnTo>
                    <a:pt x="5375" y="5105"/>
                  </a:lnTo>
                  <a:lnTo>
                    <a:pt x="5342" y="5027"/>
                  </a:lnTo>
                  <a:lnTo>
                    <a:pt x="5308" y="4948"/>
                  </a:lnTo>
                  <a:lnTo>
                    <a:pt x="5272" y="4869"/>
                  </a:lnTo>
                  <a:lnTo>
                    <a:pt x="5237" y="4790"/>
                  </a:lnTo>
                  <a:lnTo>
                    <a:pt x="5202" y="4713"/>
                  </a:lnTo>
                  <a:lnTo>
                    <a:pt x="5127" y="4559"/>
                  </a:lnTo>
                  <a:lnTo>
                    <a:pt x="5051" y="4406"/>
                  </a:lnTo>
                  <a:lnTo>
                    <a:pt x="4972" y="4254"/>
                  </a:lnTo>
                  <a:lnTo>
                    <a:pt x="4891" y="4103"/>
                  </a:lnTo>
                  <a:lnTo>
                    <a:pt x="4808" y="3954"/>
                  </a:lnTo>
                  <a:lnTo>
                    <a:pt x="4722" y="3806"/>
                  </a:lnTo>
                  <a:lnTo>
                    <a:pt x="4634" y="3660"/>
                  </a:lnTo>
                  <a:lnTo>
                    <a:pt x="4545" y="3517"/>
                  </a:lnTo>
                  <a:lnTo>
                    <a:pt x="4453" y="3373"/>
                  </a:lnTo>
                  <a:lnTo>
                    <a:pt x="4358" y="3231"/>
                  </a:lnTo>
                  <a:lnTo>
                    <a:pt x="4261" y="3092"/>
                  </a:lnTo>
                  <a:lnTo>
                    <a:pt x="4163" y="2954"/>
                  </a:lnTo>
                  <a:lnTo>
                    <a:pt x="4063" y="2817"/>
                  </a:lnTo>
                  <a:lnTo>
                    <a:pt x="3960" y="2682"/>
                  </a:lnTo>
                  <a:lnTo>
                    <a:pt x="3855" y="2549"/>
                  </a:lnTo>
                  <a:lnTo>
                    <a:pt x="3748" y="2417"/>
                  </a:lnTo>
                  <a:lnTo>
                    <a:pt x="3638" y="2287"/>
                  </a:lnTo>
                  <a:lnTo>
                    <a:pt x="3527" y="2159"/>
                  </a:lnTo>
                  <a:lnTo>
                    <a:pt x="3415" y="2033"/>
                  </a:lnTo>
                  <a:lnTo>
                    <a:pt x="3300" y="1908"/>
                  </a:lnTo>
                  <a:lnTo>
                    <a:pt x="3183" y="1785"/>
                  </a:lnTo>
                  <a:lnTo>
                    <a:pt x="3064" y="1665"/>
                  </a:lnTo>
                  <a:lnTo>
                    <a:pt x="2944" y="1545"/>
                  </a:lnTo>
                  <a:lnTo>
                    <a:pt x="2821" y="1429"/>
                  </a:lnTo>
                  <a:lnTo>
                    <a:pt x="2698" y="1314"/>
                  </a:lnTo>
                  <a:lnTo>
                    <a:pt x="2571" y="1200"/>
                  </a:lnTo>
                  <a:lnTo>
                    <a:pt x="2443" y="1089"/>
                  </a:lnTo>
                  <a:lnTo>
                    <a:pt x="2314" y="979"/>
                  </a:lnTo>
                  <a:lnTo>
                    <a:pt x="2183" y="872"/>
                  </a:lnTo>
                  <a:lnTo>
                    <a:pt x="2050" y="767"/>
                  </a:lnTo>
                  <a:lnTo>
                    <a:pt x="1915" y="663"/>
                  </a:lnTo>
                  <a:lnTo>
                    <a:pt x="1779" y="563"/>
                  </a:lnTo>
                  <a:lnTo>
                    <a:pt x="1641" y="463"/>
                  </a:lnTo>
                  <a:lnTo>
                    <a:pt x="1502" y="366"/>
                  </a:lnTo>
                  <a:lnTo>
                    <a:pt x="1360" y="272"/>
                  </a:lnTo>
                  <a:lnTo>
                    <a:pt x="1218" y="179"/>
                  </a:lnTo>
                  <a:lnTo>
                    <a:pt x="1073" y="89"/>
                  </a:lnTo>
                  <a:lnTo>
                    <a:pt x="928" y="0"/>
                  </a:lnTo>
                  <a:lnTo>
                    <a:pt x="0" y="1567"/>
                  </a:lnTo>
                  <a:lnTo>
                    <a:pt x="0" y="1567"/>
                  </a:lnTo>
                  <a:lnTo>
                    <a:pt x="121" y="1640"/>
                  </a:lnTo>
                  <a:lnTo>
                    <a:pt x="242" y="1715"/>
                  </a:lnTo>
                  <a:lnTo>
                    <a:pt x="360" y="1792"/>
                  </a:lnTo>
                  <a:lnTo>
                    <a:pt x="477" y="1871"/>
                  </a:lnTo>
                  <a:lnTo>
                    <a:pt x="593" y="1952"/>
                  </a:lnTo>
                  <a:lnTo>
                    <a:pt x="708" y="2034"/>
                  </a:lnTo>
                  <a:lnTo>
                    <a:pt x="822" y="2118"/>
                  </a:lnTo>
                  <a:lnTo>
                    <a:pt x="934" y="2204"/>
                  </a:lnTo>
                  <a:lnTo>
                    <a:pt x="1044" y="2292"/>
                  </a:lnTo>
                  <a:lnTo>
                    <a:pt x="1153" y="2381"/>
                  </a:lnTo>
                  <a:lnTo>
                    <a:pt x="1261" y="2472"/>
                  </a:lnTo>
                  <a:lnTo>
                    <a:pt x="1367" y="2565"/>
                  </a:lnTo>
                  <a:lnTo>
                    <a:pt x="1472" y="2658"/>
                  </a:lnTo>
                  <a:lnTo>
                    <a:pt x="1575" y="2754"/>
                  </a:lnTo>
                  <a:lnTo>
                    <a:pt x="1676" y="2852"/>
                  </a:lnTo>
                  <a:lnTo>
                    <a:pt x="1777" y="2950"/>
                  </a:lnTo>
                  <a:lnTo>
                    <a:pt x="1876" y="3051"/>
                  </a:lnTo>
                  <a:lnTo>
                    <a:pt x="1973" y="3154"/>
                  </a:lnTo>
                  <a:lnTo>
                    <a:pt x="2068" y="3257"/>
                  </a:lnTo>
                  <a:lnTo>
                    <a:pt x="2163" y="3362"/>
                  </a:lnTo>
                  <a:lnTo>
                    <a:pt x="2255" y="3469"/>
                  </a:lnTo>
                  <a:lnTo>
                    <a:pt x="2345" y="3577"/>
                  </a:lnTo>
                  <a:lnTo>
                    <a:pt x="2434" y="3685"/>
                  </a:lnTo>
                  <a:lnTo>
                    <a:pt x="2521" y="3797"/>
                  </a:lnTo>
                  <a:lnTo>
                    <a:pt x="2607" y="3909"/>
                  </a:lnTo>
                  <a:lnTo>
                    <a:pt x="2691" y="4022"/>
                  </a:lnTo>
                  <a:lnTo>
                    <a:pt x="2772" y="4137"/>
                  </a:lnTo>
                  <a:lnTo>
                    <a:pt x="2853" y="4254"/>
                  </a:lnTo>
                  <a:lnTo>
                    <a:pt x="2932" y="4371"/>
                  </a:lnTo>
                  <a:lnTo>
                    <a:pt x="3008" y="4490"/>
                  </a:lnTo>
                  <a:lnTo>
                    <a:pt x="3082" y="4611"/>
                  </a:lnTo>
                  <a:lnTo>
                    <a:pt x="3155" y="4732"/>
                  </a:lnTo>
                  <a:lnTo>
                    <a:pt x="3227" y="4854"/>
                  </a:lnTo>
                  <a:lnTo>
                    <a:pt x="3296" y="4979"/>
                  </a:lnTo>
                  <a:lnTo>
                    <a:pt x="3363" y="5104"/>
                  </a:lnTo>
                  <a:lnTo>
                    <a:pt x="3428" y="5230"/>
                  </a:lnTo>
                  <a:lnTo>
                    <a:pt x="3492" y="5358"/>
                  </a:lnTo>
                  <a:lnTo>
                    <a:pt x="3554" y="5485"/>
                  </a:lnTo>
                  <a:lnTo>
                    <a:pt x="3613" y="5616"/>
                  </a:lnTo>
                  <a:lnTo>
                    <a:pt x="3670" y="5747"/>
                  </a:lnTo>
                  <a:lnTo>
                    <a:pt x="3726" y="5878"/>
                  </a:lnTo>
                  <a:lnTo>
                    <a:pt x="3780" y="6012"/>
                  </a:lnTo>
                  <a:lnTo>
                    <a:pt x="3831" y="6145"/>
                  </a:lnTo>
                  <a:lnTo>
                    <a:pt x="3880" y="6280"/>
                  </a:lnTo>
                  <a:lnTo>
                    <a:pt x="3927" y="6416"/>
                  </a:lnTo>
                  <a:lnTo>
                    <a:pt x="3971" y="6553"/>
                  </a:lnTo>
                  <a:lnTo>
                    <a:pt x="4015" y="6691"/>
                  </a:lnTo>
                  <a:lnTo>
                    <a:pt x="4056" y="6830"/>
                  </a:lnTo>
                  <a:lnTo>
                    <a:pt x="4094" y="6969"/>
                  </a:lnTo>
                  <a:lnTo>
                    <a:pt x="4130" y="7111"/>
                  </a:lnTo>
                  <a:lnTo>
                    <a:pt x="4164" y="7252"/>
                  </a:lnTo>
                  <a:lnTo>
                    <a:pt x="4196" y="7394"/>
                  </a:lnTo>
                  <a:lnTo>
                    <a:pt x="4226" y="7538"/>
                  </a:lnTo>
                  <a:lnTo>
                    <a:pt x="4253" y="7681"/>
                  </a:lnTo>
                  <a:lnTo>
                    <a:pt x="4277" y="7826"/>
                  </a:lnTo>
                  <a:lnTo>
                    <a:pt x="4300" y="7972"/>
                  </a:lnTo>
                  <a:lnTo>
                    <a:pt x="4321" y="8119"/>
                  </a:lnTo>
                  <a:lnTo>
                    <a:pt x="4339" y="8266"/>
                  </a:lnTo>
                  <a:lnTo>
                    <a:pt x="4354" y="8413"/>
                  </a:lnTo>
                  <a:lnTo>
                    <a:pt x="4367" y="8563"/>
                  </a:lnTo>
                  <a:lnTo>
                    <a:pt x="4378" y="8711"/>
                  </a:lnTo>
                  <a:lnTo>
                    <a:pt x="4387" y="8862"/>
                  </a:lnTo>
                  <a:lnTo>
                    <a:pt x="4393" y="9012"/>
                  </a:lnTo>
                  <a:lnTo>
                    <a:pt x="4396" y="9163"/>
                  </a:lnTo>
                  <a:lnTo>
                    <a:pt x="4396" y="916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B172A310-F3EC-1F4F-88D3-07559C16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6458" y="3624185"/>
              <a:ext cx="3439755" cy="970954"/>
            </a:xfrm>
            <a:custGeom>
              <a:avLst/>
              <a:gdLst>
                <a:gd name="T0" fmla="*/ 5401 w 10468"/>
                <a:gd name="T1" fmla="*/ 1822 h 2955"/>
                <a:gd name="T2" fmla="*/ 5838 w 10468"/>
                <a:gd name="T3" fmla="*/ 1839 h 2955"/>
                <a:gd name="T4" fmla="*/ 6270 w 10468"/>
                <a:gd name="T5" fmla="*/ 1878 h 2955"/>
                <a:gd name="T6" fmla="*/ 6697 w 10468"/>
                <a:gd name="T7" fmla="*/ 1936 h 2955"/>
                <a:gd name="T8" fmla="*/ 7117 w 10468"/>
                <a:gd name="T9" fmla="*/ 2015 h 2955"/>
                <a:gd name="T10" fmla="*/ 7529 w 10468"/>
                <a:gd name="T11" fmla="*/ 2112 h 2955"/>
                <a:gd name="T12" fmla="*/ 7934 w 10468"/>
                <a:gd name="T13" fmla="*/ 2228 h 2955"/>
                <a:gd name="T14" fmla="*/ 8331 w 10468"/>
                <a:gd name="T15" fmla="*/ 2363 h 2955"/>
                <a:gd name="T16" fmla="*/ 8719 w 10468"/>
                <a:gd name="T17" fmla="*/ 2514 h 2955"/>
                <a:gd name="T18" fmla="*/ 9099 w 10468"/>
                <a:gd name="T19" fmla="*/ 2685 h 2955"/>
                <a:gd name="T20" fmla="*/ 9469 w 10468"/>
                <a:gd name="T21" fmla="*/ 2871 h 2955"/>
                <a:gd name="T22" fmla="*/ 10468 w 10468"/>
                <a:gd name="T23" fmla="*/ 1342 h 2955"/>
                <a:gd name="T24" fmla="*/ 10027 w 10468"/>
                <a:gd name="T25" fmla="*/ 1112 h 2955"/>
                <a:gd name="T26" fmla="*/ 9574 w 10468"/>
                <a:gd name="T27" fmla="*/ 901 h 2955"/>
                <a:gd name="T28" fmla="*/ 9111 w 10468"/>
                <a:gd name="T29" fmla="*/ 711 h 2955"/>
                <a:gd name="T30" fmla="*/ 8637 w 10468"/>
                <a:gd name="T31" fmla="*/ 542 h 2955"/>
                <a:gd name="T32" fmla="*/ 8153 w 10468"/>
                <a:gd name="T33" fmla="*/ 395 h 2955"/>
                <a:gd name="T34" fmla="*/ 7660 w 10468"/>
                <a:gd name="T35" fmla="*/ 271 h 2955"/>
                <a:gd name="T36" fmla="*/ 7158 w 10468"/>
                <a:gd name="T37" fmla="*/ 168 h 2955"/>
                <a:gd name="T38" fmla="*/ 6904 w 10468"/>
                <a:gd name="T39" fmla="*/ 126 h 2955"/>
                <a:gd name="T40" fmla="*/ 6648 w 10468"/>
                <a:gd name="T41" fmla="*/ 90 h 2955"/>
                <a:gd name="T42" fmla="*/ 6390 w 10468"/>
                <a:gd name="T43" fmla="*/ 59 h 2955"/>
                <a:gd name="T44" fmla="*/ 6131 w 10468"/>
                <a:gd name="T45" fmla="*/ 35 h 2955"/>
                <a:gd name="T46" fmla="*/ 5870 w 10468"/>
                <a:gd name="T47" fmla="*/ 18 h 2955"/>
                <a:gd name="T48" fmla="*/ 5606 w 10468"/>
                <a:gd name="T49" fmla="*/ 6 h 2955"/>
                <a:gd name="T50" fmla="*/ 5341 w 10468"/>
                <a:gd name="T51" fmla="*/ 1 h 2955"/>
                <a:gd name="T52" fmla="*/ 5163 w 10468"/>
                <a:gd name="T53" fmla="*/ 1 h 2955"/>
                <a:gd name="T54" fmla="*/ 4896 w 10468"/>
                <a:gd name="T55" fmla="*/ 6 h 2955"/>
                <a:gd name="T56" fmla="*/ 4632 w 10468"/>
                <a:gd name="T57" fmla="*/ 18 h 2955"/>
                <a:gd name="T58" fmla="*/ 4368 w 10468"/>
                <a:gd name="T59" fmla="*/ 37 h 2955"/>
                <a:gd name="T60" fmla="*/ 4107 w 10468"/>
                <a:gd name="T61" fmla="*/ 60 h 2955"/>
                <a:gd name="T62" fmla="*/ 3846 w 10468"/>
                <a:gd name="T63" fmla="*/ 91 h 2955"/>
                <a:gd name="T64" fmla="*/ 3589 w 10468"/>
                <a:gd name="T65" fmla="*/ 128 h 2955"/>
                <a:gd name="T66" fmla="*/ 3332 w 10468"/>
                <a:gd name="T67" fmla="*/ 171 h 2955"/>
                <a:gd name="T68" fmla="*/ 3078 w 10468"/>
                <a:gd name="T69" fmla="*/ 220 h 2955"/>
                <a:gd name="T70" fmla="*/ 2826 w 10468"/>
                <a:gd name="T71" fmla="*/ 275 h 2955"/>
                <a:gd name="T72" fmla="*/ 2494 w 10468"/>
                <a:gd name="T73" fmla="*/ 356 h 2955"/>
                <a:gd name="T74" fmla="*/ 2003 w 10468"/>
                <a:gd name="T75" fmla="*/ 499 h 2955"/>
                <a:gd name="T76" fmla="*/ 1523 w 10468"/>
                <a:gd name="T77" fmla="*/ 663 h 2955"/>
                <a:gd name="T78" fmla="*/ 1053 w 10468"/>
                <a:gd name="T79" fmla="*/ 849 h 2955"/>
                <a:gd name="T80" fmla="*/ 594 w 10468"/>
                <a:gd name="T81" fmla="*/ 1056 h 2955"/>
                <a:gd name="T82" fmla="*/ 146 w 10468"/>
                <a:gd name="T83" fmla="*/ 1283 h 2955"/>
                <a:gd name="T84" fmla="*/ 884 w 10468"/>
                <a:gd name="T85" fmla="*/ 2955 h 2955"/>
                <a:gd name="T86" fmla="*/ 1253 w 10468"/>
                <a:gd name="T87" fmla="*/ 2760 h 2955"/>
                <a:gd name="T88" fmla="*/ 1631 w 10468"/>
                <a:gd name="T89" fmla="*/ 2582 h 2955"/>
                <a:gd name="T90" fmla="*/ 2019 w 10468"/>
                <a:gd name="T91" fmla="*/ 2421 h 2955"/>
                <a:gd name="T92" fmla="*/ 2417 w 10468"/>
                <a:gd name="T93" fmla="*/ 2278 h 2955"/>
                <a:gd name="T94" fmla="*/ 2822 w 10468"/>
                <a:gd name="T95" fmla="*/ 2154 h 2955"/>
                <a:gd name="T96" fmla="*/ 3235 w 10468"/>
                <a:gd name="T97" fmla="*/ 2049 h 2955"/>
                <a:gd name="T98" fmla="*/ 3656 w 10468"/>
                <a:gd name="T99" fmla="*/ 1962 h 2955"/>
                <a:gd name="T100" fmla="*/ 4083 w 10468"/>
                <a:gd name="T101" fmla="*/ 1896 h 2955"/>
                <a:gd name="T102" fmla="*/ 4517 w 10468"/>
                <a:gd name="T103" fmla="*/ 1850 h 2955"/>
                <a:gd name="T104" fmla="*/ 4957 w 10468"/>
                <a:gd name="T105" fmla="*/ 1825 h 2955"/>
                <a:gd name="T106" fmla="*/ 5254 w 10468"/>
                <a:gd name="T107" fmla="*/ 1821 h 2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468" h="2955">
                  <a:moveTo>
                    <a:pt x="5254" y="1821"/>
                  </a:moveTo>
                  <a:lnTo>
                    <a:pt x="5254" y="1821"/>
                  </a:lnTo>
                  <a:lnTo>
                    <a:pt x="5401" y="1822"/>
                  </a:lnTo>
                  <a:lnTo>
                    <a:pt x="5547" y="1825"/>
                  </a:lnTo>
                  <a:lnTo>
                    <a:pt x="5693" y="1831"/>
                  </a:lnTo>
                  <a:lnTo>
                    <a:pt x="5838" y="1839"/>
                  </a:lnTo>
                  <a:lnTo>
                    <a:pt x="5983" y="1849"/>
                  </a:lnTo>
                  <a:lnTo>
                    <a:pt x="6128" y="1863"/>
                  </a:lnTo>
                  <a:lnTo>
                    <a:pt x="6270" y="1878"/>
                  </a:lnTo>
                  <a:lnTo>
                    <a:pt x="6413" y="1895"/>
                  </a:lnTo>
                  <a:lnTo>
                    <a:pt x="6556" y="1914"/>
                  </a:lnTo>
                  <a:lnTo>
                    <a:pt x="6697" y="1936"/>
                  </a:lnTo>
                  <a:lnTo>
                    <a:pt x="6838" y="1960"/>
                  </a:lnTo>
                  <a:lnTo>
                    <a:pt x="6978" y="1986"/>
                  </a:lnTo>
                  <a:lnTo>
                    <a:pt x="7117" y="2015"/>
                  </a:lnTo>
                  <a:lnTo>
                    <a:pt x="7255" y="2044"/>
                  </a:lnTo>
                  <a:lnTo>
                    <a:pt x="7392" y="2077"/>
                  </a:lnTo>
                  <a:lnTo>
                    <a:pt x="7529" y="2112"/>
                  </a:lnTo>
                  <a:lnTo>
                    <a:pt x="7665" y="2148"/>
                  </a:lnTo>
                  <a:lnTo>
                    <a:pt x="7800" y="2187"/>
                  </a:lnTo>
                  <a:lnTo>
                    <a:pt x="7934" y="2228"/>
                  </a:lnTo>
                  <a:lnTo>
                    <a:pt x="8068" y="2271"/>
                  </a:lnTo>
                  <a:lnTo>
                    <a:pt x="8200" y="2316"/>
                  </a:lnTo>
                  <a:lnTo>
                    <a:pt x="8331" y="2363"/>
                  </a:lnTo>
                  <a:lnTo>
                    <a:pt x="8461" y="2412"/>
                  </a:lnTo>
                  <a:lnTo>
                    <a:pt x="8592" y="2462"/>
                  </a:lnTo>
                  <a:lnTo>
                    <a:pt x="8719" y="2514"/>
                  </a:lnTo>
                  <a:lnTo>
                    <a:pt x="8847" y="2569"/>
                  </a:lnTo>
                  <a:lnTo>
                    <a:pt x="8974" y="2626"/>
                  </a:lnTo>
                  <a:lnTo>
                    <a:pt x="9099" y="2685"/>
                  </a:lnTo>
                  <a:lnTo>
                    <a:pt x="9223" y="2745"/>
                  </a:lnTo>
                  <a:lnTo>
                    <a:pt x="9347" y="2807"/>
                  </a:lnTo>
                  <a:lnTo>
                    <a:pt x="9469" y="2871"/>
                  </a:lnTo>
                  <a:lnTo>
                    <a:pt x="9590" y="2937"/>
                  </a:lnTo>
                  <a:lnTo>
                    <a:pt x="10468" y="1342"/>
                  </a:lnTo>
                  <a:lnTo>
                    <a:pt x="10468" y="1342"/>
                  </a:lnTo>
                  <a:lnTo>
                    <a:pt x="10322" y="1264"/>
                  </a:lnTo>
                  <a:lnTo>
                    <a:pt x="10176" y="1186"/>
                  </a:lnTo>
                  <a:lnTo>
                    <a:pt x="10027" y="1112"/>
                  </a:lnTo>
                  <a:lnTo>
                    <a:pt x="9878" y="1039"/>
                  </a:lnTo>
                  <a:lnTo>
                    <a:pt x="9726" y="969"/>
                  </a:lnTo>
                  <a:lnTo>
                    <a:pt x="9574" y="901"/>
                  </a:lnTo>
                  <a:lnTo>
                    <a:pt x="9421" y="835"/>
                  </a:lnTo>
                  <a:lnTo>
                    <a:pt x="9267" y="772"/>
                  </a:lnTo>
                  <a:lnTo>
                    <a:pt x="9111" y="711"/>
                  </a:lnTo>
                  <a:lnTo>
                    <a:pt x="8954" y="652"/>
                  </a:lnTo>
                  <a:lnTo>
                    <a:pt x="8796" y="596"/>
                  </a:lnTo>
                  <a:lnTo>
                    <a:pt x="8637" y="542"/>
                  </a:lnTo>
                  <a:lnTo>
                    <a:pt x="8476" y="491"/>
                  </a:lnTo>
                  <a:lnTo>
                    <a:pt x="8315" y="442"/>
                  </a:lnTo>
                  <a:lnTo>
                    <a:pt x="8153" y="395"/>
                  </a:lnTo>
                  <a:lnTo>
                    <a:pt x="7990" y="350"/>
                  </a:lnTo>
                  <a:lnTo>
                    <a:pt x="7826" y="309"/>
                  </a:lnTo>
                  <a:lnTo>
                    <a:pt x="7660" y="271"/>
                  </a:lnTo>
                  <a:lnTo>
                    <a:pt x="7494" y="234"/>
                  </a:lnTo>
                  <a:lnTo>
                    <a:pt x="7326" y="200"/>
                  </a:lnTo>
                  <a:lnTo>
                    <a:pt x="7158" y="168"/>
                  </a:lnTo>
                  <a:lnTo>
                    <a:pt x="7074" y="153"/>
                  </a:lnTo>
                  <a:lnTo>
                    <a:pt x="6989" y="139"/>
                  </a:lnTo>
                  <a:lnTo>
                    <a:pt x="6904" y="126"/>
                  </a:lnTo>
                  <a:lnTo>
                    <a:pt x="6819" y="113"/>
                  </a:lnTo>
                  <a:lnTo>
                    <a:pt x="6734" y="102"/>
                  </a:lnTo>
                  <a:lnTo>
                    <a:pt x="6648" y="90"/>
                  </a:lnTo>
                  <a:lnTo>
                    <a:pt x="6563" y="79"/>
                  </a:lnTo>
                  <a:lnTo>
                    <a:pt x="6477" y="68"/>
                  </a:lnTo>
                  <a:lnTo>
                    <a:pt x="6390" y="59"/>
                  </a:lnTo>
                  <a:lnTo>
                    <a:pt x="6305" y="51"/>
                  </a:lnTo>
                  <a:lnTo>
                    <a:pt x="6218" y="43"/>
                  </a:lnTo>
                  <a:lnTo>
                    <a:pt x="6131" y="35"/>
                  </a:lnTo>
                  <a:lnTo>
                    <a:pt x="6044" y="29"/>
                  </a:lnTo>
                  <a:lnTo>
                    <a:pt x="5957" y="23"/>
                  </a:lnTo>
                  <a:lnTo>
                    <a:pt x="5870" y="18"/>
                  </a:lnTo>
                  <a:lnTo>
                    <a:pt x="5782" y="13"/>
                  </a:lnTo>
                  <a:lnTo>
                    <a:pt x="5694" y="9"/>
                  </a:lnTo>
                  <a:lnTo>
                    <a:pt x="5606" y="6"/>
                  </a:lnTo>
                  <a:lnTo>
                    <a:pt x="5518" y="3"/>
                  </a:lnTo>
                  <a:lnTo>
                    <a:pt x="5430" y="2"/>
                  </a:lnTo>
                  <a:lnTo>
                    <a:pt x="5341" y="1"/>
                  </a:lnTo>
                  <a:lnTo>
                    <a:pt x="5254" y="0"/>
                  </a:lnTo>
                  <a:lnTo>
                    <a:pt x="5254" y="0"/>
                  </a:lnTo>
                  <a:lnTo>
                    <a:pt x="5163" y="1"/>
                  </a:lnTo>
                  <a:lnTo>
                    <a:pt x="5074" y="2"/>
                  </a:lnTo>
                  <a:lnTo>
                    <a:pt x="4985" y="3"/>
                  </a:lnTo>
                  <a:lnTo>
                    <a:pt x="4896" y="6"/>
                  </a:lnTo>
                  <a:lnTo>
                    <a:pt x="4809" y="9"/>
                  </a:lnTo>
                  <a:lnTo>
                    <a:pt x="4719" y="14"/>
                  </a:lnTo>
                  <a:lnTo>
                    <a:pt x="4632" y="18"/>
                  </a:lnTo>
                  <a:lnTo>
                    <a:pt x="4544" y="23"/>
                  </a:lnTo>
                  <a:lnTo>
                    <a:pt x="4456" y="30"/>
                  </a:lnTo>
                  <a:lnTo>
                    <a:pt x="4368" y="37"/>
                  </a:lnTo>
                  <a:lnTo>
                    <a:pt x="4280" y="43"/>
                  </a:lnTo>
                  <a:lnTo>
                    <a:pt x="4193" y="51"/>
                  </a:lnTo>
                  <a:lnTo>
                    <a:pt x="4107" y="60"/>
                  </a:lnTo>
                  <a:lnTo>
                    <a:pt x="4019" y="71"/>
                  </a:lnTo>
                  <a:lnTo>
                    <a:pt x="3933" y="80"/>
                  </a:lnTo>
                  <a:lnTo>
                    <a:pt x="3846" y="91"/>
                  </a:lnTo>
                  <a:lnTo>
                    <a:pt x="3760" y="103"/>
                  </a:lnTo>
                  <a:lnTo>
                    <a:pt x="3674" y="115"/>
                  </a:lnTo>
                  <a:lnTo>
                    <a:pt x="3589" y="128"/>
                  </a:lnTo>
                  <a:lnTo>
                    <a:pt x="3503" y="142"/>
                  </a:lnTo>
                  <a:lnTo>
                    <a:pt x="3417" y="156"/>
                  </a:lnTo>
                  <a:lnTo>
                    <a:pt x="3332" y="171"/>
                  </a:lnTo>
                  <a:lnTo>
                    <a:pt x="3247" y="186"/>
                  </a:lnTo>
                  <a:lnTo>
                    <a:pt x="3163" y="203"/>
                  </a:lnTo>
                  <a:lnTo>
                    <a:pt x="3078" y="220"/>
                  </a:lnTo>
                  <a:lnTo>
                    <a:pt x="2994" y="237"/>
                  </a:lnTo>
                  <a:lnTo>
                    <a:pt x="2911" y="256"/>
                  </a:lnTo>
                  <a:lnTo>
                    <a:pt x="2826" y="275"/>
                  </a:lnTo>
                  <a:lnTo>
                    <a:pt x="2743" y="294"/>
                  </a:lnTo>
                  <a:lnTo>
                    <a:pt x="2660" y="314"/>
                  </a:lnTo>
                  <a:lnTo>
                    <a:pt x="2494" y="356"/>
                  </a:lnTo>
                  <a:lnTo>
                    <a:pt x="2330" y="402"/>
                  </a:lnTo>
                  <a:lnTo>
                    <a:pt x="2167" y="449"/>
                  </a:lnTo>
                  <a:lnTo>
                    <a:pt x="2003" y="499"/>
                  </a:lnTo>
                  <a:lnTo>
                    <a:pt x="1843" y="551"/>
                  </a:lnTo>
                  <a:lnTo>
                    <a:pt x="1682" y="606"/>
                  </a:lnTo>
                  <a:lnTo>
                    <a:pt x="1523" y="663"/>
                  </a:lnTo>
                  <a:lnTo>
                    <a:pt x="1366" y="722"/>
                  </a:lnTo>
                  <a:lnTo>
                    <a:pt x="1208" y="784"/>
                  </a:lnTo>
                  <a:lnTo>
                    <a:pt x="1053" y="849"/>
                  </a:lnTo>
                  <a:lnTo>
                    <a:pt x="899" y="915"/>
                  </a:lnTo>
                  <a:lnTo>
                    <a:pt x="746" y="985"/>
                  </a:lnTo>
                  <a:lnTo>
                    <a:pt x="594" y="1056"/>
                  </a:lnTo>
                  <a:lnTo>
                    <a:pt x="443" y="1130"/>
                  </a:lnTo>
                  <a:lnTo>
                    <a:pt x="294" y="1205"/>
                  </a:lnTo>
                  <a:lnTo>
                    <a:pt x="146" y="1283"/>
                  </a:lnTo>
                  <a:lnTo>
                    <a:pt x="0" y="1364"/>
                  </a:lnTo>
                  <a:lnTo>
                    <a:pt x="884" y="2955"/>
                  </a:lnTo>
                  <a:lnTo>
                    <a:pt x="884" y="2955"/>
                  </a:lnTo>
                  <a:lnTo>
                    <a:pt x="1006" y="2888"/>
                  </a:lnTo>
                  <a:lnTo>
                    <a:pt x="1128" y="2823"/>
                  </a:lnTo>
                  <a:lnTo>
                    <a:pt x="1253" y="2760"/>
                  </a:lnTo>
                  <a:lnTo>
                    <a:pt x="1378" y="2698"/>
                  </a:lnTo>
                  <a:lnTo>
                    <a:pt x="1504" y="2639"/>
                  </a:lnTo>
                  <a:lnTo>
                    <a:pt x="1631" y="2582"/>
                  </a:lnTo>
                  <a:lnTo>
                    <a:pt x="1759" y="2526"/>
                  </a:lnTo>
                  <a:lnTo>
                    <a:pt x="1889" y="2472"/>
                  </a:lnTo>
                  <a:lnTo>
                    <a:pt x="2019" y="2421"/>
                  </a:lnTo>
                  <a:lnTo>
                    <a:pt x="2151" y="2372"/>
                  </a:lnTo>
                  <a:lnTo>
                    <a:pt x="2283" y="2324"/>
                  </a:lnTo>
                  <a:lnTo>
                    <a:pt x="2417" y="2278"/>
                  </a:lnTo>
                  <a:lnTo>
                    <a:pt x="2550" y="2235"/>
                  </a:lnTo>
                  <a:lnTo>
                    <a:pt x="2686" y="2194"/>
                  </a:lnTo>
                  <a:lnTo>
                    <a:pt x="2822" y="2154"/>
                  </a:lnTo>
                  <a:lnTo>
                    <a:pt x="2959" y="2116"/>
                  </a:lnTo>
                  <a:lnTo>
                    <a:pt x="3097" y="2082"/>
                  </a:lnTo>
                  <a:lnTo>
                    <a:pt x="3235" y="2049"/>
                  </a:lnTo>
                  <a:lnTo>
                    <a:pt x="3374" y="2018"/>
                  </a:lnTo>
                  <a:lnTo>
                    <a:pt x="3514" y="1988"/>
                  </a:lnTo>
                  <a:lnTo>
                    <a:pt x="3656" y="1962"/>
                  </a:lnTo>
                  <a:lnTo>
                    <a:pt x="3797" y="1938"/>
                  </a:lnTo>
                  <a:lnTo>
                    <a:pt x="3940" y="1915"/>
                  </a:lnTo>
                  <a:lnTo>
                    <a:pt x="4083" y="1896"/>
                  </a:lnTo>
                  <a:lnTo>
                    <a:pt x="4226" y="1879"/>
                  </a:lnTo>
                  <a:lnTo>
                    <a:pt x="4371" y="1863"/>
                  </a:lnTo>
                  <a:lnTo>
                    <a:pt x="4517" y="1850"/>
                  </a:lnTo>
                  <a:lnTo>
                    <a:pt x="4662" y="1840"/>
                  </a:lnTo>
                  <a:lnTo>
                    <a:pt x="4810" y="1831"/>
                  </a:lnTo>
                  <a:lnTo>
                    <a:pt x="4957" y="1825"/>
                  </a:lnTo>
                  <a:lnTo>
                    <a:pt x="5104" y="1822"/>
                  </a:lnTo>
                  <a:lnTo>
                    <a:pt x="5254" y="1821"/>
                  </a:lnTo>
                  <a:lnTo>
                    <a:pt x="5254" y="182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DB426FE7-5D96-A54B-B142-8B0DBC4DB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194" y="4128068"/>
              <a:ext cx="2031641" cy="3004895"/>
            </a:xfrm>
            <a:custGeom>
              <a:avLst/>
              <a:gdLst>
                <a:gd name="T0" fmla="*/ 5250 w 6183"/>
                <a:gd name="T1" fmla="*/ 0 h 9140"/>
                <a:gd name="T2" fmla="*/ 4819 w 6183"/>
                <a:gd name="T3" fmla="*/ 271 h 9140"/>
                <a:gd name="T4" fmla="*/ 4404 w 6183"/>
                <a:gd name="T5" fmla="*/ 564 h 9140"/>
                <a:gd name="T6" fmla="*/ 4002 w 6183"/>
                <a:gd name="T7" fmla="*/ 873 h 9140"/>
                <a:gd name="T8" fmla="*/ 3616 w 6183"/>
                <a:gd name="T9" fmla="*/ 1200 h 9140"/>
                <a:gd name="T10" fmla="*/ 3247 w 6183"/>
                <a:gd name="T11" fmla="*/ 1546 h 9140"/>
                <a:gd name="T12" fmla="*/ 2893 w 6183"/>
                <a:gd name="T13" fmla="*/ 1908 h 9140"/>
                <a:gd name="T14" fmla="*/ 2557 w 6183"/>
                <a:gd name="T15" fmla="*/ 2287 h 9140"/>
                <a:gd name="T16" fmla="*/ 2239 w 6183"/>
                <a:gd name="T17" fmla="*/ 2681 h 9140"/>
                <a:gd name="T18" fmla="*/ 1939 w 6183"/>
                <a:gd name="T19" fmla="*/ 3089 h 9140"/>
                <a:gd name="T20" fmla="*/ 1657 w 6183"/>
                <a:gd name="T21" fmla="*/ 3513 h 9140"/>
                <a:gd name="T22" fmla="*/ 1396 w 6183"/>
                <a:gd name="T23" fmla="*/ 3950 h 9140"/>
                <a:gd name="T24" fmla="*/ 1155 w 6183"/>
                <a:gd name="T25" fmla="*/ 4400 h 9140"/>
                <a:gd name="T26" fmla="*/ 935 w 6183"/>
                <a:gd name="T27" fmla="*/ 4862 h 9140"/>
                <a:gd name="T28" fmla="*/ 768 w 6183"/>
                <a:gd name="T29" fmla="*/ 5256 h 9140"/>
                <a:gd name="T30" fmla="*/ 676 w 6183"/>
                <a:gd name="T31" fmla="*/ 5497 h 9140"/>
                <a:gd name="T32" fmla="*/ 588 w 6183"/>
                <a:gd name="T33" fmla="*/ 5740 h 9140"/>
                <a:gd name="T34" fmla="*/ 507 w 6183"/>
                <a:gd name="T35" fmla="*/ 5985 h 9140"/>
                <a:gd name="T36" fmla="*/ 431 w 6183"/>
                <a:gd name="T37" fmla="*/ 6234 h 9140"/>
                <a:gd name="T38" fmla="*/ 361 w 6183"/>
                <a:gd name="T39" fmla="*/ 6484 h 9140"/>
                <a:gd name="T40" fmla="*/ 297 w 6183"/>
                <a:gd name="T41" fmla="*/ 6737 h 9140"/>
                <a:gd name="T42" fmla="*/ 239 w 6183"/>
                <a:gd name="T43" fmla="*/ 6993 h 9140"/>
                <a:gd name="T44" fmla="*/ 187 w 6183"/>
                <a:gd name="T45" fmla="*/ 7251 h 9140"/>
                <a:gd name="T46" fmla="*/ 142 w 6183"/>
                <a:gd name="T47" fmla="*/ 7511 h 9140"/>
                <a:gd name="T48" fmla="*/ 102 w 6183"/>
                <a:gd name="T49" fmla="*/ 7773 h 9140"/>
                <a:gd name="T50" fmla="*/ 68 w 6183"/>
                <a:gd name="T51" fmla="*/ 8037 h 9140"/>
                <a:gd name="T52" fmla="*/ 42 w 6183"/>
                <a:gd name="T53" fmla="*/ 8303 h 9140"/>
                <a:gd name="T54" fmla="*/ 22 w 6183"/>
                <a:gd name="T55" fmla="*/ 8570 h 9140"/>
                <a:gd name="T56" fmla="*/ 8 w 6183"/>
                <a:gd name="T57" fmla="*/ 8841 h 9140"/>
                <a:gd name="T58" fmla="*/ 0 w 6183"/>
                <a:gd name="T59" fmla="*/ 9111 h 9140"/>
                <a:gd name="T60" fmla="*/ 1822 w 6183"/>
                <a:gd name="T61" fmla="*/ 8989 h 9140"/>
                <a:gd name="T62" fmla="*/ 1848 w 6183"/>
                <a:gd name="T63" fmla="*/ 8542 h 9140"/>
                <a:gd name="T64" fmla="*/ 1894 w 6183"/>
                <a:gd name="T65" fmla="*/ 8100 h 9140"/>
                <a:gd name="T66" fmla="*/ 1962 w 6183"/>
                <a:gd name="T67" fmla="*/ 7664 h 9140"/>
                <a:gd name="T68" fmla="*/ 2050 w 6183"/>
                <a:gd name="T69" fmla="*/ 7236 h 9140"/>
                <a:gd name="T70" fmla="*/ 2157 w 6183"/>
                <a:gd name="T71" fmla="*/ 6816 h 9140"/>
                <a:gd name="T72" fmla="*/ 2285 w 6183"/>
                <a:gd name="T73" fmla="*/ 6404 h 9140"/>
                <a:gd name="T74" fmla="*/ 2431 w 6183"/>
                <a:gd name="T75" fmla="*/ 6000 h 9140"/>
                <a:gd name="T76" fmla="*/ 2596 w 6183"/>
                <a:gd name="T77" fmla="*/ 5606 h 9140"/>
                <a:gd name="T78" fmla="*/ 2779 w 6183"/>
                <a:gd name="T79" fmla="*/ 5222 h 9140"/>
                <a:gd name="T80" fmla="*/ 2980 w 6183"/>
                <a:gd name="T81" fmla="*/ 4847 h 9140"/>
                <a:gd name="T82" fmla="*/ 3196 w 6183"/>
                <a:gd name="T83" fmla="*/ 4484 h 9140"/>
                <a:gd name="T84" fmla="*/ 3430 w 6183"/>
                <a:gd name="T85" fmla="*/ 4132 h 9140"/>
                <a:gd name="T86" fmla="*/ 3679 w 6183"/>
                <a:gd name="T87" fmla="*/ 3791 h 9140"/>
                <a:gd name="T88" fmla="*/ 3944 w 6183"/>
                <a:gd name="T89" fmla="*/ 3464 h 9140"/>
                <a:gd name="T90" fmla="*/ 4224 w 6183"/>
                <a:gd name="T91" fmla="*/ 3150 h 9140"/>
                <a:gd name="T92" fmla="*/ 4518 w 6183"/>
                <a:gd name="T93" fmla="*/ 2849 h 9140"/>
                <a:gd name="T94" fmla="*/ 4826 w 6183"/>
                <a:gd name="T95" fmla="*/ 2561 h 9140"/>
                <a:gd name="T96" fmla="*/ 5147 w 6183"/>
                <a:gd name="T97" fmla="*/ 2288 h 9140"/>
                <a:gd name="T98" fmla="*/ 5480 w 6183"/>
                <a:gd name="T99" fmla="*/ 2030 h 9140"/>
                <a:gd name="T100" fmla="*/ 5826 w 6183"/>
                <a:gd name="T101" fmla="*/ 1788 h 9140"/>
                <a:gd name="T102" fmla="*/ 6183 w 6183"/>
                <a:gd name="T103" fmla="*/ 1562 h 9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183" h="9140">
                  <a:moveTo>
                    <a:pt x="6183" y="1562"/>
                  </a:moveTo>
                  <a:lnTo>
                    <a:pt x="5250" y="0"/>
                  </a:lnTo>
                  <a:lnTo>
                    <a:pt x="5250" y="0"/>
                  </a:lnTo>
                  <a:lnTo>
                    <a:pt x="5105" y="89"/>
                  </a:lnTo>
                  <a:lnTo>
                    <a:pt x="4961" y="179"/>
                  </a:lnTo>
                  <a:lnTo>
                    <a:pt x="4819" y="271"/>
                  </a:lnTo>
                  <a:lnTo>
                    <a:pt x="4679" y="367"/>
                  </a:lnTo>
                  <a:lnTo>
                    <a:pt x="4541" y="464"/>
                  </a:lnTo>
                  <a:lnTo>
                    <a:pt x="4404" y="564"/>
                  </a:lnTo>
                  <a:lnTo>
                    <a:pt x="4268" y="664"/>
                  </a:lnTo>
                  <a:lnTo>
                    <a:pt x="4135" y="768"/>
                  </a:lnTo>
                  <a:lnTo>
                    <a:pt x="4002" y="873"/>
                  </a:lnTo>
                  <a:lnTo>
                    <a:pt x="3872" y="980"/>
                  </a:lnTo>
                  <a:lnTo>
                    <a:pt x="3744" y="1090"/>
                  </a:lnTo>
                  <a:lnTo>
                    <a:pt x="3616" y="1200"/>
                  </a:lnTo>
                  <a:lnTo>
                    <a:pt x="3492" y="1313"/>
                  </a:lnTo>
                  <a:lnTo>
                    <a:pt x="3369" y="1429"/>
                  </a:lnTo>
                  <a:lnTo>
                    <a:pt x="3247" y="1546"/>
                  </a:lnTo>
                  <a:lnTo>
                    <a:pt x="3127" y="1665"/>
                  </a:lnTo>
                  <a:lnTo>
                    <a:pt x="3009" y="1786"/>
                  </a:lnTo>
                  <a:lnTo>
                    <a:pt x="2893" y="1908"/>
                  </a:lnTo>
                  <a:lnTo>
                    <a:pt x="2779" y="2033"/>
                  </a:lnTo>
                  <a:lnTo>
                    <a:pt x="2667" y="2159"/>
                  </a:lnTo>
                  <a:lnTo>
                    <a:pt x="2557" y="2287"/>
                  </a:lnTo>
                  <a:lnTo>
                    <a:pt x="2449" y="2416"/>
                  </a:lnTo>
                  <a:lnTo>
                    <a:pt x="2343" y="2547"/>
                  </a:lnTo>
                  <a:lnTo>
                    <a:pt x="2239" y="2681"/>
                  </a:lnTo>
                  <a:lnTo>
                    <a:pt x="2136" y="2816"/>
                  </a:lnTo>
                  <a:lnTo>
                    <a:pt x="2037" y="2951"/>
                  </a:lnTo>
                  <a:lnTo>
                    <a:pt x="1939" y="3089"/>
                  </a:lnTo>
                  <a:lnTo>
                    <a:pt x="1843" y="3229"/>
                  </a:lnTo>
                  <a:lnTo>
                    <a:pt x="1749" y="3370"/>
                  </a:lnTo>
                  <a:lnTo>
                    <a:pt x="1657" y="3513"/>
                  </a:lnTo>
                  <a:lnTo>
                    <a:pt x="1568" y="3657"/>
                  </a:lnTo>
                  <a:lnTo>
                    <a:pt x="1481" y="3803"/>
                  </a:lnTo>
                  <a:lnTo>
                    <a:pt x="1396" y="3950"/>
                  </a:lnTo>
                  <a:lnTo>
                    <a:pt x="1314" y="4098"/>
                  </a:lnTo>
                  <a:lnTo>
                    <a:pt x="1234" y="4248"/>
                  </a:lnTo>
                  <a:lnTo>
                    <a:pt x="1155" y="4400"/>
                  </a:lnTo>
                  <a:lnTo>
                    <a:pt x="1080" y="4553"/>
                  </a:lnTo>
                  <a:lnTo>
                    <a:pt x="1007" y="4707"/>
                  </a:lnTo>
                  <a:lnTo>
                    <a:pt x="935" y="4862"/>
                  </a:lnTo>
                  <a:lnTo>
                    <a:pt x="866" y="5018"/>
                  </a:lnTo>
                  <a:lnTo>
                    <a:pt x="800" y="5177"/>
                  </a:lnTo>
                  <a:lnTo>
                    <a:pt x="768" y="5256"/>
                  </a:lnTo>
                  <a:lnTo>
                    <a:pt x="736" y="5336"/>
                  </a:lnTo>
                  <a:lnTo>
                    <a:pt x="705" y="5416"/>
                  </a:lnTo>
                  <a:lnTo>
                    <a:pt x="676" y="5497"/>
                  </a:lnTo>
                  <a:lnTo>
                    <a:pt x="646" y="5578"/>
                  </a:lnTo>
                  <a:lnTo>
                    <a:pt x="616" y="5659"/>
                  </a:lnTo>
                  <a:lnTo>
                    <a:pt x="588" y="5740"/>
                  </a:lnTo>
                  <a:lnTo>
                    <a:pt x="560" y="5821"/>
                  </a:lnTo>
                  <a:lnTo>
                    <a:pt x="533" y="5903"/>
                  </a:lnTo>
                  <a:lnTo>
                    <a:pt x="507" y="5985"/>
                  </a:lnTo>
                  <a:lnTo>
                    <a:pt x="480" y="6067"/>
                  </a:lnTo>
                  <a:lnTo>
                    <a:pt x="455" y="6151"/>
                  </a:lnTo>
                  <a:lnTo>
                    <a:pt x="431" y="6234"/>
                  </a:lnTo>
                  <a:lnTo>
                    <a:pt x="407" y="6317"/>
                  </a:lnTo>
                  <a:lnTo>
                    <a:pt x="383" y="6401"/>
                  </a:lnTo>
                  <a:lnTo>
                    <a:pt x="361" y="6484"/>
                  </a:lnTo>
                  <a:lnTo>
                    <a:pt x="339" y="6568"/>
                  </a:lnTo>
                  <a:lnTo>
                    <a:pt x="317" y="6653"/>
                  </a:lnTo>
                  <a:lnTo>
                    <a:pt x="297" y="6737"/>
                  </a:lnTo>
                  <a:lnTo>
                    <a:pt x="277" y="6822"/>
                  </a:lnTo>
                  <a:lnTo>
                    <a:pt x="258" y="6907"/>
                  </a:lnTo>
                  <a:lnTo>
                    <a:pt x="239" y="6993"/>
                  </a:lnTo>
                  <a:lnTo>
                    <a:pt x="221" y="7079"/>
                  </a:lnTo>
                  <a:lnTo>
                    <a:pt x="203" y="7164"/>
                  </a:lnTo>
                  <a:lnTo>
                    <a:pt x="187" y="7251"/>
                  </a:lnTo>
                  <a:lnTo>
                    <a:pt x="171" y="7338"/>
                  </a:lnTo>
                  <a:lnTo>
                    <a:pt x="156" y="7423"/>
                  </a:lnTo>
                  <a:lnTo>
                    <a:pt x="142" y="7511"/>
                  </a:lnTo>
                  <a:lnTo>
                    <a:pt x="128" y="7598"/>
                  </a:lnTo>
                  <a:lnTo>
                    <a:pt x="114" y="7685"/>
                  </a:lnTo>
                  <a:lnTo>
                    <a:pt x="102" y="7773"/>
                  </a:lnTo>
                  <a:lnTo>
                    <a:pt x="90" y="7860"/>
                  </a:lnTo>
                  <a:lnTo>
                    <a:pt x="79" y="7948"/>
                  </a:lnTo>
                  <a:lnTo>
                    <a:pt x="68" y="8037"/>
                  </a:lnTo>
                  <a:lnTo>
                    <a:pt x="59" y="8125"/>
                  </a:lnTo>
                  <a:lnTo>
                    <a:pt x="50" y="8214"/>
                  </a:lnTo>
                  <a:lnTo>
                    <a:pt x="42" y="8303"/>
                  </a:lnTo>
                  <a:lnTo>
                    <a:pt x="34" y="8392"/>
                  </a:lnTo>
                  <a:lnTo>
                    <a:pt x="27" y="8481"/>
                  </a:lnTo>
                  <a:lnTo>
                    <a:pt x="22" y="8570"/>
                  </a:lnTo>
                  <a:lnTo>
                    <a:pt x="16" y="8661"/>
                  </a:lnTo>
                  <a:lnTo>
                    <a:pt x="11" y="8751"/>
                  </a:lnTo>
                  <a:lnTo>
                    <a:pt x="8" y="8841"/>
                  </a:lnTo>
                  <a:lnTo>
                    <a:pt x="5" y="8931"/>
                  </a:lnTo>
                  <a:lnTo>
                    <a:pt x="2" y="9021"/>
                  </a:lnTo>
                  <a:lnTo>
                    <a:pt x="0" y="9111"/>
                  </a:lnTo>
                  <a:lnTo>
                    <a:pt x="1820" y="9140"/>
                  </a:lnTo>
                  <a:lnTo>
                    <a:pt x="1820" y="9140"/>
                  </a:lnTo>
                  <a:lnTo>
                    <a:pt x="1822" y="8989"/>
                  </a:lnTo>
                  <a:lnTo>
                    <a:pt x="1828" y="8840"/>
                  </a:lnTo>
                  <a:lnTo>
                    <a:pt x="1837" y="8690"/>
                  </a:lnTo>
                  <a:lnTo>
                    <a:pt x="1848" y="8542"/>
                  </a:lnTo>
                  <a:lnTo>
                    <a:pt x="1860" y="8393"/>
                  </a:lnTo>
                  <a:lnTo>
                    <a:pt x="1876" y="8246"/>
                  </a:lnTo>
                  <a:lnTo>
                    <a:pt x="1894" y="8100"/>
                  </a:lnTo>
                  <a:lnTo>
                    <a:pt x="1914" y="7954"/>
                  </a:lnTo>
                  <a:lnTo>
                    <a:pt x="1937" y="7809"/>
                  </a:lnTo>
                  <a:lnTo>
                    <a:pt x="1962" y="7664"/>
                  </a:lnTo>
                  <a:lnTo>
                    <a:pt x="1988" y="7520"/>
                  </a:lnTo>
                  <a:lnTo>
                    <a:pt x="2018" y="7378"/>
                  </a:lnTo>
                  <a:lnTo>
                    <a:pt x="2050" y="7236"/>
                  </a:lnTo>
                  <a:lnTo>
                    <a:pt x="2083" y="7096"/>
                  </a:lnTo>
                  <a:lnTo>
                    <a:pt x="2119" y="6955"/>
                  </a:lnTo>
                  <a:lnTo>
                    <a:pt x="2157" y="6816"/>
                  </a:lnTo>
                  <a:lnTo>
                    <a:pt x="2198" y="6678"/>
                  </a:lnTo>
                  <a:lnTo>
                    <a:pt x="2240" y="6540"/>
                  </a:lnTo>
                  <a:lnTo>
                    <a:pt x="2285" y="6404"/>
                  </a:lnTo>
                  <a:lnTo>
                    <a:pt x="2331" y="6268"/>
                  </a:lnTo>
                  <a:lnTo>
                    <a:pt x="2381" y="6134"/>
                  </a:lnTo>
                  <a:lnTo>
                    <a:pt x="2431" y="6000"/>
                  </a:lnTo>
                  <a:lnTo>
                    <a:pt x="2484" y="5868"/>
                  </a:lnTo>
                  <a:lnTo>
                    <a:pt x="2539" y="5736"/>
                  </a:lnTo>
                  <a:lnTo>
                    <a:pt x="2596" y="5606"/>
                  </a:lnTo>
                  <a:lnTo>
                    <a:pt x="2656" y="5476"/>
                  </a:lnTo>
                  <a:lnTo>
                    <a:pt x="2716" y="5348"/>
                  </a:lnTo>
                  <a:lnTo>
                    <a:pt x="2779" y="5222"/>
                  </a:lnTo>
                  <a:lnTo>
                    <a:pt x="2844" y="5096"/>
                  </a:lnTo>
                  <a:lnTo>
                    <a:pt x="2911" y="4970"/>
                  </a:lnTo>
                  <a:lnTo>
                    <a:pt x="2980" y="4847"/>
                  </a:lnTo>
                  <a:lnTo>
                    <a:pt x="3050" y="4725"/>
                  </a:lnTo>
                  <a:lnTo>
                    <a:pt x="3122" y="4604"/>
                  </a:lnTo>
                  <a:lnTo>
                    <a:pt x="3196" y="4484"/>
                  </a:lnTo>
                  <a:lnTo>
                    <a:pt x="3273" y="4366"/>
                  </a:lnTo>
                  <a:lnTo>
                    <a:pt x="3351" y="4248"/>
                  </a:lnTo>
                  <a:lnTo>
                    <a:pt x="3430" y="4132"/>
                  </a:lnTo>
                  <a:lnTo>
                    <a:pt x="3511" y="4017"/>
                  </a:lnTo>
                  <a:lnTo>
                    <a:pt x="3595" y="3904"/>
                  </a:lnTo>
                  <a:lnTo>
                    <a:pt x="3679" y="3791"/>
                  </a:lnTo>
                  <a:lnTo>
                    <a:pt x="3766" y="3682"/>
                  </a:lnTo>
                  <a:lnTo>
                    <a:pt x="3855" y="3572"/>
                  </a:lnTo>
                  <a:lnTo>
                    <a:pt x="3944" y="3464"/>
                  </a:lnTo>
                  <a:lnTo>
                    <a:pt x="4036" y="3358"/>
                  </a:lnTo>
                  <a:lnTo>
                    <a:pt x="4129" y="3253"/>
                  </a:lnTo>
                  <a:lnTo>
                    <a:pt x="4224" y="3150"/>
                  </a:lnTo>
                  <a:lnTo>
                    <a:pt x="4321" y="3047"/>
                  </a:lnTo>
                  <a:lnTo>
                    <a:pt x="4419" y="2947"/>
                  </a:lnTo>
                  <a:lnTo>
                    <a:pt x="4518" y="2849"/>
                  </a:lnTo>
                  <a:lnTo>
                    <a:pt x="4620" y="2750"/>
                  </a:lnTo>
                  <a:lnTo>
                    <a:pt x="4721" y="2656"/>
                  </a:lnTo>
                  <a:lnTo>
                    <a:pt x="4826" y="2561"/>
                  </a:lnTo>
                  <a:lnTo>
                    <a:pt x="4931" y="2469"/>
                  </a:lnTo>
                  <a:lnTo>
                    <a:pt x="5038" y="2377"/>
                  </a:lnTo>
                  <a:lnTo>
                    <a:pt x="5147" y="2288"/>
                  </a:lnTo>
                  <a:lnTo>
                    <a:pt x="5256" y="2200"/>
                  </a:lnTo>
                  <a:lnTo>
                    <a:pt x="5367" y="2115"/>
                  </a:lnTo>
                  <a:lnTo>
                    <a:pt x="5480" y="2030"/>
                  </a:lnTo>
                  <a:lnTo>
                    <a:pt x="5594" y="1948"/>
                  </a:lnTo>
                  <a:lnTo>
                    <a:pt x="5709" y="1867"/>
                  </a:lnTo>
                  <a:lnTo>
                    <a:pt x="5826" y="1788"/>
                  </a:lnTo>
                  <a:lnTo>
                    <a:pt x="5943" y="1712"/>
                  </a:lnTo>
                  <a:lnTo>
                    <a:pt x="6062" y="1636"/>
                  </a:lnTo>
                  <a:lnTo>
                    <a:pt x="6183" y="1562"/>
                  </a:lnTo>
                  <a:lnTo>
                    <a:pt x="6183" y="156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C365F57B-009C-8E4C-9F54-88764DEEA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3739" y="7224997"/>
              <a:ext cx="2036243" cy="2995692"/>
            </a:xfrm>
            <a:custGeom>
              <a:avLst/>
              <a:gdLst>
                <a:gd name="T0" fmla="*/ 934 w 6195"/>
                <a:gd name="T1" fmla="*/ 9119 h 9119"/>
                <a:gd name="T2" fmla="*/ 1364 w 6195"/>
                <a:gd name="T3" fmla="*/ 8848 h 9119"/>
                <a:gd name="T4" fmla="*/ 1780 w 6195"/>
                <a:gd name="T5" fmla="*/ 8558 h 9119"/>
                <a:gd name="T6" fmla="*/ 2181 w 6195"/>
                <a:gd name="T7" fmla="*/ 8248 h 9119"/>
                <a:gd name="T8" fmla="*/ 2567 w 6195"/>
                <a:gd name="T9" fmla="*/ 7922 h 9119"/>
                <a:gd name="T10" fmla="*/ 2937 w 6195"/>
                <a:gd name="T11" fmla="*/ 7577 h 9119"/>
                <a:gd name="T12" fmla="*/ 3291 w 6195"/>
                <a:gd name="T13" fmla="*/ 7215 h 9119"/>
                <a:gd name="T14" fmla="*/ 3627 w 6195"/>
                <a:gd name="T15" fmla="*/ 6839 h 9119"/>
                <a:gd name="T16" fmla="*/ 3946 w 6195"/>
                <a:gd name="T17" fmla="*/ 6445 h 9119"/>
                <a:gd name="T18" fmla="*/ 4247 w 6195"/>
                <a:gd name="T19" fmla="*/ 6038 h 9119"/>
                <a:gd name="T20" fmla="*/ 4528 w 6195"/>
                <a:gd name="T21" fmla="*/ 5615 h 9119"/>
                <a:gd name="T22" fmla="*/ 4790 w 6195"/>
                <a:gd name="T23" fmla="*/ 5179 h 9119"/>
                <a:gd name="T24" fmla="*/ 5032 w 6195"/>
                <a:gd name="T25" fmla="*/ 4731 h 9119"/>
                <a:gd name="T26" fmla="*/ 5252 w 6195"/>
                <a:gd name="T27" fmla="*/ 4270 h 9119"/>
                <a:gd name="T28" fmla="*/ 5452 w 6195"/>
                <a:gd name="T29" fmla="*/ 3797 h 9119"/>
                <a:gd name="T30" fmla="*/ 5543 w 6195"/>
                <a:gd name="T31" fmla="*/ 3556 h 9119"/>
                <a:gd name="T32" fmla="*/ 5629 w 6195"/>
                <a:gd name="T33" fmla="*/ 3312 h 9119"/>
                <a:gd name="T34" fmla="*/ 5709 w 6195"/>
                <a:gd name="T35" fmla="*/ 3066 h 9119"/>
                <a:gd name="T36" fmla="*/ 5783 w 6195"/>
                <a:gd name="T37" fmla="*/ 2818 h 9119"/>
                <a:gd name="T38" fmla="*/ 5851 w 6195"/>
                <a:gd name="T39" fmla="*/ 2567 h 9119"/>
                <a:gd name="T40" fmla="*/ 5914 w 6195"/>
                <a:gd name="T41" fmla="*/ 2313 h 9119"/>
                <a:gd name="T42" fmla="*/ 5970 w 6195"/>
                <a:gd name="T43" fmla="*/ 2058 h 9119"/>
                <a:gd name="T44" fmla="*/ 6020 w 6195"/>
                <a:gd name="T45" fmla="*/ 1800 h 9119"/>
                <a:gd name="T46" fmla="*/ 6065 w 6195"/>
                <a:gd name="T47" fmla="*/ 1539 h 9119"/>
                <a:gd name="T48" fmla="*/ 6102 w 6195"/>
                <a:gd name="T49" fmla="*/ 1277 h 9119"/>
                <a:gd name="T50" fmla="*/ 6134 w 6195"/>
                <a:gd name="T51" fmla="*/ 1012 h 9119"/>
                <a:gd name="T52" fmla="*/ 6159 w 6195"/>
                <a:gd name="T53" fmla="*/ 746 h 9119"/>
                <a:gd name="T54" fmla="*/ 6179 w 6195"/>
                <a:gd name="T55" fmla="*/ 478 h 9119"/>
                <a:gd name="T56" fmla="*/ 6191 w 6195"/>
                <a:gd name="T57" fmla="*/ 208 h 9119"/>
                <a:gd name="T58" fmla="*/ 4376 w 6195"/>
                <a:gd name="T59" fmla="*/ 0 h 9119"/>
                <a:gd name="T60" fmla="*/ 4366 w 6195"/>
                <a:gd name="T61" fmla="*/ 300 h 9119"/>
                <a:gd name="T62" fmla="*/ 4332 w 6195"/>
                <a:gd name="T63" fmla="*/ 745 h 9119"/>
                <a:gd name="T64" fmla="*/ 4279 w 6195"/>
                <a:gd name="T65" fmla="*/ 1183 h 9119"/>
                <a:gd name="T66" fmla="*/ 4203 w 6195"/>
                <a:gd name="T67" fmla="*/ 1615 h 9119"/>
                <a:gd name="T68" fmla="*/ 4108 w 6195"/>
                <a:gd name="T69" fmla="*/ 2039 h 9119"/>
                <a:gd name="T70" fmla="*/ 3992 w 6195"/>
                <a:gd name="T71" fmla="*/ 2457 h 9119"/>
                <a:gd name="T72" fmla="*/ 3858 w 6195"/>
                <a:gd name="T73" fmla="*/ 2864 h 9119"/>
                <a:gd name="T74" fmla="*/ 3704 w 6195"/>
                <a:gd name="T75" fmla="*/ 3264 h 9119"/>
                <a:gd name="T76" fmla="*/ 3532 w 6195"/>
                <a:gd name="T77" fmla="*/ 3654 h 9119"/>
                <a:gd name="T78" fmla="*/ 3343 w 6195"/>
                <a:gd name="T79" fmla="*/ 4034 h 9119"/>
                <a:gd name="T80" fmla="*/ 3136 w 6195"/>
                <a:gd name="T81" fmla="*/ 4404 h 9119"/>
                <a:gd name="T82" fmla="*/ 2913 w 6195"/>
                <a:gd name="T83" fmla="*/ 4763 h 9119"/>
                <a:gd name="T84" fmla="*/ 2673 w 6195"/>
                <a:gd name="T85" fmla="*/ 5110 h 9119"/>
                <a:gd name="T86" fmla="*/ 2419 w 6195"/>
                <a:gd name="T87" fmla="*/ 5445 h 9119"/>
                <a:gd name="T88" fmla="*/ 2148 w 6195"/>
                <a:gd name="T89" fmla="*/ 5767 h 9119"/>
                <a:gd name="T90" fmla="*/ 1864 w 6195"/>
                <a:gd name="T91" fmla="*/ 6076 h 9119"/>
                <a:gd name="T92" fmla="*/ 1565 w 6195"/>
                <a:gd name="T93" fmla="*/ 6372 h 9119"/>
                <a:gd name="T94" fmla="*/ 1252 w 6195"/>
                <a:gd name="T95" fmla="*/ 6654 h 9119"/>
                <a:gd name="T96" fmla="*/ 927 w 6195"/>
                <a:gd name="T97" fmla="*/ 6921 h 9119"/>
                <a:gd name="T98" fmla="*/ 589 w 6195"/>
                <a:gd name="T99" fmla="*/ 7172 h 9119"/>
                <a:gd name="T100" fmla="*/ 240 w 6195"/>
                <a:gd name="T101" fmla="*/ 7408 h 9119"/>
                <a:gd name="T102" fmla="*/ 0 w 6195"/>
                <a:gd name="T103" fmla="*/ 7557 h 9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195" h="9119">
                  <a:moveTo>
                    <a:pt x="0" y="7557"/>
                  </a:moveTo>
                  <a:lnTo>
                    <a:pt x="934" y="9119"/>
                  </a:lnTo>
                  <a:lnTo>
                    <a:pt x="934" y="9119"/>
                  </a:lnTo>
                  <a:lnTo>
                    <a:pt x="1079" y="9030"/>
                  </a:lnTo>
                  <a:lnTo>
                    <a:pt x="1223" y="8940"/>
                  </a:lnTo>
                  <a:lnTo>
                    <a:pt x="1364" y="8848"/>
                  </a:lnTo>
                  <a:lnTo>
                    <a:pt x="1505" y="8753"/>
                  </a:lnTo>
                  <a:lnTo>
                    <a:pt x="1643" y="8657"/>
                  </a:lnTo>
                  <a:lnTo>
                    <a:pt x="1780" y="8558"/>
                  </a:lnTo>
                  <a:lnTo>
                    <a:pt x="1915" y="8456"/>
                  </a:lnTo>
                  <a:lnTo>
                    <a:pt x="2049" y="8353"/>
                  </a:lnTo>
                  <a:lnTo>
                    <a:pt x="2181" y="8248"/>
                  </a:lnTo>
                  <a:lnTo>
                    <a:pt x="2311" y="8141"/>
                  </a:lnTo>
                  <a:lnTo>
                    <a:pt x="2440" y="8033"/>
                  </a:lnTo>
                  <a:lnTo>
                    <a:pt x="2567" y="7922"/>
                  </a:lnTo>
                  <a:lnTo>
                    <a:pt x="2693" y="7809"/>
                  </a:lnTo>
                  <a:lnTo>
                    <a:pt x="2816" y="7694"/>
                  </a:lnTo>
                  <a:lnTo>
                    <a:pt x="2937" y="7577"/>
                  </a:lnTo>
                  <a:lnTo>
                    <a:pt x="3057" y="7459"/>
                  </a:lnTo>
                  <a:lnTo>
                    <a:pt x="3174" y="7339"/>
                  </a:lnTo>
                  <a:lnTo>
                    <a:pt x="3291" y="7215"/>
                  </a:lnTo>
                  <a:lnTo>
                    <a:pt x="3405" y="7092"/>
                  </a:lnTo>
                  <a:lnTo>
                    <a:pt x="3516" y="6967"/>
                  </a:lnTo>
                  <a:lnTo>
                    <a:pt x="3627" y="6839"/>
                  </a:lnTo>
                  <a:lnTo>
                    <a:pt x="3736" y="6710"/>
                  </a:lnTo>
                  <a:lnTo>
                    <a:pt x="3842" y="6579"/>
                  </a:lnTo>
                  <a:lnTo>
                    <a:pt x="3946" y="6445"/>
                  </a:lnTo>
                  <a:lnTo>
                    <a:pt x="4048" y="6311"/>
                  </a:lnTo>
                  <a:lnTo>
                    <a:pt x="4149" y="6176"/>
                  </a:lnTo>
                  <a:lnTo>
                    <a:pt x="4247" y="6038"/>
                  </a:lnTo>
                  <a:lnTo>
                    <a:pt x="4343" y="5898"/>
                  </a:lnTo>
                  <a:lnTo>
                    <a:pt x="4436" y="5758"/>
                  </a:lnTo>
                  <a:lnTo>
                    <a:pt x="4528" y="5615"/>
                  </a:lnTo>
                  <a:lnTo>
                    <a:pt x="4618" y="5471"/>
                  </a:lnTo>
                  <a:lnTo>
                    <a:pt x="4704" y="5326"/>
                  </a:lnTo>
                  <a:lnTo>
                    <a:pt x="4790" y="5179"/>
                  </a:lnTo>
                  <a:lnTo>
                    <a:pt x="4872" y="5032"/>
                  </a:lnTo>
                  <a:lnTo>
                    <a:pt x="4953" y="4881"/>
                  </a:lnTo>
                  <a:lnTo>
                    <a:pt x="5032" y="4731"/>
                  </a:lnTo>
                  <a:lnTo>
                    <a:pt x="5107" y="4579"/>
                  </a:lnTo>
                  <a:lnTo>
                    <a:pt x="5181" y="4425"/>
                  </a:lnTo>
                  <a:lnTo>
                    <a:pt x="5252" y="4270"/>
                  </a:lnTo>
                  <a:lnTo>
                    <a:pt x="5321" y="4113"/>
                  </a:lnTo>
                  <a:lnTo>
                    <a:pt x="5387" y="3956"/>
                  </a:lnTo>
                  <a:lnTo>
                    <a:pt x="5452" y="3797"/>
                  </a:lnTo>
                  <a:lnTo>
                    <a:pt x="5483" y="3716"/>
                  </a:lnTo>
                  <a:lnTo>
                    <a:pt x="5512" y="3636"/>
                  </a:lnTo>
                  <a:lnTo>
                    <a:pt x="5543" y="3556"/>
                  </a:lnTo>
                  <a:lnTo>
                    <a:pt x="5572" y="3475"/>
                  </a:lnTo>
                  <a:lnTo>
                    <a:pt x="5600" y="3394"/>
                  </a:lnTo>
                  <a:lnTo>
                    <a:pt x="5629" y="3312"/>
                  </a:lnTo>
                  <a:lnTo>
                    <a:pt x="5656" y="3231"/>
                  </a:lnTo>
                  <a:lnTo>
                    <a:pt x="5682" y="3149"/>
                  </a:lnTo>
                  <a:lnTo>
                    <a:pt x="5709" y="3066"/>
                  </a:lnTo>
                  <a:lnTo>
                    <a:pt x="5734" y="2983"/>
                  </a:lnTo>
                  <a:lnTo>
                    <a:pt x="5759" y="2901"/>
                  </a:lnTo>
                  <a:lnTo>
                    <a:pt x="5783" y="2818"/>
                  </a:lnTo>
                  <a:lnTo>
                    <a:pt x="5806" y="2734"/>
                  </a:lnTo>
                  <a:lnTo>
                    <a:pt x="5829" y="2650"/>
                  </a:lnTo>
                  <a:lnTo>
                    <a:pt x="5851" y="2567"/>
                  </a:lnTo>
                  <a:lnTo>
                    <a:pt x="5873" y="2482"/>
                  </a:lnTo>
                  <a:lnTo>
                    <a:pt x="5894" y="2398"/>
                  </a:lnTo>
                  <a:lnTo>
                    <a:pt x="5914" y="2313"/>
                  </a:lnTo>
                  <a:lnTo>
                    <a:pt x="5934" y="2228"/>
                  </a:lnTo>
                  <a:lnTo>
                    <a:pt x="5952" y="2143"/>
                  </a:lnTo>
                  <a:lnTo>
                    <a:pt x="5970" y="2058"/>
                  </a:lnTo>
                  <a:lnTo>
                    <a:pt x="5987" y="1972"/>
                  </a:lnTo>
                  <a:lnTo>
                    <a:pt x="6004" y="1885"/>
                  </a:lnTo>
                  <a:lnTo>
                    <a:pt x="6020" y="1800"/>
                  </a:lnTo>
                  <a:lnTo>
                    <a:pt x="6036" y="1713"/>
                  </a:lnTo>
                  <a:lnTo>
                    <a:pt x="6051" y="1626"/>
                  </a:lnTo>
                  <a:lnTo>
                    <a:pt x="6065" y="1539"/>
                  </a:lnTo>
                  <a:lnTo>
                    <a:pt x="6078" y="1451"/>
                  </a:lnTo>
                  <a:lnTo>
                    <a:pt x="6091" y="1365"/>
                  </a:lnTo>
                  <a:lnTo>
                    <a:pt x="6102" y="1277"/>
                  </a:lnTo>
                  <a:lnTo>
                    <a:pt x="6114" y="1189"/>
                  </a:lnTo>
                  <a:lnTo>
                    <a:pt x="6125" y="1101"/>
                  </a:lnTo>
                  <a:lnTo>
                    <a:pt x="6134" y="1012"/>
                  </a:lnTo>
                  <a:lnTo>
                    <a:pt x="6144" y="924"/>
                  </a:lnTo>
                  <a:lnTo>
                    <a:pt x="6153" y="835"/>
                  </a:lnTo>
                  <a:lnTo>
                    <a:pt x="6159" y="746"/>
                  </a:lnTo>
                  <a:lnTo>
                    <a:pt x="6166" y="657"/>
                  </a:lnTo>
                  <a:lnTo>
                    <a:pt x="6173" y="568"/>
                  </a:lnTo>
                  <a:lnTo>
                    <a:pt x="6179" y="478"/>
                  </a:lnTo>
                  <a:lnTo>
                    <a:pt x="6183" y="389"/>
                  </a:lnTo>
                  <a:lnTo>
                    <a:pt x="6188" y="299"/>
                  </a:lnTo>
                  <a:lnTo>
                    <a:pt x="6191" y="208"/>
                  </a:lnTo>
                  <a:lnTo>
                    <a:pt x="6194" y="118"/>
                  </a:lnTo>
                  <a:lnTo>
                    <a:pt x="6195" y="28"/>
                  </a:lnTo>
                  <a:lnTo>
                    <a:pt x="4376" y="0"/>
                  </a:lnTo>
                  <a:lnTo>
                    <a:pt x="4376" y="0"/>
                  </a:lnTo>
                  <a:lnTo>
                    <a:pt x="4372" y="149"/>
                  </a:lnTo>
                  <a:lnTo>
                    <a:pt x="4366" y="300"/>
                  </a:lnTo>
                  <a:lnTo>
                    <a:pt x="4358" y="448"/>
                  </a:lnTo>
                  <a:lnTo>
                    <a:pt x="4346" y="597"/>
                  </a:lnTo>
                  <a:lnTo>
                    <a:pt x="4332" y="745"/>
                  </a:lnTo>
                  <a:lnTo>
                    <a:pt x="4318" y="891"/>
                  </a:lnTo>
                  <a:lnTo>
                    <a:pt x="4299" y="1037"/>
                  </a:lnTo>
                  <a:lnTo>
                    <a:pt x="4279" y="1183"/>
                  </a:lnTo>
                  <a:lnTo>
                    <a:pt x="4256" y="1328"/>
                  </a:lnTo>
                  <a:lnTo>
                    <a:pt x="4231" y="1472"/>
                  </a:lnTo>
                  <a:lnTo>
                    <a:pt x="4203" y="1615"/>
                  </a:lnTo>
                  <a:lnTo>
                    <a:pt x="4174" y="1757"/>
                  </a:lnTo>
                  <a:lnTo>
                    <a:pt x="4142" y="1899"/>
                  </a:lnTo>
                  <a:lnTo>
                    <a:pt x="4108" y="2039"/>
                  </a:lnTo>
                  <a:lnTo>
                    <a:pt x="4071" y="2180"/>
                  </a:lnTo>
                  <a:lnTo>
                    <a:pt x="4032" y="2319"/>
                  </a:lnTo>
                  <a:lnTo>
                    <a:pt x="3992" y="2457"/>
                  </a:lnTo>
                  <a:lnTo>
                    <a:pt x="3949" y="2594"/>
                  </a:lnTo>
                  <a:lnTo>
                    <a:pt x="3904" y="2730"/>
                  </a:lnTo>
                  <a:lnTo>
                    <a:pt x="3858" y="2864"/>
                  </a:lnTo>
                  <a:lnTo>
                    <a:pt x="3809" y="2999"/>
                  </a:lnTo>
                  <a:lnTo>
                    <a:pt x="3757" y="3133"/>
                  </a:lnTo>
                  <a:lnTo>
                    <a:pt x="3704" y="3264"/>
                  </a:lnTo>
                  <a:lnTo>
                    <a:pt x="3649" y="3395"/>
                  </a:lnTo>
                  <a:lnTo>
                    <a:pt x="3591" y="3525"/>
                  </a:lnTo>
                  <a:lnTo>
                    <a:pt x="3532" y="3654"/>
                  </a:lnTo>
                  <a:lnTo>
                    <a:pt x="3471" y="3782"/>
                  </a:lnTo>
                  <a:lnTo>
                    <a:pt x="3408" y="3909"/>
                  </a:lnTo>
                  <a:lnTo>
                    <a:pt x="3343" y="4034"/>
                  </a:lnTo>
                  <a:lnTo>
                    <a:pt x="3276" y="4159"/>
                  </a:lnTo>
                  <a:lnTo>
                    <a:pt x="3207" y="4282"/>
                  </a:lnTo>
                  <a:lnTo>
                    <a:pt x="3136" y="4404"/>
                  </a:lnTo>
                  <a:lnTo>
                    <a:pt x="3063" y="4525"/>
                  </a:lnTo>
                  <a:lnTo>
                    <a:pt x="2989" y="4644"/>
                  </a:lnTo>
                  <a:lnTo>
                    <a:pt x="2913" y="4763"/>
                  </a:lnTo>
                  <a:lnTo>
                    <a:pt x="2835" y="4880"/>
                  </a:lnTo>
                  <a:lnTo>
                    <a:pt x="2755" y="4995"/>
                  </a:lnTo>
                  <a:lnTo>
                    <a:pt x="2673" y="5110"/>
                  </a:lnTo>
                  <a:lnTo>
                    <a:pt x="2590" y="5223"/>
                  </a:lnTo>
                  <a:lnTo>
                    <a:pt x="2505" y="5334"/>
                  </a:lnTo>
                  <a:lnTo>
                    <a:pt x="2419" y="5445"/>
                  </a:lnTo>
                  <a:lnTo>
                    <a:pt x="2330" y="5554"/>
                  </a:lnTo>
                  <a:lnTo>
                    <a:pt x="2239" y="5661"/>
                  </a:lnTo>
                  <a:lnTo>
                    <a:pt x="2148" y="5767"/>
                  </a:lnTo>
                  <a:lnTo>
                    <a:pt x="2055" y="5872"/>
                  </a:lnTo>
                  <a:lnTo>
                    <a:pt x="1960" y="5975"/>
                  </a:lnTo>
                  <a:lnTo>
                    <a:pt x="1864" y="6076"/>
                  </a:lnTo>
                  <a:lnTo>
                    <a:pt x="1766" y="6177"/>
                  </a:lnTo>
                  <a:lnTo>
                    <a:pt x="1665" y="6275"/>
                  </a:lnTo>
                  <a:lnTo>
                    <a:pt x="1565" y="6372"/>
                  </a:lnTo>
                  <a:lnTo>
                    <a:pt x="1462" y="6468"/>
                  </a:lnTo>
                  <a:lnTo>
                    <a:pt x="1358" y="6561"/>
                  </a:lnTo>
                  <a:lnTo>
                    <a:pt x="1252" y="6654"/>
                  </a:lnTo>
                  <a:lnTo>
                    <a:pt x="1146" y="6744"/>
                  </a:lnTo>
                  <a:lnTo>
                    <a:pt x="1038" y="6833"/>
                  </a:lnTo>
                  <a:lnTo>
                    <a:pt x="927" y="6921"/>
                  </a:lnTo>
                  <a:lnTo>
                    <a:pt x="816" y="7007"/>
                  </a:lnTo>
                  <a:lnTo>
                    <a:pt x="703" y="7090"/>
                  </a:lnTo>
                  <a:lnTo>
                    <a:pt x="589" y="7172"/>
                  </a:lnTo>
                  <a:lnTo>
                    <a:pt x="475" y="7253"/>
                  </a:lnTo>
                  <a:lnTo>
                    <a:pt x="358" y="7332"/>
                  </a:lnTo>
                  <a:lnTo>
                    <a:pt x="240" y="7408"/>
                  </a:lnTo>
                  <a:lnTo>
                    <a:pt x="121" y="7484"/>
                  </a:lnTo>
                  <a:lnTo>
                    <a:pt x="0" y="7557"/>
                  </a:lnTo>
                  <a:lnTo>
                    <a:pt x="0" y="755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DA0F3A18-DE2F-C741-B694-216D88B23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2565" y="9753620"/>
              <a:ext cx="3432851" cy="968652"/>
            </a:xfrm>
            <a:custGeom>
              <a:avLst/>
              <a:gdLst>
                <a:gd name="T0" fmla="*/ 5056 w 10445"/>
                <a:gd name="T1" fmla="*/ 1126 h 2947"/>
                <a:gd name="T2" fmla="*/ 4619 w 10445"/>
                <a:gd name="T3" fmla="*/ 1108 h 2947"/>
                <a:gd name="T4" fmla="*/ 4188 w 10445"/>
                <a:gd name="T5" fmla="*/ 1071 h 2947"/>
                <a:gd name="T6" fmla="*/ 3763 w 10445"/>
                <a:gd name="T7" fmla="*/ 1012 h 2947"/>
                <a:gd name="T8" fmla="*/ 3345 w 10445"/>
                <a:gd name="T9" fmla="*/ 935 h 2947"/>
                <a:gd name="T10" fmla="*/ 2934 w 10445"/>
                <a:gd name="T11" fmla="*/ 838 h 2947"/>
                <a:gd name="T12" fmla="*/ 2530 w 10445"/>
                <a:gd name="T13" fmla="*/ 722 h 2947"/>
                <a:gd name="T14" fmla="*/ 2134 w 10445"/>
                <a:gd name="T15" fmla="*/ 589 h 2947"/>
                <a:gd name="T16" fmla="*/ 1747 w 10445"/>
                <a:gd name="T17" fmla="*/ 437 h 2947"/>
                <a:gd name="T18" fmla="*/ 1368 w 10445"/>
                <a:gd name="T19" fmla="*/ 268 h 2947"/>
                <a:gd name="T20" fmla="*/ 999 w 10445"/>
                <a:gd name="T21" fmla="*/ 83 h 2947"/>
                <a:gd name="T22" fmla="*/ 0 w 10445"/>
                <a:gd name="T23" fmla="*/ 1612 h 2947"/>
                <a:gd name="T24" fmla="*/ 440 w 10445"/>
                <a:gd name="T25" fmla="*/ 1842 h 2947"/>
                <a:gd name="T26" fmla="*/ 892 w 10445"/>
                <a:gd name="T27" fmla="*/ 2051 h 2947"/>
                <a:gd name="T28" fmla="*/ 1354 w 10445"/>
                <a:gd name="T29" fmla="*/ 2240 h 2947"/>
                <a:gd name="T30" fmla="*/ 1827 w 10445"/>
                <a:gd name="T31" fmla="*/ 2408 h 2947"/>
                <a:gd name="T32" fmla="*/ 2309 w 10445"/>
                <a:gd name="T33" fmla="*/ 2554 h 2947"/>
                <a:gd name="T34" fmla="*/ 2801 w 10445"/>
                <a:gd name="T35" fmla="*/ 2679 h 2947"/>
                <a:gd name="T36" fmla="*/ 3302 w 10445"/>
                <a:gd name="T37" fmla="*/ 2780 h 2947"/>
                <a:gd name="T38" fmla="*/ 3726 w 10445"/>
                <a:gd name="T39" fmla="*/ 2847 h 2947"/>
                <a:gd name="T40" fmla="*/ 3982 w 10445"/>
                <a:gd name="T41" fmla="*/ 2879 h 2947"/>
                <a:gd name="T42" fmla="*/ 4240 w 10445"/>
                <a:gd name="T43" fmla="*/ 2905 h 2947"/>
                <a:gd name="T44" fmla="*/ 4501 w 10445"/>
                <a:gd name="T45" fmla="*/ 2924 h 2947"/>
                <a:gd name="T46" fmla="*/ 4763 w 10445"/>
                <a:gd name="T47" fmla="*/ 2938 h 2947"/>
                <a:gd name="T48" fmla="*/ 5027 w 10445"/>
                <a:gd name="T49" fmla="*/ 2946 h 2947"/>
                <a:gd name="T50" fmla="*/ 5204 w 10445"/>
                <a:gd name="T51" fmla="*/ 2947 h 2947"/>
                <a:gd name="T52" fmla="*/ 5469 w 10445"/>
                <a:gd name="T53" fmla="*/ 2944 h 2947"/>
                <a:gd name="T54" fmla="*/ 5735 w 10445"/>
                <a:gd name="T55" fmla="*/ 2934 h 2947"/>
                <a:gd name="T56" fmla="*/ 5999 w 10445"/>
                <a:gd name="T57" fmla="*/ 2918 h 2947"/>
                <a:gd name="T58" fmla="*/ 6260 w 10445"/>
                <a:gd name="T59" fmla="*/ 2896 h 2947"/>
                <a:gd name="T60" fmla="*/ 6521 w 10445"/>
                <a:gd name="T61" fmla="*/ 2867 h 2947"/>
                <a:gd name="T62" fmla="*/ 6778 w 10445"/>
                <a:gd name="T63" fmla="*/ 2833 h 2947"/>
                <a:gd name="T64" fmla="*/ 7034 w 10445"/>
                <a:gd name="T65" fmla="*/ 2792 h 2947"/>
                <a:gd name="T66" fmla="*/ 7289 w 10445"/>
                <a:gd name="T67" fmla="*/ 2746 h 2947"/>
                <a:gd name="T68" fmla="*/ 7624 w 10445"/>
                <a:gd name="T69" fmla="*/ 2674 h 2947"/>
                <a:gd name="T70" fmla="*/ 8119 w 10445"/>
                <a:gd name="T71" fmla="*/ 2549 h 2947"/>
                <a:gd name="T72" fmla="*/ 8605 w 10445"/>
                <a:gd name="T73" fmla="*/ 2399 h 2947"/>
                <a:gd name="T74" fmla="*/ 9081 w 10445"/>
                <a:gd name="T75" fmla="*/ 2229 h 2947"/>
                <a:gd name="T76" fmla="*/ 9548 w 10445"/>
                <a:gd name="T77" fmla="*/ 2036 h 2947"/>
                <a:gd name="T78" fmla="*/ 10002 w 10445"/>
                <a:gd name="T79" fmla="*/ 1824 h 2947"/>
                <a:gd name="T80" fmla="*/ 10445 w 10445"/>
                <a:gd name="T81" fmla="*/ 1590 h 2947"/>
                <a:gd name="T82" fmla="*/ 9439 w 10445"/>
                <a:gd name="T83" fmla="*/ 66 h 2947"/>
                <a:gd name="T84" fmla="*/ 9068 w 10445"/>
                <a:gd name="T85" fmla="*/ 254 h 2947"/>
                <a:gd name="T86" fmla="*/ 8687 w 10445"/>
                <a:gd name="T87" fmla="*/ 426 h 2947"/>
                <a:gd name="T88" fmla="*/ 8296 w 10445"/>
                <a:gd name="T89" fmla="*/ 580 h 2947"/>
                <a:gd name="T90" fmla="*/ 7898 w 10445"/>
                <a:gd name="T91" fmla="*/ 716 h 2947"/>
                <a:gd name="T92" fmla="*/ 7491 w 10445"/>
                <a:gd name="T93" fmla="*/ 833 h 2947"/>
                <a:gd name="T94" fmla="*/ 7076 w 10445"/>
                <a:gd name="T95" fmla="*/ 931 h 2947"/>
                <a:gd name="T96" fmla="*/ 6654 w 10445"/>
                <a:gd name="T97" fmla="*/ 1010 h 2947"/>
                <a:gd name="T98" fmla="*/ 6226 w 10445"/>
                <a:gd name="T99" fmla="*/ 1069 h 2947"/>
                <a:gd name="T100" fmla="*/ 5791 w 10445"/>
                <a:gd name="T101" fmla="*/ 1108 h 2947"/>
                <a:gd name="T102" fmla="*/ 5351 w 10445"/>
                <a:gd name="T103" fmla="*/ 1126 h 2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45" h="2947">
                  <a:moveTo>
                    <a:pt x="5204" y="1128"/>
                  </a:moveTo>
                  <a:lnTo>
                    <a:pt x="5204" y="1128"/>
                  </a:lnTo>
                  <a:lnTo>
                    <a:pt x="5056" y="1126"/>
                  </a:lnTo>
                  <a:lnTo>
                    <a:pt x="4910" y="1123"/>
                  </a:lnTo>
                  <a:lnTo>
                    <a:pt x="4764" y="1117"/>
                  </a:lnTo>
                  <a:lnTo>
                    <a:pt x="4619" y="1108"/>
                  </a:lnTo>
                  <a:lnTo>
                    <a:pt x="4475" y="1098"/>
                  </a:lnTo>
                  <a:lnTo>
                    <a:pt x="4332" y="1085"/>
                  </a:lnTo>
                  <a:lnTo>
                    <a:pt x="4188" y="1071"/>
                  </a:lnTo>
                  <a:lnTo>
                    <a:pt x="4046" y="1053"/>
                  </a:lnTo>
                  <a:lnTo>
                    <a:pt x="3905" y="1034"/>
                  </a:lnTo>
                  <a:lnTo>
                    <a:pt x="3763" y="1012"/>
                  </a:lnTo>
                  <a:lnTo>
                    <a:pt x="3623" y="988"/>
                  </a:lnTo>
                  <a:lnTo>
                    <a:pt x="3484" y="962"/>
                  </a:lnTo>
                  <a:lnTo>
                    <a:pt x="3345" y="935"/>
                  </a:lnTo>
                  <a:lnTo>
                    <a:pt x="3206" y="904"/>
                  </a:lnTo>
                  <a:lnTo>
                    <a:pt x="3070" y="872"/>
                  </a:lnTo>
                  <a:lnTo>
                    <a:pt x="2934" y="838"/>
                  </a:lnTo>
                  <a:lnTo>
                    <a:pt x="2798" y="801"/>
                  </a:lnTo>
                  <a:lnTo>
                    <a:pt x="2663" y="762"/>
                  </a:lnTo>
                  <a:lnTo>
                    <a:pt x="2530" y="722"/>
                  </a:lnTo>
                  <a:lnTo>
                    <a:pt x="2396" y="679"/>
                  </a:lnTo>
                  <a:lnTo>
                    <a:pt x="2265" y="635"/>
                  </a:lnTo>
                  <a:lnTo>
                    <a:pt x="2134" y="589"/>
                  </a:lnTo>
                  <a:lnTo>
                    <a:pt x="2004" y="540"/>
                  </a:lnTo>
                  <a:lnTo>
                    <a:pt x="1875" y="490"/>
                  </a:lnTo>
                  <a:lnTo>
                    <a:pt x="1747" y="437"/>
                  </a:lnTo>
                  <a:lnTo>
                    <a:pt x="1619" y="382"/>
                  </a:lnTo>
                  <a:lnTo>
                    <a:pt x="1494" y="326"/>
                  </a:lnTo>
                  <a:lnTo>
                    <a:pt x="1368" y="268"/>
                  </a:lnTo>
                  <a:lnTo>
                    <a:pt x="1244" y="209"/>
                  </a:lnTo>
                  <a:lnTo>
                    <a:pt x="1120" y="147"/>
                  </a:lnTo>
                  <a:lnTo>
                    <a:pt x="999" y="83"/>
                  </a:lnTo>
                  <a:lnTo>
                    <a:pt x="878" y="18"/>
                  </a:lnTo>
                  <a:lnTo>
                    <a:pt x="0" y="1612"/>
                  </a:lnTo>
                  <a:lnTo>
                    <a:pt x="0" y="1612"/>
                  </a:lnTo>
                  <a:lnTo>
                    <a:pt x="146" y="1690"/>
                  </a:lnTo>
                  <a:lnTo>
                    <a:pt x="292" y="1767"/>
                  </a:lnTo>
                  <a:lnTo>
                    <a:pt x="440" y="1842"/>
                  </a:lnTo>
                  <a:lnTo>
                    <a:pt x="590" y="1914"/>
                  </a:lnTo>
                  <a:lnTo>
                    <a:pt x="740" y="1984"/>
                  </a:lnTo>
                  <a:lnTo>
                    <a:pt x="892" y="2051"/>
                  </a:lnTo>
                  <a:lnTo>
                    <a:pt x="1045" y="2116"/>
                  </a:lnTo>
                  <a:lnTo>
                    <a:pt x="1199" y="2180"/>
                  </a:lnTo>
                  <a:lnTo>
                    <a:pt x="1354" y="2240"/>
                  </a:lnTo>
                  <a:lnTo>
                    <a:pt x="1511" y="2299"/>
                  </a:lnTo>
                  <a:lnTo>
                    <a:pt x="1668" y="2355"/>
                  </a:lnTo>
                  <a:lnTo>
                    <a:pt x="1827" y="2408"/>
                  </a:lnTo>
                  <a:lnTo>
                    <a:pt x="1987" y="2460"/>
                  </a:lnTo>
                  <a:lnTo>
                    <a:pt x="2147" y="2509"/>
                  </a:lnTo>
                  <a:lnTo>
                    <a:pt x="2309" y="2554"/>
                  </a:lnTo>
                  <a:lnTo>
                    <a:pt x="2473" y="2599"/>
                  </a:lnTo>
                  <a:lnTo>
                    <a:pt x="2637" y="2640"/>
                  </a:lnTo>
                  <a:lnTo>
                    <a:pt x="2801" y="2679"/>
                  </a:lnTo>
                  <a:lnTo>
                    <a:pt x="2968" y="2715"/>
                  </a:lnTo>
                  <a:lnTo>
                    <a:pt x="3135" y="2750"/>
                  </a:lnTo>
                  <a:lnTo>
                    <a:pt x="3302" y="2780"/>
                  </a:lnTo>
                  <a:lnTo>
                    <a:pt x="3471" y="2809"/>
                  </a:lnTo>
                  <a:lnTo>
                    <a:pt x="3641" y="2835"/>
                  </a:lnTo>
                  <a:lnTo>
                    <a:pt x="3726" y="2847"/>
                  </a:lnTo>
                  <a:lnTo>
                    <a:pt x="3811" y="2858"/>
                  </a:lnTo>
                  <a:lnTo>
                    <a:pt x="3897" y="2869"/>
                  </a:lnTo>
                  <a:lnTo>
                    <a:pt x="3982" y="2879"/>
                  </a:lnTo>
                  <a:lnTo>
                    <a:pt x="4068" y="2888"/>
                  </a:lnTo>
                  <a:lnTo>
                    <a:pt x="4155" y="2897"/>
                  </a:lnTo>
                  <a:lnTo>
                    <a:pt x="4240" y="2905"/>
                  </a:lnTo>
                  <a:lnTo>
                    <a:pt x="4327" y="2912"/>
                  </a:lnTo>
                  <a:lnTo>
                    <a:pt x="4414" y="2918"/>
                  </a:lnTo>
                  <a:lnTo>
                    <a:pt x="4501" y="2924"/>
                  </a:lnTo>
                  <a:lnTo>
                    <a:pt x="4588" y="2930"/>
                  </a:lnTo>
                  <a:lnTo>
                    <a:pt x="4675" y="2934"/>
                  </a:lnTo>
                  <a:lnTo>
                    <a:pt x="4763" y="2938"/>
                  </a:lnTo>
                  <a:lnTo>
                    <a:pt x="4851" y="2941"/>
                  </a:lnTo>
                  <a:lnTo>
                    <a:pt x="4939" y="2944"/>
                  </a:lnTo>
                  <a:lnTo>
                    <a:pt x="5027" y="2946"/>
                  </a:lnTo>
                  <a:lnTo>
                    <a:pt x="5115" y="2947"/>
                  </a:lnTo>
                  <a:lnTo>
                    <a:pt x="5204" y="2947"/>
                  </a:lnTo>
                  <a:lnTo>
                    <a:pt x="5204" y="2947"/>
                  </a:lnTo>
                  <a:lnTo>
                    <a:pt x="5293" y="2947"/>
                  </a:lnTo>
                  <a:lnTo>
                    <a:pt x="5382" y="2946"/>
                  </a:lnTo>
                  <a:lnTo>
                    <a:pt x="5469" y="2944"/>
                  </a:lnTo>
                  <a:lnTo>
                    <a:pt x="5558" y="2941"/>
                  </a:lnTo>
                  <a:lnTo>
                    <a:pt x="5646" y="2938"/>
                  </a:lnTo>
                  <a:lnTo>
                    <a:pt x="5735" y="2934"/>
                  </a:lnTo>
                  <a:lnTo>
                    <a:pt x="5823" y="2930"/>
                  </a:lnTo>
                  <a:lnTo>
                    <a:pt x="5911" y="2924"/>
                  </a:lnTo>
                  <a:lnTo>
                    <a:pt x="5999" y="2918"/>
                  </a:lnTo>
                  <a:lnTo>
                    <a:pt x="6086" y="2912"/>
                  </a:lnTo>
                  <a:lnTo>
                    <a:pt x="6174" y="2904"/>
                  </a:lnTo>
                  <a:lnTo>
                    <a:pt x="6260" y="2896"/>
                  </a:lnTo>
                  <a:lnTo>
                    <a:pt x="6347" y="2888"/>
                  </a:lnTo>
                  <a:lnTo>
                    <a:pt x="6434" y="2877"/>
                  </a:lnTo>
                  <a:lnTo>
                    <a:pt x="6521" y="2867"/>
                  </a:lnTo>
                  <a:lnTo>
                    <a:pt x="6606" y="2857"/>
                  </a:lnTo>
                  <a:lnTo>
                    <a:pt x="6693" y="2845"/>
                  </a:lnTo>
                  <a:lnTo>
                    <a:pt x="6778" y="2833"/>
                  </a:lnTo>
                  <a:lnTo>
                    <a:pt x="6864" y="2820"/>
                  </a:lnTo>
                  <a:lnTo>
                    <a:pt x="6950" y="2807"/>
                  </a:lnTo>
                  <a:lnTo>
                    <a:pt x="7034" y="2792"/>
                  </a:lnTo>
                  <a:lnTo>
                    <a:pt x="7120" y="2777"/>
                  </a:lnTo>
                  <a:lnTo>
                    <a:pt x="7204" y="2762"/>
                  </a:lnTo>
                  <a:lnTo>
                    <a:pt x="7289" y="2746"/>
                  </a:lnTo>
                  <a:lnTo>
                    <a:pt x="7373" y="2729"/>
                  </a:lnTo>
                  <a:lnTo>
                    <a:pt x="7456" y="2712"/>
                  </a:lnTo>
                  <a:lnTo>
                    <a:pt x="7624" y="2674"/>
                  </a:lnTo>
                  <a:lnTo>
                    <a:pt x="7790" y="2635"/>
                  </a:lnTo>
                  <a:lnTo>
                    <a:pt x="7955" y="2593"/>
                  </a:lnTo>
                  <a:lnTo>
                    <a:pt x="8119" y="2549"/>
                  </a:lnTo>
                  <a:lnTo>
                    <a:pt x="8283" y="2501"/>
                  </a:lnTo>
                  <a:lnTo>
                    <a:pt x="8445" y="2452"/>
                  </a:lnTo>
                  <a:lnTo>
                    <a:pt x="8605" y="2399"/>
                  </a:lnTo>
                  <a:lnTo>
                    <a:pt x="8765" y="2344"/>
                  </a:lnTo>
                  <a:lnTo>
                    <a:pt x="8924" y="2288"/>
                  </a:lnTo>
                  <a:lnTo>
                    <a:pt x="9081" y="2229"/>
                  </a:lnTo>
                  <a:lnTo>
                    <a:pt x="9239" y="2167"/>
                  </a:lnTo>
                  <a:lnTo>
                    <a:pt x="9394" y="2102"/>
                  </a:lnTo>
                  <a:lnTo>
                    <a:pt x="9548" y="2036"/>
                  </a:lnTo>
                  <a:lnTo>
                    <a:pt x="9700" y="1968"/>
                  </a:lnTo>
                  <a:lnTo>
                    <a:pt x="9852" y="1897"/>
                  </a:lnTo>
                  <a:lnTo>
                    <a:pt x="10002" y="1824"/>
                  </a:lnTo>
                  <a:lnTo>
                    <a:pt x="10151" y="1749"/>
                  </a:lnTo>
                  <a:lnTo>
                    <a:pt x="10298" y="1671"/>
                  </a:lnTo>
                  <a:lnTo>
                    <a:pt x="10445" y="1590"/>
                  </a:lnTo>
                  <a:lnTo>
                    <a:pt x="9561" y="0"/>
                  </a:lnTo>
                  <a:lnTo>
                    <a:pt x="9561" y="0"/>
                  </a:lnTo>
                  <a:lnTo>
                    <a:pt x="9439" y="66"/>
                  </a:lnTo>
                  <a:lnTo>
                    <a:pt x="9316" y="131"/>
                  </a:lnTo>
                  <a:lnTo>
                    <a:pt x="9192" y="194"/>
                  </a:lnTo>
                  <a:lnTo>
                    <a:pt x="9068" y="254"/>
                  </a:lnTo>
                  <a:lnTo>
                    <a:pt x="8941" y="314"/>
                  </a:lnTo>
                  <a:lnTo>
                    <a:pt x="8814" y="371"/>
                  </a:lnTo>
                  <a:lnTo>
                    <a:pt x="8687" y="426"/>
                  </a:lnTo>
                  <a:lnTo>
                    <a:pt x="8558" y="479"/>
                  </a:lnTo>
                  <a:lnTo>
                    <a:pt x="8427" y="530"/>
                  </a:lnTo>
                  <a:lnTo>
                    <a:pt x="8296" y="580"/>
                  </a:lnTo>
                  <a:lnTo>
                    <a:pt x="8165" y="627"/>
                  </a:lnTo>
                  <a:lnTo>
                    <a:pt x="8031" y="672"/>
                  </a:lnTo>
                  <a:lnTo>
                    <a:pt x="7898" y="716"/>
                  </a:lnTo>
                  <a:lnTo>
                    <a:pt x="7763" y="757"/>
                  </a:lnTo>
                  <a:lnTo>
                    <a:pt x="7627" y="795"/>
                  </a:lnTo>
                  <a:lnTo>
                    <a:pt x="7491" y="833"/>
                  </a:lnTo>
                  <a:lnTo>
                    <a:pt x="7354" y="867"/>
                  </a:lnTo>
                  <a:lnTo>
                    <a:pt x="7215" y="900"/>
                  </a:lnTo>
                  <a:lnTo>
                    <a:pt x="7076" y="931"/>
                  </a:lnTo>
                  <a:lnTo>
                    <a:pt x="6936" y="960"/>
                  </a:lnTo>
                  <a:lnTo>
                    <a:pt x="6796" y="986"/>
                  </a:lnTo>
                  <a:lnTo>
                    <a:pt x="6654" y="1010"/>
                  </a:lnTo>
                  <a:lnTo>
                    <a:pt x="6513" y="1033"/>
                  </a:lnTo>
                  <a:lnTo>
                    <a:pt x="6370" y="1052"/>
                  </a:lnTo>
                  <a:lnTo>
                    <a:pt x="6226" y="1069"/>
                  </a:lnTo>
                  <a:lnTo>
                    <a:pt x="6082" y="1084"/>
                  </a:lnTo>
                  <a:lnTo>
                    <a:pt x="5937" y="1098"/>
                  </a:lnTo>
                  <a:lnTo>
                    <a:pt x="5791" y="1108"/>
                  </a:lnTo>
                  <a:lnTo>
                    <a:pt x="5645" y="1116"/>
                  </a:lnTo>
                  <a:lnTo>
                    <a:pt x="5498" y="1123"/>
                  </a:lnTo>
                  <a:lnTo>
                    <a:pt x="5351" y="1126"/>
                  </a:lnTo>
                  <a:lnTo>
                    <a:pt x="5204" y="1128"/>
                  </a:lnTo>
                  <a:lnTo>
                    <a:pt x="5204" y="112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565E59E0-3FBA-ED41-AA8B-999F03C454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4194" y="7224997"/>
              <a:ext cx="2047747" cy="3002594"/>
            </a:xfrm>
            <a:custGeom>
              <a:avLst/>
              <a:gdLst>
                <a:gd name="T0" fmla="*/ 0 w 6227"/>
                <a:gd name="T1" fmla="*/ 28 h 9141"/>
                <a:gd name="T2" fmla="*/ 8 w 6227"/>
                <a:gd name="T3" fmla="*/ 300 h 9141"/>
                <a:gd name="T4" fmla="*/ 22 w 6227"/>
                <a:gd name="T5" fmla="*/ 570 h 9141"/>
                <a:gd name="T6" fmla="*/ 44 w 6227"/>
                <a:gd name="T7" fmla="*/ 839 h 9141"/>
                <a:gd name="T8" fmla="*/ 71 w 6227"/>
                <a:gd name="T9" fmla="*/ 1106 h 9141"/>
                <a:gd name="T10" fmla="*/ 105 w 6227"/>
                <a:gd name="T11" fmla="*/ 1369 h 9141"/>
                <a:gd name="T12" fmla="*/ 145 w 6227"/>
                <a:gd name="T13" fmla="*/ 1633 h 9141"/>
                <a:gd name="T14" fmla="*/ 192 w 6227"/>
                <a:gd name="T15" fmla="*/ 1893 h 9141"/>
                <a:gd name="T16" fmla="*/ 244 w 6227"/>
                <a:gd name="T17" fmla="*/ 2151 h 9141"/>
                <a:gd name="T18" fmla="*/ 304 w 6227"/>
                <a:gd name="T19" fmla="*/ 2407 h 9141"/>
                <a:gd name="T20" fmla="*/ 369 w 6227"/>
                <a:gd name="T21" fmla="*/ 2660 h 9141"/>
                <a:gd name="T22" fmla="*/ 440 w 6227"/>
                <a:gd name="T23" fmla="*/ 2912 h 9141"/>
                <a:gd name="T24" fmla="*/ 516 w 6227"/>
                <a:gd name="T25" fmla="*/ 3160 h 9141"/>
                <a:gd name="T26" fmla="*/ 599 w 6227"/>
                <a:gd name="T27" fmla="*/ 3407 h 9141"/>
                <a:gd name="T28" fmla="*/ 687 w 6227"/>
                <a:gd name="T29" fmla="*/ 3650 h 9141"/>
                <a:gd name="T30" fmla="*/ 782 w 6227"/>
                <a:gd name="T31" fmla="*/ 3891 h 9141"/>
                <a:gd name="T32" fmla="*/ 881 w 6227"/>
                <a:gd name="T33" fmla="*/ 4128 h 9141"/>
                <a:gd name="T34" fmla="*/ 1022 w 6227"/>
                <a:gd name="T35" fmla="*/ 4441 h 9141"/>
                <a:gd name="T36" fmla="*/ 1251 w 6227"/>
                <a:gd name="T37" fmla="*/ 4900 h 9141"/>
                <a:gd name="T38" fmla="*/ 1502 w 6227"/>
                <a:gd name="T39" fmla="*/ 5346 h 9141"/>
                <a:gd name="T40" fmla="*/ 1772 w 6227"/>
                <a:gd name="T41" fmla="*/ 5778 h 9141"/>
                <a:gd name="T42" fmla="*/ 2062 w 6227"/>
                <a:gd name="T43" fmla="*/ 6196 h 9141"/>
                <a:gd name="T44" fmla="*/ 2372 w 6227"/>
                <a:gd name="T45" fmla="*/ 6600 h 9141"/>
                <a:gd name="T46" fmla="*/ 2698 w 6227"/>
                <a:gd name="T47" fmla="*/ 6988 h 9141"/>
                <a:gd name="T48" fmla="*/ 3043 w 6227"/>
                <a:gd name="T49" fmla="*/ 7362 h 9141"/>
                <a:gd name="T50" fmla="*/ 3404 w 6227"/>
                <a:gd name="T51" fmla="*/ 7718 h 9141"/>
                <a:gd name="T52" fmla="*/ 3783 w 6227"/>
                <a:gd name="T53" fmla="*/ 8057 h 9141"/>
                <a:gd name="T54" fmla="*/ 4177 w 6227"/>
                <a:gd name="T55" fmla="*/ 8377 h 9141"/>
                <a:gd name="T56" fmla="*/ 4585 w 6227"/>
                <a:gd name="T57" fmla="*/ 8680 h 9141"/>
                <a:gd name="T58" fmla="*/ 5009 w 6227"/>
                <a:gd name="T59" fmla="*/ 8963 h 9141"/>
                <a:gd name="T60" fmla="*/ 6227 w 6227"/>
                <a:gd name="T61" fmla="*/ 7575 h 9141"/>
                <a:gd name="T62" fmla="*/ 5985 w 6227"/>
                <a:gd name="T63" fmla="*/ 7428 h 9141"/>
                <a:gd name="T64" fmla="*/ 5633 w 6227"/>
                <a:gd name="T65" fmla="*/ 7191 h 9141"/>
                <a:gd name="T66" fmla="*/ 5293 w 6227"/>
                <a:gd name="T67" fmla="*/ 6940 h 9141"/>
                <a:gd name="T68" fmla="*/ 4965 w 6227"/>
                <a:gd name="T69" fmla="*/ 6673 h 9141"/>
                <a:gd name="T70" fmla="*/ 4652 w 6227"/>
                <a:gd name="T71" fmla="*/ 6391 h 9141"/>
                <a:gd name="T72" fmla="*/ 4350 w 6227"/>
                <a:gd name="T73" fmla="*/ 6096 h 9141"/>
                <a:gd name="T74" fmla="*/ 4064 w 6227"/>
                <a:gd name="T75" fmla="*/ 5786 h 9141"/>
                <a:gd name="T76" fmla="*/ 3791 w 6227"/>
                <a:gd name="T77" fmla="*/ 5463 h 9141"/>
                <a:gd name="T78" fmla="*/ 3534 w 6227"/>
                <a:gd name="T79" fmla="*/ 5128 h 9141"/>
                <a:gd name="T80" fmla="*/ 3294 w 6227"/>
                <a:gd name="T81" fmla="*/ 4780 h 9141"/>
                <a:gd name="T82" fmla="*/ 3069 w 6227"/>
                <a:gd name="T83" fmla="*/ 4420 h 9141"/>
                <a:gd name="T84" fmla="*/ 2860 w 6227"/>
                <a:gd name="T85" fmla="*/ 4049 h 9141"/>
                <a:gd name="T86" fmla="*/ 2669 w 6227"/>
                <a:gd name="T87" fmla="*/ 3668 h 9141"/>
                <a:gd name="T88" fmla="*/ 2497 w 6227"/>
                <a:gd name="T89" fmla="*/ 3277 h 9141"/>
                <a:gd name="T90" fmla="*/ 2342 w 6227"/>
                <a:gd name="T91" fmla="*/ 2876 h 9141"/>
                <a:gd name="T92" fmla="*/ 2206 w 6227"/>
                <a:gd name="T93" fmla="*/ 2466 h 9141"/>
                <a:gd name="T94" fmla="*/ 2090 w 6227"/>
                <a:gd name="T95" fmla="*/ 2048 h 9141"/>
                <a:gd name="T96" fmla="*/ 1994 w 6227"/>
                <a:gd name="T97" fmla="*/ 1621 h 9141"/>
                <a:gd name="T98" fmla="*/ 1917 w 6227"/>
                <a:gd name="T99" fmla="*/ 1188 h 9141"/>
                <a:gd name="T100" fmla="*/ 1863 w 6227"/>
                <a:gd name="T101" fmla="*/ 747 h 9141"/>
                <a:gd name="T102" fmla="*/ 1829 w 6227"/>
                <a:gd name="T103" fmla="*/ 301 h 9141"/>
                <a:gd name="T104" fmla="*/ 1819 w 6227"/>
                <a:gd name="T105" fmla="*/ 0 h 9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27" h="9141">
                  <a:moveTo>
                    <a:pt x="1819" y="0"/>
                  </a:moveTo>
                  <a:lnTo>
                    <a:pt x="0" y="28"/>
                  </a:lnTo>
                  <a:lnTo>
                    <a:pt x="0" y="28"/>
                  </a:lnTo>
                  <a:lnTo>
                    <a:pt x="1" y="118"/>
                  </a:lnTo>
                  <a:lnTo>
                    <a:pt x="5" y="210"/>
                  </a:lnTo>
                  <a:lnTo>
                    <a:pt x="8" y="300"/>
                  </a:lnTo>
                  <a:lnTo>
                    <a:pt x="12" y="390"/>
                  </a:lnTo>
                  <a:lnTo>
                    <a:pt x="16" y="480"/>
                  </a:lnTo>
                  <a:lnTo>
                    <a:pt x="22" y="570"/>
                  </a:lnTo>
                  <a:lnTo>
                    <a:pt x="29" y="659"/>
                  </a:lnTo>
                  <a:lnTo>
                    <a:pt x="36" y="749"/>
                  </a:lnTo>
                  <a:lnTo>
                    <a:pt x="44" y="839"/>
                  </a:lnTo>
                  <a:lnTo>
                    <a:pt x="51" y="928"/>
                  </a:lnTo>
                  <a:lnTo>
                    <a:pt x="61" y="1017"/>
                  </a:lnTo>
                  <a:lnTo>
                    <a:pt x="71" y="1106"/>
                  </a:lnTo>
                  <a:lnTo>
                    <a:pt x="81" y="1193"/>
                  </a:lnTo>
                  <a:lnTo>
                    <a:pt x="93" y="1281"/>
                  </a:lnTo>
                  <a:lnTo>
                    <a:pt x="105" y="1369"/>
                  </a:lnTo>
                  <a:lnTo>
                    <a:pt x="118" y="1457"/>
                  </a:lnTo>
                  <a:lnTo>
                    <a:pt x="131" y="1545"/>
                  </a:lnTo>
                  <a:lnTo>
                    <a:pt x="145" y="1633"/>
                  </a:lnTo>
                  <a:lnTo>
                    <a:pt x="160" y="1720"/>
                  </a:lnTo>
                  <a:lnTo>
                    <a:pt x="176" y="1806"/>
                  </a:lnTo>
                  <a:lnTo>
                    <a:pt x="192" y="1893"/>
                  </a:lnTo>
                  <a:lnTo>
                    <a:pt x="209" y="1979"/>
                  </a:lnTo>
                  <a:lnTo>
                    <a:pt x="226" y="2065"/>
                  </a:lnTo>
                  <a:lnTo>
                    <a:pt x="244" y="2151"/>
                  </a:lnTo>
                  <a:lnTo>
                    <a:pt x="264" y="2237"/>
                  </a:lnTo>
                  <a:lnTo>
                    <a:pt x="283" y="2322"/>
                  </a:lnTo>
                  <a:lnTo>
                    <a:pt x="304" y="2407"/>
                  </a:lnTo>
                  <a:lnTo>
                    <a:pt x="324" y="2492"/>
                  </a:lnTo>
                  <a:lnTo>
                    <a:pt x="346" y="2577"/>
                  </a:lnTo>
                  <a:lnTo>
                    <a:pt x="369" y="2660"/>
                  </a:lnTo>
                  <a:lnTo>
                    <a:pt x="392" y="2745"/>
                  </a:lnTo>
                  <a:lnTo>
                    <a:pt x="416" y="2828"/>
                  </a:lnTo>
                  <a:lnTo>
                    <a:pt x="440" y="2912"/>
                  </a:lnTo>
                  <a:lnTo>
                    <a:pt x="465" y="2995"/>
                  </a:lnTo>
                  <a:lnTo>
                    <a:pt x="490" y="3078"/>
                  </a:lnTo>
                  <a:lnTo>
                    <a:pt x="516" y="3160"/>
                  </a:lnTo>
                  <a:lnTo>
                    <a:pt x="543" y="3243"/>
                  </a:lnTo>
                  <a:lnTo>
                    <a:pt x="571" y="3324"/>
                  </a:lnTo>
                  <a:lnTo>
                    <a:pt x="599" y="3407"/>
                  </a:lnTo>
                  <a:lnTo>
                    <a:pt x="628" y="3488"/>
                  </a:lnTo>
                  <a:lnTo>
                    <a:pt x="657" y="3569"/>
                  </a:lnTo>
                  <a:lnTo>
                    <a:pt x="687" y="3650"/>
                  </a:lnTo>
                  <a:lnTo>
                    <a:pt x="718" y="3731"/>
                  </a:lnTo>
                  <a:lnTo>
                    <a:pt x="750" y="3811"/>
                  </a:lnTo>
                  <a:lnTo>
                    <a:pt x="782" y="3891"/>
                  </a:lnTo>
                  <a:lnTo>
                    <a:pt x="814" y="3970"/>
                  </a:lnTo>
                  <a:lnTo>
                    <a:pt x="847" y="4049"/>
                  </a:lnTo>
                  <a:lnTo>
                    <a:pt x="881" y="4128"/>
                  </a:lnTo>
                  <a:lnTo>
                    <a:pt x="915" y="4207"/>
                  </a:lnTo>
                  <a:lnTo>
                    <a:pt x="950" y="4285"/>
                  </a:lnTo>
                  <a:lnTo>
                    <a:pt x="1022" y="4441"/>
                  </a:lnTo>
                  <a:lnTo>
                    <a:pt x="1096" y="4595"/>
                  </a:lnTo>
                  <a:lnTo>
                    <a:pt x="1172" y="4748"/>
                  </a:lnTo>
                  <a:lnTo>
                    <a:pt x="1251" y="4900"/>
                  </a:lnTo>
                  <a:lnTo>
                    <a:pt x="1333" y="5049"/>
                  </a:lnTo>
                  <a:lnTo>
                    <a:pt x="1416" y="5199"/>
                  </a:lnTo>
                  <a:lnTo>
                    <a:pt x="1502" y="5346"/>
                  </a:lnTo>
                  <a:lnTo>
                    <a:pt x="1590" y="5491"/>
                  </a:lnTo>
                  <a:lnTo>
                    <a:pt x="1680" y="5636"/>
                  </a:lnTo>
                  <a:lnTo>
                    <a:pt x="1772" y="5778"/>
                  </a:lnTo>
                  <a:lnTo>
                    <a:pt x="1867" y="5919"/>
                  </a:lnTo>
                  <a:lnTo>
                    <a:pt x="1963" y="6058"/>
                  </a:lnTo>
                  <a:lnTo>
                    <a:pt x="2062" y="6196"/>
                  </a:lnTo>
                  <a:lnTo>
                    <a:pt x="2163" y="6333"/>
                  </a:lnTo>
                  <a:lnTo>
                    <a:pt x="2267" y="6468"/>
                  </a:lnTo>
                  <a:lnTo>
                    <a:pt x="2372" y="6600"/>
                  </a:lnTo>
                  <a:lnTo>
                    <a:pt x="2478" y="6731"/>
                  </a:lnTo>
                  <a:lnTo>
                    <a:pt x="2587" y="6860"/>
                  </a:lnTo>
                  <a:lnTo>
                    <a:pt x="2698" y="6988"/>
                  </a:lnTo>
                  <a:lnTo>
                    <a:pt x="2811" y="7115"/>
                  </a:lnTo>
                  <a:lnTo>
                    <a:pt x="2926" y="7239"/>
                  </a:lnTo>
                  <a:lnTo>
                    <a:pt x="3043" y="7362"/>
                  </a:lnTo>
                  <a:lnTo>
                    <a:pt x="3161" y="7483"/>
                  </a:lnTo>
                  <a:lnTo>
                    <a:pt x="3282" y="7601"/>
                  </a:lnTo>
                  <a:lnTo>
                    <a:pt x="3404" y="7718"/>
                  </a:lnTo>
                  <a:lnTo>
                    <a:pt x="3529" y="7833"/>
                  </a:lnTo>
                  <a:lnTo>
                    <a:pt x="3655" y="7945"/>
                  </a:lnTo>
                  <a:lnTo>
                    <a:pt x="3783" y="8057"/>
                  </a:lnTo>
                  <a:lnTo>
                    <a:pt x="3912" y="8165"/>
                  </a:lnTo>
                  <a:lnTo>
                    <a:pt x="4043" y="8272"/>
                  </a:lnTo>
                  <a:lnTo>
                    <a:pt x="4177" y="8377"/>
                  </a:lnTo>
                  <a:lnTo>
                    <a:pt x="4312" y="8480"/>
                  </a:lnTo>
                  <a:lnTo>
                    <a:pt x="4447" y="8582"/>
                  </a:lnTo>
                  <a:lnTo>
                    <a:pt x="4585" y="8680"/>
                  </a:lnTo>
                  <a:lnTo>
                    <a:pt x="4725" y="8777"/>
                  </a:lnTo>
                  <a:lnTo>
                    <a:pt x="4866" y="8872"/>
                  </a:lnTo>
                  <a:lnTo>
                    <a:pt x="5009" y="8963"/>
                  </a:lnTo>
                  <a:lnTo>
                    <a:pt x="5153" y="9053"/>
                  </a:lnTo>
                  <a:lnTo>
                    <a:pt x="5299" y="9141"/>
                  </a:lnTo>
                  <a:lnTo>
                    <a:pt x="6227" y="7575"/>
                  </a:lnTo>
                  <a:lnTo>
                    <a:pt x="6227" y="7575"/>
                  </a:lnTo>
                  <a:lnTo>
                    <a:pt x="6104" y="7502"/>
                  </a:lnTo>
                  <a:lnTo>
                    <a:pt x="5985" y="7428"/>
                  </a:lnTo>
                  <a:lnTo>
                    <a:pt x="5866" y="7350"/>
                  </a:lnTo>
                  <a:lnTo>
                    <a:pt x="5749" y="7272"/>
                  </a:lnTo>
                  <a:lnTo>
                    <a:pt x="5633" y="7191"/>
                  </a:lnTo>
                  <a:lnTo>
                    <a:pt x="5518" y="7109"/>
                  </a:lnTo>
                  <a:lnTo>
                    <a:pt x="5405" y="7026"/>
                  </a:lnTo>
                  <a:lnTo>
                    <a:pt x="5293" y="6940"/>
                  </a:lnTo>
                  <a:lnTo>
                    <a:pt x="5182" y="6852"/>
                  </a:lnTo>
                  <a:lnTo>
                    <a:pt x="5073" y="6765"/>
                  </a:lnTo>
                  <a:lnTo>
                    <a:pt x="4965" y="6673"/>
                  </a:lnTo>
                  <a:lnTo>
                    <a:pt x="4859" y="6581"/>
                  </a:lnTo>
                  <a:lnTo>
                    <a:pt x="4754" y="6487"/>
                  </a:lnTo>
                  <a:lnTo>
                    <a:pt x="4652" y="6391"/>
                  </a:lnTo>
                  <a:lnTo>
                    <a:pt x="4549" y="6294"/>
                  </a:lnTo>
                  <a:lnTo>
                    <a:pt x="4449" y="6196"/>
                  </a:lnTo>
                  <a:lnTo>
                    <a:pt x="4350" y="6096"/>
                  </a:lnTo>
                  <a:lnTo>
                    <a:pt x="4253" y="5994"/>
                  </a:lnTo>
                  <a:lnTo>
                    <a:pt x="4158" y="5890"/>
                  </a:lnTo>
                  <a:lnTo>
                    <a:pt x="4064" y="5786"/>
                  </a:lnTo>
                  <a:lnTo>
                    <a:pt x="3972" y="5680"/>
                  </a:lnTo>
                  <a:lnTo>
                    <a:pt x="3880" y="5572"/>
                  </a:lnTo>
                  <a:lnTo>
                    <a:pt x="3791" y="5463"/>
                  </a:lnTo>
                  <a:lnTo>
                    <a:pt x="3704" y="5353"/>
                  </a:lnTo>
                  <a:lnTo>
                    <a:pt x="3619" y="5241"/>
                  </a:lnTo>
                  <a:lnTo>
                    <a:pt x="3534" y="5128"/>
                  </a:lnTo>
                  <a:lnTo>
                    <a:pt x="3452" y="5013"/>
                  </a:lnTo>
                  <a:lnTo>
                    <a:pt x="3372" y="4897"/>
                  </a:lnTo>
                  <a:lnTo>
                    <a:pt x="3294" y="4780"/>
                  </a:lnTo>
                  <a:lnTo>
                    <a:pt x="3217" y="4661"/>
                  </a:lnTo>
                  <a:lnTo>
                    <a:pt x="3142" y="4541"/>
                  </a:lnTo>
                  <a:lnTo>
                    <a:pt x="3069" y="4420"/>
                  </a:lnTo>
                  <a:lnTo>
                    <a:pt x="2997" y="4298"/>
                  </a:lnTo>
                  <a:lnTo>
                    <a:pt x="2928" y="4174"/>
                  </a:lnTo>
                  <a:lnTo>
                    <a:pt x="2860" y="4049"/>
                  </a:lnTo>
                  <a:lnTo>
                    <a:pt x="2795" y="3924"/>
                  </a:lnTo>
                  <a:lnTo>
                    <a:pt x="2731" y="3796"/>
                  </a:lnTo>
                  <a:lnTo>
                    <a:pt x="2669" y="3668"/>
                  </a:lnTo>
                  <a:lnTo>
                    <a:pt x="2610" y="3539"/>
                  </a:lnTo>
                  <a:lnTo>
                    <a:pt x="2552" y="3408"/>
                  </a:lnTo>
                  <a:lnTo>
                    <a:pt x="2497" y="3277"/>
                  </a:lnTo>
                  <a:lnTo>
                    <a:pt x="2443" y="3144"/>
                  </a:lnTo>
                  <a:lnTo>
                    <a:pt x="2391" y="3011"/>
                  </a:lnTo>
                  <a:lnTo>
                    <a:pt x="2342" y="2876"/>
                  </a:lnTo>
                  <a:lnTo>
                    <a:pt x="2294" y="2740"/>
                  </a:lnTo>
                  <a:lnTo>
                    <a:pt x="2249" y="2604"/>
                  </a:lnTo>
                  <a:lnTo>
                    <a:pt x="2206" y="2466"/>
                  </a:lnTo>
                  <a:lnTo>
                    <a:pt x="2165" y="2328"/>
                  </a:lnTo>
                  <a:lnTo>
                    <a:pt x="2126" y="2188"/>
                  </a:lnTo>
                  <a:lnTo>
                    <a:pt x="2090" y="2048"/>
                  </a:lnTo>
                  <a:lnTo>
                    <a:pt x="2055" y="1907"/>
                  </a:lnTo>
                  <a:lnTo>
                    <a:pt x="2023" y="1764"/>
                  </a:lnTo>
                  <a:lnTo>
                    <a:pt x="1994" y="1621"/>
                  </a:lnTo>
                  <a:lnTo>
                    <a:pt x="1965" y="1478"/>
                  </a:lnTo>
                  <a:lnTo>
                    <a:pt x="1940" y="1333"/>
                  </a:lnTo>
                  <a:lnTo>
                    <a:pt x="1917" y="1188"/>
                  </a:lnTo>
                  <a:lnTo>
                    <a:pt x="1897" y="1042"/>
                  </a:lnTo>
                  <a:lnTo>
                    <a:pt x="1879" y="894"/>
                  </a:lnTo>
                  <a:lnTo>
                    <a:pt x="1863" y="747"/>
                  </a:lnTo>
                  <a:lnTo>
                    <a:pt x="1849" y="599"/>
                  </a:lnTo>
                  <a:lnTo>
                    <a:pt x="1837" y="450"/>
                  </a:lnTo>
                  <a:lnTo>
                    <a:pt x="1829" y="301"/>
                  </a:lnTo>
                  <a:lnTo>
                    <a:pt x="1823" y="150"/>
                  </a:lnTo>
                  <a:lnTo>
                    <a:pt x="1819" y="0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DC7A4FE-7808-F64B-B83A-6CE06B624BCE}"/>
              </a:ext>
            </a:extLst>
          </p:cNvPr>
          <p:cNvGrpSpPr/>
          <p:nvPr/>
        </p:nvGrpSpPr>
        <p:grpSpPr>
          <a:xfrm>
            <a:off x="13602145" y="3797785"/>
            <a:ext cx="5719887" cy="5722187"/>
            <a:chOff x="13602145" y="4312135"/>
            <a:chExt cx="5719887" cy="5722187"/>
          </a:xfrm>
        </p:grpSpPr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D3EBCB16-56BC-A243-B935-5D8051A1E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70080" y="4312135"/>
              <a:ext cx="2774812" cy="756976"/>
            </a:xfrm>
            <a:custGeom>
              <a:avLst/>
              <a:gdLst>
                <a:gd name="T0" fmla="*/ 4358 w 8445"/>
                <a:gd name="T1" fmla="*/ 1384 h 2309"/>
                <a:gd name="T2" fmla="*/ 4716 w 8445"/>
                <a:gd name="T3" fmla="*/ 1398 h 2309"/>
                <a:gd name="T4" fmla="*/ 5068 w 8445"/>
                <a:gd name="T5" fmla="*/ 1430 h 2309"/>
                <a:gd name="T6" fmla="*/ 5416 w 8445"/>
                <a:gd name="T7" fmla="*/ 1478 h 2309"/>
                <a:gd name="T8" fmla="*/ 5759 w 8445"/>
                <a:gd name="T9" fmla="*/ 1542 h 2309"/>
                <a:gd name="T10" fmla="*/ 6095 w 8445"/>
                <a:gd name="T11" fmla="*/ 1621 h 2309"/>
                <a:gd name="T12" fmla="*/ 6426 w 8445"/>
                <a:gd name="T13" fmla="*/ 1715 h 2309"/>
                <a:gd name="T14" fmla="*/ 6750 w 8445"/>
                <a:gd name="T15" fmla="*/ 1826 h 2309"/>
                <a:gd name="T16" fmla="*/ 7068 w 8445"/>
                <a:gd name="T17" fmla="*/ 1951 h 2309"/>
                <a:gd name="T18" fmla="*/ 7377 w 8445"/>
                <a:gd name="T19" fmla="*/ 2089 h 2309"/>
                <a:gd name="T20" fmla="*/ 7679 w 8445"/>
                <a:gd name="T21" fmla="*/ 2240 h 2309"/>
                <a:gd name="T22" fmla="*/ 8445 w 8445"/>
                <a:gd name="T23" fmla="*/ 1083 h 2309"/>
                <a:gd name="T24" fmla="*/ 8089 w 8445"/>
                <a:gd name="T25" fmla="*/ 897 h 2309"/>
                <a:gd name="T26" fmla="*/ 7724 w 8445"/>
                <a:gd name="T27" fmla="*/ 727 h 2309"/>
                <a:gd name="T28" fmla="*/ 7351 w 8445"/>
                <a:gd name="T29" fmla="*/ 574 h 2309"/>
                <a:gd name="T30" fmla="*/ 6968 w 8445"/>
                <a:gd name="T31" fmla="*/ 437 h 2309"/>
                <a:gd name="T32" fmla="*/ 6578 w 8445"/>
                <a:gd name="T33" fmla="*/ 318 h 2309"/>
                <a:gd name="T34" fmla="*/ 6180 w 8445"/>
                <a:gd name="T35" fmla="*/ 218 h 2309"/>
                <a:gd name="T36" fmla="*/ 5775 w 8445"/>
                <a:gd name="T37" fmla="*/ 136 h 2309"/>
                <a:gd name="T38" fmla="*/ 5364 w 8445"/>
                <a:gd name="T39" fmla="*/ 73 h 2309"/>
                <a:gd name="T40" fmla="*/ 4946 w 8445"/>
                <a:gd name="T41" fmla="*/ 28 h 2309"/>
                <a:gd name="T42" fmla="*/ 4523 w 8445"/>
                <a:gd name="T43" fmla="*/ 4 h 2309"/>
                <a:gd name="T44" fmla="*/ 4239 w 8445"/>
                <a:gd name="T45" fmla="*/ 0 h 2309"/>
                <a:gd name="T46" fmla="*/ 3808 w 8445"/>
                <a:gd name="T47" fmla="*/ 11 h 2309"/>
                <a:gd name="T48" fmla="*/ 3383 w 8445"/>
                <a:gd name="T49" fmla="*/ 42 h 2309"/>
                <a:gd name="T50" fmla="*/ 2964 w 8445"/>
                <a:gd name="T51" fmla="*/ 93 h 2309"/>
                <a:gd name="T52" fmla="*/ 2552 w 8445"/>
                <a:gd name="T53" fmla="*/ 164 h 2309"/>
                <a:gd name="T54" fmla="*/ 2146 w 8445"/>
                <a:gd name="T55" fmla="*/ 253 h 2309"/>
                <a:gd name="T56" fmla="*/ 1747 w 8445"/>
                <a:gd name="T57" fmla="*/ 362 h 2309"/>
                <a:gd name="T58" fmla="*/ 1357 w 8445"/>
                <a:gd name="T59" fmla="*/ 488 h 2309"/>
                <a:gd name="T60" fmla="*/ 975 w 8445"/>
                <a:gd name="T61" fmla="*/ 633 h 2309"/>
                <a:gd name="T62" fmla="*/ 602 w 8445"/>
                <a:gd name="T63" fmla="*/ 794 h 2309"/>
                <a:gd name="T64" fmla="*/ 238 w 8445"/>
                <a:gd name="T65" fmla="*/ 972 h 2309"/>
                <a:gd name="T66" fmla="*/ 672 w 8445"/>
                <a:gd name="T67" fmla="*/ 2309 h 2309"/>
                <a:gd name="T68" fmla="*/ 872 w 8445"/>
                <a:gd name="T69" fmla="*/ 2202 h 2309"/>
                <a:gd name="T70" fmla="*/ 1178 w 8445"/>
                <a:gd name="T71" fmla="*/ 2052 h 2309"/>
                <a:gd name="T72" fmla="*/ 1493 w 8445"/>
                <a:gd name="T73" fmla="*/ 1915 h 2309"/>
                <a:gd name="T74" fmla="*/ 1814 w 8445"/>
                <a:gd name="T75" fmla="*/ 1794 h 2309"/>
                <a:gd name="T76" fmla="*/ 2142 w 8445"/>
                <a:gd name="T77" fmla="*/ 1688 h 2309"/>
                <a:gd name="T78" fmla="*/ 2478 w 8445"/>
                <a:gd name="T79" fmla="*/ 1597 h 2309"/>
                <a:gd name="T80" fmla="*/ 2819 w 8445"/>
                <a:gd name="T81" fmla="*/ 1520 h 2309"/>
                <a:gd name="T82" fmla="*/ 3166 w 8445"/>
                <a:gd name="T83" fmla="*/ 1461 h 2309"/>
                <a:gd name="T84" fmla="*/ 3518 w 8445"/>
                <a:gd name="T85" fmla="*/ 1417 h 2309"/>
                <a:gd name="T86" fmla="*/ 3876 w 8445"/>
                <a:gd name="T87" fmla="*/ 1391 h 2309"/>
                <a:gd name="T88" fmla="*/ 4239 w 8445"/>
                <a:gd name="T89" fmla="*/ 1383 h 2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45" h="2309">
                  <a:moveTo>
                    <a:pt x="4239" y="1383"/>
                  </a:moveTo>
                  <a:lnTo>
                    <a:pt x="4239" y="1383"/>
                  </a:lnTo>
                  <a:lnTo>
                    <a:pt x="4358" y="1384"/>
                  </a:lnTo>
                  <a:lnTo>
                    <a:pt x="4478" y="1387"/>
                  </a:lnTo>
                  <a:lnTo>
                    <a:pt x="4597" y="1391"/>
                  </a:lnTo>
                  <a:lnTo>
                    <a:pt x="4716" y="1398"/>
                  </a:lnTo>
                  <a:lnTo>
                    <a:pt x="4834" y="1407"/>
                  </a:lnTo>
                  <a:lnTo>
                    <a:pt x="4952" y="1417"/>
                  </a:lnTo>
                  <a:lnTo>
                    <a:pt x="5068" y="1430"/>
                  </a:lnTo>
                  <a:lnTo>
                    <a:pt x="5186" y="1444"/>
                  </a:lnTo>
                  <a:lnTo>
                    <a:pt x="5301" y="1460"/>
                  </a:lnTo>
                  <a:lnTo>
                    <a:pt x="5416" y="1478"/>
                  </a:lnTo>
                  <a:lnTo>
                    <a:pt x="5532" y="1497"/>
                  </a:lnTo>
                  <a:lnTo>
                    <a:pt x="5646" y="1518"/>
                  </a:lnTo>
                  <a:lnTo>
                    <a:pt x="5759" y="1542"/>
                  </a:lnTo>
                  <a:lnTo>
                    <a:pt x="5872" y="1566"/>
                  </a:lnTo>
                  <a:lnTo>
                    <a:pt x="5985" y="1593"/>
                  </a:lnTo>
                  <a:lnTo>
                    <a:pt x="6095" y="1621"/>
                  </a:lnTo>
                  <a:lnTo>
                    <a:pt x="6207" y="1651"/>
                  </a:lnTo>
                  <a:lnTo>
                    <a:pt x="6317" y="1682"/>
                  </a:lnTo>
                  <a:lnTo>
                    <a:pt x="6426" y="1715"/>
                  </a:lnTo>
                  <a:lnTo>
                    <a:pt x="6535" y="1751"/>
                  </a:lnTo>
                  <a:lnTo>
                    <a:pt x="6643" y="1787"/>
                  </a:lnTo>
                  <a:lnTo>
                    <a:pt x="6750" y="1826"/>
                  </a:lnTo>
                  <a:lnTo>
                    <a:pt x="6856" y="1866"/>
                  </a:lnTo>
                  <a:lnTo>
                    <a:pt x="6963" y="1907"/>
                  </a:lnTo>
                  <a:lnTo>
                    <a:pt x="7068" y="1951"/>
                  </a:lnTo>
                  <a:lnTo>
                    <a:pt x="7171" y="1995"/>
                  </a:lnTo>
                  <a:lnTo>
                    <a:pt x="7274" y="2041"/>
                  </a:lnTo>
                  <a:lnTo>
                    <a:pt x="7377" y="2089"/>
                  </a:lnTo>
                  <a:lnTo>
                    <a:pt x="7478" y="2138"/>
                  </a:lnTo>
                  <a:lnTo>
                    <a:pt x="7579" y="2188"/>
                  </a:lnTo>
                  <a:lnTo>
                    <a:pt x="7679" y="2240"/>
                  </a:lnTo>
                  <a:lnTo>
                    <a:pt x="7777" y="2294"/>
                  </a:lnTo>
                  <a:lnTo>
                    <a:pt x="8445" y="1083"/>
                  </a:lnTo>
                  <a:lnTo>
                    <a:pt x="8445" y="1083"/>
                  </a:lnTo>
                  <a:lnTo>
                    <a:pt x="8327" y="1019"/>
                  </a:lnTo>
                  <a:lnTo>
                    <a:pt x="8209" y="957"/>
                  </a:lnTo>
                  <a:lnTo>
                    <a:pt x="8089" y="897"/>
                  </a:lnTo>
                  <a:lnTo>
                    <a:pt x="7968" y="839"/>
                  </a:lnTo>
                  <a:lnTo>
                    <a:pt x="7847" y="782"/>
                  </a:lnTo>
                  <a:lnTo>
                    <a:pt x="7724" y="727"/>
                  </a:lnTo>
                  <a:lnTo>
                    <a:pt x="7601" y="674"/>
                  </a:lnTo>
                  <a:lnTo>
                    <a:pt x="7476" y="623"/>
                  </a:lnTo>
                  <a:lnTo>
                    <a:pt x="7351" y="574"/>
                  </a:lnTo>
                  <a:lnTo>
                    <a:pt x="7224" y="526"/>
                  </a:lnTo>
                  <a:lnTo>
                    <a:pt x="7096" y="480"/>
                  </a:lnTo>
                  <a:lnTo>
                    <a:pt x="6968" y="437"/>
                  </a:lnTo>
                  <a:lnTo>
                    <a:pt x="6838" y="396"/>
                  </a:lnTo>
                  <a:lnTo>
                    <a:pt x="6708" y="356"/>
                  </a:lnTo>
                  <a:lnTo>
                    <a:pt x="6578" y="318"/>
                  </a:lnTo>
                  <a:lnTo>
                    <a:pt x="6446" y="283"/>
                  </a:lnTo>
                  <a:lnTo>
                    <a:pt x="6313" y="250"/>
                  </a:lnTo>
                  <a:lnTo>
                    <a:pt x="6180" y="218"/>
                  </a:lnTo>
                  <a:lnTo>
                    <a:pt x="6046" y="188"/>
                  </a:lnTo>
                  <a:lnTo>
                    <a:pt x="5910" y="161"/>
                  </a:lnTo>
                  <a:lnTo>
                    <a:pt x="5775" y="136"/>
                  </a:lnTo>
                  <a:lnTo>
                    <a:pt x="5639" y="113"/>
                  </a:lnTo>
                  <a:lnTo>
                    <a:pt x="5502" y="91"/>
                  </a:lnTo>
                  <a:lnTo>
                    <a:pt x="5364" y="73"/>
                  </a:lnTo>
                  <a:lnTo>
                    <a:pt x="5225" y="56"/>
                  </a:lnTo>
                  <a:lnTo>
                    <a:pt x="5086" y="41"/>
                  </a:lnTo>
                  <a:lnTo>
                    <a:pt x="4946" y="28"/>
                  </a:lnTo>
                  <a:lnTo>
                    <a:pt x="4806" y="18"/>
                  </a:lnTo>
                  <a:lnTo>
                    <a:pt x="4664" y="10"/>
                  </a:lnTo>
                  <a:lnTo>
                    <a:pt x="4523" y="4"/>
                  </a:lnTo>
                  <a:lnTo>
                    <a:pt x="4381" y="1"/>
                  </a:lnTo>
                  <a:lnTo>
                    <a:pt x="4239" y="0"/>
                  </a:lnTo>
                  <a:lnTo>
                    <a:pt x="4239" y="0"/>
                  </a:lnTo>
                  <a:lnTo>
                    <a:pt x="4094" y="1"/>
                  </a:lnTo>
                  <a:lnTo>
                    <a:pt x="3951" y="4"/>
                  </a:lnTo>
                  <a:lnTo>
                    <a:pt x="3808" y="11"/>
                  </a:lnTo>
                  <a:lnTo>
                    <a:pt x="3666" y="19"/>
                  </a:lnTo>
                  <a:lnTo>
                    <a:pt x="3524" y="30"/>
                  </a:lnTo>
                  <a:lnTo>
                    <a:pt x="3383" y="42"/>
                  </a:lnTo>
                  <a:lnTo>
                    <a:pt x="3242" y="57"/>
                  </a:lnTo>
                  <a:lnTo>
                    <a:pt x="3103" y="74"/>
                  </a:lnTo>
                  <a:lnTo>
                    <a:pt x="2964" y="93"/>
                  </a:lnTo>
                  <a:lnTo>
                    <a:pt x="2826" y="114"/>
                  </a:lnTo>
                  <a:lnTo>
                    <a:pt x="2689" y="138"/>
                  </a:lnTo>
                  <a:lnTo>
                    <a:pt x="2552" y="164"/>
                  </a:lnTo>
                  <a:lnTo>
                    <a:pt x="2416" y="192"/>
                  </a:lnTo>
                  <a:lnTo>
                    <a:pt x="2280" y="221"/>
                  </a:lnTo>
                  <a:lnTo>
                    <a:pt x="2146" y="253"/>
                  </a:lnTo>
                  <a:lnTo>
                    <a:pt x="2012" y="288"/>
                  </a:lnTo>
                  <a:lnTo>
                    <a:pt x="1880" y="324"/>
                  </a:lnTo>
                  <a:lnTo>
                    <a:pt x="1747" y="362"/>
                  </a:lnTo>
                  <a:lnTo>
                    <a:pt x="1617" y="403"/>
                  </a:lnTo>
                  <a:lnTo>
                    <a:pt x="1486" y="445"/>
                  </a:lnTo>
                  <a:lnTo>
                    <a:pt x="1357" y="488"/>
                  </a:lnTo>
                  <a:lnTo>
                    <a:pt x="1229" y="535"/>
                  </a:lnTo>
                  <a:lnTo>
                    <a:pt x="1101" y="583"/>
                  </a:lnTo>
                  <a:lnTo>
                    <a:pt x="975" y="633"/>
                  </a:lnTo>
                  <a:lnTo>
                    <a:pt x="849" y="685"/>
                  </a:lnTo>
                  <a:lnTo>
                    <a:pt x="725" y="738"/>
                  </a:lnTo>
                  <a:lnTo>
                    <a:pt x="602" y="794"/>
                  </a:lnTo>
                  <a:lnTo>
                    <a:pt x="479" y="852"/>
                  </a:lnTo>
                  <a:lnTo>
                    <a:pt x="357" y="912"/>
                  </a:lnTo>
                  <a:lnTo>
                    <a:pt x="238" y="972"/>
                  </a:lnTo>
                  <a:lnTo>
                    <a:pt x="119" y="1035"/>
                  </a:lnTo>
                  <a:lnTo>
                    <a:pt x="0" y="1100"/>
                  </a:lnTo>
                  <a:lnTo>
                    <a:pt x="672" y="2309"/>
                  </a:lnTo>
                  <a:lnTo>
                    <a:pt x="672" y="2309"/>
                  </a:lnTo>
                  <a:lnTo>
                    <a:pt x="772" y="2254"/>
                  </a:lnTo>
                  <a:lnTo>
                    <a:pt x="872" y="2202"/>
                  </a:lnTo>
                  <a:lnTo>
                    <a:pt x="974" y="2150"/>
                  </a:lnTo>
                  <a:lnTo>
                    <a:pt x="1075" y="2100"/>
                  </a:lnTo>
                  <a:lnTo>
                    <a:pt x="1178" y="2052"/>
                  </a:lnTo>
                  <a:lnTo>
                    <a:pt x="1282" y="2004"/>
                  </a:lnTo>
                  <a:lnTo>
                    <a:pt x="1387" y="1960"/>
                  </a:lnTo>
                  <a:lnTo>
                    <a:pt x="1493" y="1915"/>
                  </a:lnTo>
                  <a:lnTo>
                    <a:pt x="1599" y="1874"/>
                  </a:lnTo>
                  <a:lnTo>
                    <a:pt x="1706" y="1833"/>
                  </a:lnTo>
                  <a:lnTo>
                    <a:pt x="1814" y="1794"/>
                  </a:lnTo>
                  <a:lnTo>
                    <a:pt x="1923" y="1756"/>
                  </a:lnTo>
                  <a:lnTo>
                    <a:pt x="2033" y="1721"/>
                  </a:lnTo>
                  <a:lnTo>
                    <a:pt x="2142" y="1688"/>
                  </a:lnTo>
                  <a:lnTo>
                    <a:pt x="2254" y="1655"/>
                  </a:lnTo>
                  <a:lnTo>
                    <a:pt x="2366" y="1625"/>
                  </a:lnTo>
                  <a:lnTo>
                    <a:pt x="2478" y="1597"/>
                  </a:lnTo>
                  <a:lnTo>
                    <a:pt x="2591" y="1569"/>
                  </a:lnTo>
                  <a:lnTo>
                    <a:pt x="2705" y="1544"/>
                  </a:lnTo>
                  <a:lnTo>
                    <a:pt x="2819" y="1520"/>
                  </a:lnTo>
                  <a:lnTo>
                    <a:pt x="2934" y="1499"/>
                  </a:lnTo>
                  <a:lnTo>
                    <a:pt x="3049" y="1479"/>
                  </a:lnTo>
                  <a:lnTo>
                    <a:pt x="3166" y="1461"/>
                  </a:lnTo>
                  <a:lnTo>
                    <a:pt x="3283" y="1445"/>
                  </a:lnTo>
                  <a:lnTo>
                    <a:pt x="3401" y="1430"/>
                  </a:lnTo>
                  <a:lnTo>
                    <a:pt x="3518" y="1417"/>
                  </a:lnTo>
                  <a:lnTo>
                    <a:pt x="3637" y="1407"/>
                  </a:lnTo>
                  <a:lnTo>
                    <a:pt x="3756" y="1398"/>
                  </a:lnTo>
                  <a:lnTo>
                    <a:pt x="3876" y="1391"/>
                  </a:lnTo>
                  <a:lnTo>
                    <a:pt x="3997" y="1387"/>
                  </a:lnTo>
                  <a:lnTo>
                    <a:pt x="4116" y="1384"/>
                  </a:lnTo>
                  <a:lnTo>
                    <a:pt x="4239" y="1383"/>
                  </a:lnTo>
                  <a:lnTo>
                    <a:pt x="4239" y="138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302E54FE-46D5-834B-BCCD-F1BE135D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886" y="9279647"/>
              <a:ext cx="2767910" cy="754675"/>
            </a:xfrm>
            <a:custGeom>
              <a:avLst/>
              <a:gdLst>
                <a:gd name="T0" fmla="*/ 4075 w 8420"/>
                <a:gd name="T1" fmla="*/ 919 h 2302"/>
                <a:gd name="T2" fmla="*/ 3719 w 8420"/>
                <a:gd name="T3" fmla="*/ 904 h 2302"/>
                <a:gd name="T4" fmla="*/ 3366 w 8420"/>
                <a:gd name="T5" fmla="*/ 873 h 2302"/>
                <a:gd name="T6" fmla="*/ 3020 w 8420"/>
                <a:gd name="T7" fmla="*/ 826 h 2302"/>
                <a:gd name="T8" fmla="*/ 2678 w 8420"/>
                <a:gd name="T9" fmla="*/ 762 h 2302"/>
                <a:gd name="T10" fmla="*/ 2342 w 8420"/>
                <a:gd name="T11" fmla="*/ 684 h 2302"/>
                <a:gd name="T12" fmla="*/ 2014 w 8420"/>
                <a:gd name="T13" fmla="*/ 589 h 2302"/>
                <a:gd name="T14" fmla="*/ 1691 w 8420"/>
                <a:gd name="T15" fmla="*/ 480 h 2302"/>
                <a:gd name="T16" fmla="*/ 1375 w 8420"/>
                <a:gd name="T17" fmla="*/ 357 h 2302"/>
                <a:gd name="T18" fmla="*/ 1065 w 8420"/>
                <a:gd name="T19" fmla="*/ 219 h 2302"/>
                <a:gd name="T20" fmla="*/ 765 w 8420"/>
                <a:gd name="T21" fmla="*/ 68 h 2302"/>
                <a:gd name="T22" fmla="*/ 0 w 8420"/>
                <a:gd name="T23" fmla="*/ 1226 h 2302"/>
                <a:gd name="T24" fmla="*/ 354 w 8420"/>
                <a:gd name="T25" fmla="*/ 1411 h 2302"/>
                <a:gd name="T26" fmla="*/ 718 w 8420"/>
                <a:gd name="T27" fmla="*/ 1580 h 2302"/>
                <a:gd name="T28" fmla="*/ 1091 w 8420"/>
                <a:gd name="T29" fmla="*/ 1733 h 2302"/>
                <a:gd name="T30" fmla="*/ 1473 w 8420"/>
                <a:gd name="T31" fmla="*/ 1868 h 2302"/>
                <a:gd name="T32" fmla="*/ 1862 w 8420"/>
                <a:gd name="T33" fmla="*/ 1986 h 2302"/>
                <a:gd name="T34" fmla="*/ 2258 w 8420"/>
                <a:gd name="T35" fmla="*/ 2086 h 2302"/>
                <a:gd name="T36" fmla="*/ 2662 w 8420"/>
                <a:gd name="T37" fmla="*/ 2167 h 2302"/>
                <a:gd name="T38" fmla="*/ 3072 w 8420"/>
                <a:gd name="T39" fmla="*/ 2230 h 2302"/>
                <a:gd name="T40" fmla="*/ 3488 w 8420"/>
                <a:gd name="T41" fmla="*/ 2274 h 2302"/>
                <a:gd name="T42" fmla="*/ 3910 w 8420"/>
                <a:gd name="T43" fmla="*/ 2298 h 2302"/>
                <a:gd name="T44" fmla="*/ 4195 w 8420"/>
                <a:gd name="T45" fmla="*/ 2302 h 2302"/>
                <a:gd name="T46" fmla="*/ 4623 w 8420"/>
                <a:gd name="T47" fmla="*/ 2292 h 2302"/>
                <a:gd name="T48" fmla="*/ 5046 w 8420"/>
                <a:gd name="T49" fmla="*/ 2261 h 2302"/>
                <a:gd name="T50" fmla="*/ 5464 w 8420"/>
                <a:gd name="T51" fmla="*/ 2211 h 2302"/>
                <a:gd name="T52" fmla="*/ 5876 w 8420"/>
                <a:gd name="T53" fmla="*/ 2140 h 2302"/>
                <a:gd name="T54" fmla="*/ 6280 w 8420"/>
                <a:gd name="T55" fmla="*/ 2051 h 2302"/>
                <a:gd name="T56" fmla="*/ 6677 w 8420"/>
                <a:gd name="T57" fmla="*/ 1943 h 2302"/>
                <a:gd name="T58" fmla="*/ 7066 w 8420"/>
                <a:gd name="T59" fmla="*/ 1817 h 2302"/>
                <a:gd name="T60" fmla="*/ 7447 w 8420"/>
                <a:gd name="T61" fmla="*/ 1673 h 2302"/>
                <a:gd name="T62" fmla="*/ 7820 w 8420"/>
                <a:gd name="T63" fmla="*/ 1513 h 2302"/>
                <a:gd name="T64" fmla="*/ 8183 w 8420"/>
                <a:gd name="T65" fmla="*/ 1335 h 2302"/>
                <a:gd name="T66" fmla="*/ 7748 w 8420"/>
                <a:gd name="T67" fmla="*/ 0 h 2302"/>
                <a:gd name="T68" fmla="*/ 7549 w 8420"/>
                <a:gd name="T69" fmla="*/ 107 h 2302"/>
                <a:gd name="T70" fmla="*/ 7244 w 8420"/>
                <a:gd name="T71" fmla="*/ 256 h 2302"/>
                <a:gd name="T72" fmla="*/ 6930 w 8420"/>
                <a:gd name="T73" fmla="*/ 390 h 2302"/>
                <a:gd name="T74" fmla="*/ 6609 w 8420"/>
                <a:gd name="T75" fmla="*/ 511 h 2302"/>
                <a:gd name="T76" fmla="*/ 6282 w 8420"/>
                <a:gd name="T77" fmla="*/ 617 h 2302"/>
                <a:gd name="T78" fmla="*/ 5949 w 8420"/>
                <a:gd name="T79" fmla="*/ 708 h 2302"/>
                <a:gd name="T80" fmla="*/ 5607 w 8420"/>
                <a:gd name="T81" fmla="*/ 783 h 2302"/>
                <a:gd name="T82" fmla="*/ 5262 w 8420"/>
                <a:gd name="T83" fmla="*/ 842 h 2302"/>
                <a:gd name="T84" fmla="*/ 4911 w 8420"/>
                <a:gd name="T85" fmla="*/ 885 h 2302"/>
                <a:gd name="T86" fmla="*/ 4555 w 8420"/>
                <a:gd name="T87" fmla="*/ 911 h 2302"/>
                <a:gd name="T88" fmla="*/ 4195 w 8420"/>
                <a:gd name="T89" fmla="*/ 92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20" h="2302">
                  <a:moveTo>
                    <a:pt x="4195" y="920"/>
                  </a:moveTo>
                  <a:lnTo>
                    <a:pt x="4195" y="920"/>
                  </a:lnTo>
                  <a:lnTo>
                    <a:pt x="4075" y="919"/>
                  </a:lnTo>
                  <a:lnTo>
                    <a:pt x="3955" y="915"/>
                  </a:lnTo>
                  <a:lnTo>
                    <a:pt x="3836" y="911"/>
                  </a:lnTo>
                  <a:lnTo>
                    <a:pt x="3719" y="904"/>
                  </a:lnTo>
                  <a:lnTo>
                    <a:pt x="3600" y="896"/>
                  </a:lnTo>
                  <a:lnTo>
                    <a:pt x="3484" y="886"/>
                  </a:lnTo>
                  <a:lnTo>
                    <a:pt x="3366" y="873"/>
                  </a:lnTo>
                  <a:lnTo>
                    <a:pt x="3251" y="859"/>
                  </a:lnTo>
                  <a:lnTo>
                    <a:pt x="3134" y="843"/>
                  </a:lnTo>
                  <a:lnTo>
                    <a:pt x="3020" y="826"/>
                  </a:lnTo>
                  <a:lnTo>
                    <a:pt x="2905" y="807"/>
                  </a:lnTo>
                  <a:lnTo>
                    <a:pt x="2792" y="785"/>
                  </a:lnTo>
                  <a:lnTo>
                    <a:pt x="2678" y="762"/>
                  </a:lnTo>
                  <a:lnTo>
                    <a:pt x="2566" y="737"/>
                  </a:lnTo>
                  <a:lnTo>
                    <a:pt x="2454" y="711"/>
                  </a:lnTo>
                  <a:lnTo>
                    <a:pt x="2342" y="684"/>
                  </a:lnTo>
                  <a:lnTo>
                    <a:pt x="2233" y="654"/>
                  </a:lnTo>
                  <a:lnTo>
                    <a:pt x="2122" y="622"/>
                  </a:lnTo>
                  <a:lnTo>
                    <a:pt x="2014" y="589"/>
                  </a:lnTo>
                  <a:lnTo>
                    <a:pt x="1905" y="555"/>
                  </a:lnTo>
                  <a:lnTo>
                    <a:pt x="1797" y="518"/>
                  </a:lnTo>
                  <a:lnTo>
                    <a:pt x="1691" y="480"/>
                  </a:lnTo>
                  <a:lnTo>
                    <a:pt x="1585" y="441"/>
                  </a:lnTo>
                  <a:lnTo>
                    <a:pt x="1479" y="399"/>
                  </a:lnTo>
                  <a:lnTo>
                    <a:pt x="1375" y="357"/>
                  </a:lnTo>
                  <a:lnTo>
                    <a:pt x="1271" y="313"/>
                  </a:lnTo>
                  <a:lnTo>
                    <a:pt x="1168" y="267"/>
                  </a:lnTo>
                  <a:lnTo>
                    <a:pt x="1065" y="219"/>
                  </a:lnTo>
                  <a:lnTo>
                    <a:pt x="965" y="170"/>
                  </a:lnTo>
                  <a:lnTo>
                    <a:pt x="865" y="120"/>
                  </a:lnTo>
                  <a:lnTo>
                    <a:pt x="765" y="68"/>
                  </a:lnTo>
                  <a:lnTo>
                    <a:pt x="666" y="15"/>
                  </a:lnTo>
                  <a:lnTo>
                    <a:pt x="0" y="1226"/>
                  </a:lnTo>
                  <a:lnTo>
                    <a:pt x="0" y="1226"/>
                  </a:lnTo>
                  <a:lnTo>
                    <a:pt x="116" y="1290"/>
                  </a:lnTo>
                  <a:lnTo>
                    <a:pt x="235" y="1351"/>
                  </a:lnTo>
                  <a:lnTo>
                    <a:pt x="354" y="1411"/>
                  </a:lnTo>
                  <a:lnTo>
                    <a:pt x="474" y="1469"/>
                  </a:lnTo>
                  <a:lnTo>
                    <a:pt x="595" y="1526"/>
                  </a:lnTo>
                  <a:lnTo>
                    <a:pt x="718" y="1580"/>
                  </a:lnTo>
                  <a:lnTo>
                    <a:pt x="842" y="1633"/>
                  </a:lnTo>
                  <a:lnTo>
                    <a:pt x="966" y="1683"/>
                  </a:lnTo>
                  <a:lnTo>
                    <a:pt x="1091" y="1733"/>
                  </a:lnTo>
                  <a:lnTo>
                    <a:pt x="1217" y="1779"/>
                  </a:lnTo>
                  <a:lnTo>
                    <a:pt x="1344" y="1825"/>
                  </a:lnTo>
                  <a:lnTo>
                    <a:pt x="1473" y="1868"/>
                  </a:lnTo>
                  <a:lnTo>
                    <a:pt x="1601" y="1909"/>
                  </a:lnTo>
                  <a:lnTo>
                    <a:pt x="1731" y="1948"/>
                  </a:lnTo>
                  <a:lnTo>
                    <a:pt x="1862" y="1986"/>
                  </a:lnTo>
                  <a:lnTo>
                    <a:pt x="1993" y="2021"/>
                  </a:lnTo>
                  <a:lnTo>
                    <a:pt x="2126" y="2054"/>
                  </a:lnTo>
                  <a:lnTo>
                    <a:pt x="2258" y="2086"/>
                  </a:lnTo>
                  <a:lnTo>
                    <a:pt x="2391" y="2115"/>
                  </a:lnTo>
                  <a:lnTo>
                    <a:pt x="2526" y="2142"/>
                  </a:lnTo>
                  <a:lnTo>
                    <a:pt x="2662" y="2167"/>
                  </a:lnTo>
                  <a:lnTo>
                    <a:pt x="2798" y="2191"/>
                  </a:lnTo>
                  <a:lnTo>
                    <a:pt x="2935" y="2212"/>
                  </a:lnTo>
                  <a:lnTo>
                    <a:pt x="3072" y="2230"/>
                  </a:lnTo>
                  <a:lnTo>
                    <a:pt x="3210" y="2247"/>
                  </a:lnTo>
                  <a:lnTo>
                    <a:pt x="3349" y="2262"/>
                  </a:lnTo>
                  <a:lnTo>
                    <a:pt x="3488" y="2274"/>
                  </a:lnTo>
                  <a:lnTo>
                    <a:pt x="3629" y="2284"/>
                  </a:lnTo>
                  <a:lnTo>
                    <a:pt x="3769" y="2292"/>
                  </a:lnTo>
                  <a:lnTo>
                    <a:pt x="3910" y="2298"/>
                  </a:lnTo>
                  <a:lnTo>
                    <a:pt x="4052" y="2301"/>
                  </a:lnTo>
                  <a:lnTo>
                    <a:pt x="4195" y="2302"/>
                  </a:lnTo>
                  <a:lnTo>
                    <a:pt x="4195" y="2302"/>
                  </a:lnTo>
                  <a:lnTo>
                    <a:pt x="4337" y="2301"/>
                  </a:lnTo>
                  <a:lnTo>
                    <a:pt x="4481" y="2298"/>
                  </a:lnTo>
                  <a:lnTo>
                    <a:pt x="4623" y="2292"/>
                  </a:lnTo>
                  <a:lnTo>
                    <a:pt x="4765" y="2284"/>
                  </a:lnTo>
                  <a:lnTo>
                    <a:pt x="4906" y="2274"/>
                  </a:lnTo>
                  <a:lnTo>
                    <a:pt x="5046" y="2261"/>
                  </a:lnTo>
                  <a:lnTo>
                    <a:pt x="5186" y="2246"/>
                  </a:lnTo>
                  <a:lnTo>
                    <a:pt x="5325" y="2229"/>
                  </a:lnTo>
                  <a:lnTo>
                    <a:pt x="5464" y="2211"/>
                  </a:lnTo>
                  <a:lnTo>
                    <a:pt x="5602" y="2189"/>
                  </a:lnTo>
                  <a:lnTo>
                    <a:pt x="5739" y="2165"/>
                  </a:lnTo>
                  <a:lnTo>
                    <a:pt x="5876" y="2140"/>
                  </a:lnTo>
                  <a:lnTo>
                    <a:pt x="6011" y="2113"/>
                  </a:lnTo>
                  <a:lnTo>
                    <a:pt x="6146" y="2083"/>
                  </a:lnTo>
                  <a:lnTo>
                    <a:pt x="6280" y="2051"/>
                  </a:lnTo>
                  <a:lnTo>
                    <a:pt x="6413" y="2017"/>
                  </a:lnTo>
                  <a:lnTo>
                    <a:pt x="6545" y="1980"/>
                  </a:lnTo>
                  <a:lnTo>
                    <a:pt x="6677" y="1943"/>
                  </a:lnTo>
                  <a:lnTo>
                    <a:pt x="6808" y="1903"/>
                  </a:lnTo>
                  <a:lnTo>
                    <a:pt x="6937" y="1860"/>
                  </a:lnTo>
                  <a:lnTo>
                    <a:pt x="7066" y="1817"/>
                  </a:lnTo>
                  <a:lnTo>
                    <a:pt x="7195" y="1771"/>
                  </a:lnTo>
                  <a:lnTo>
                    <a:pt x="7321" y="1723"/>
                  </a:lnTo>
                  <a:lnTo>
                    <a:pt x="7447" y="1673"/>
                  </a:lnTo>
                  <a:lnTo>
                    <a:pt x="7573" y="1622"/>
                  </a:lnTo>
                  <a:lnTo>
                    <a:pt x="7697" y="1568"/>
                  </a:lnTo>
                  <a:lnTo>
                    <a:pt x="7820" y="1513"/>
                  </a:lnTo>
                  <a:lnTo>
                    <a:pt x="7942" y="1455"/>
                  </a:lnTo>
                  <a:lnTo>
                    <a:pt x="8063" y="1397"/>
                  </a:lnTo>
                  <a:lnTo>
                    <a:pt x="8183" y="1335"/>
                  </a:lnTo>
                  <a:lnTo>
                    <a:pt x="8302" y="1273"/>
                  </a:lnTo>
                  <a:lnTo>
                    <a:pt x="8420" y="1209"/>
                  </a:lnTo>
                  <a:lnTo>
                    <a:pt x="7748" y="0"/>
                  </a:lnTo>
                  <a:lnTo>
                    <a:pt x="7748" y="0"/>
                  </a:lnTo>
                  <a:lnTo>
                    <a:pt x="7649" y="55"/>
                  </a:lnTo>
                  <a:lnTo>
                    <a:pt x="7549" y="107"/>
                  </a:lnTo>
                  <a:lnTo>
                    <a:pt x="7448" y="159"/>
                  </a:lnTo>
                  <a:lnTo>
                    <a:pt x="7347" y="208"/>
                  </a:lnTo>
                  <a:lnTo>
                    <a:pt x="7244" y="256"/>
                  </a:lnTo>
                  <a:lnTo>
                    <a:pt x="7140" y="302"/>
                  </a:lnTo>
                  <a:lnTo>
                    <a:pt x="7035" y="347"/>
                  </a:lnTo>
                  <a:lnTo>
                    <a:pt x="6930" y="390"/>
                  </a:lnTo>
                  <a:lnTo>
                    <a:pt x="6824" y="433"/>
                  </a:lnTo>
                  <a:lnTo>
                    <a:pt x="6718" y="472"/>
                  </a:lnTo>
                  <a:lnTo>
                    <a:pt x="6609" y="511"/>
                  </a:lnTo>
                  <a:lnTo>
                    <a:pt x="6501" y="548"/>
                  </a:lnTo>
                  <a:lnTo>
                    <a:pt x="6393" y="583"/>
                  </a:lnTo>
                  <a:lnTo>
                    <a:pt x="6282" y="617"/>
                  </a:lnTo>
                  <a:lnTo>
                    <a:pt x="6171" y="649"/>
                  </a:lnTo>
                  <a:lnTo>
                    <a:pt x="6060" y="679"/>
                  </a:lnTo>
                  <a:lnTo>
                    <a:pt x="5949" y="708"/>
                  </a:lnTo>
                  <a:lnTo>
                    <a:pt x="5836" y="735"/>
                  </a:lnTo>
                  <a:lnTo>
                    <a:pt x="5721" y="760"/>
                  </a:lnTo>
                  <a:lnTo>
                    <a:pt x="5607" y="783"/>
                  </a:lnTo>
                  <a:lnTo>
                    <a:pt x="5493" y="805"/>
                  </a:lnTo>
                  <a:lnTo>
                    <a:pt x="5378" y="824"/>
                  </a:lnTo>
                  <a:lnTo>
                    <a:pt x="5262" y="842"/>
                  </a:lnTo>
                  <a:lnTo>
                    <a:pt x="5145" y="858"/>
                  </a:lnTo>
                  <a:lnTo>
                    <a:pt x="5029" y="872"/>
                  </a:lnTo>
                  <a:lnTo>
                    <a:pt x="4911" y="885"/>
                  </a:lnTo>
                  <a:lnTo>
                    <a:pt x="4793" y="896"/>
                  </a:lnTo>
                  <a:lnTo>
                    <a:pt x="4674" y="904"/>
                  </a:lnTo>
                  <a:lnTo>
                    <a:pt x="4555" y="911"/>
                  </a:lnTo>
                  <a:lnTo>
                    <a:pt x="4435" y="915"/>
                  </a:lnTo>
                  <a:lnTo>
                    <a:pt x="4314" y="919"/>
                  </a:lnTo>
                  <a:lnTo>
                    <a:pt x="4195" y="920"/>
                  </a:lnTo>
                  <a:lnTo>
                    <a:pt x="4195" y="92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9BAE1084-83AE-F848-9FBB-E04B89A0E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7215794"/>
              <a:ext cx="1635897" cy="2422782"/>
            </a:xfrm>
            <a:custGeom>
              <a:avLst/>
              <a:gdLst>
                <a:gd name="T0" fmla="*/ 0 w 4979"/>
                <a:gd name="T1" fmla="*/ 22 h 7370"/>
                <a:gd name="T2" fmla="*/ 18 w 4979"/>
                <a:gd name="T3" fmla="*/ 459 h 7370"/>
                <a:gd name="T4" fmla="*/ 58 w 4979"/>
                <a:gd name="T5" fmla="*/ 891 h 7370"/>
                <a:gd name="T6" fmla="*/ 118 w 4979"/>
                <a:gd name="T7" fmla="*/ 1316 h 7370"/>
                <a:gd name="T8" fmla="*/ 198 w 4979"/>
                <a:gd name="T9" fmla="*/ 1734 h 7370"/>
                <a:gd name="T10" fmla="*/ 299 w 4979"/>
                <a:gd name="T11" fmla="*/ 2145 h 7370"/>
                <a:gd name="T12" fmla="*/ 417 w 4979"/>
                <a:gd name="T13" fmla="*/ 2548 h 7370"/>
                <a:gd name="T14" fmla="*/ 555 w 4979"/>
                <a:gd name="T15" fmla="*/ 2943 h 7370"/>
                <a:gd name="T16" fmla="*/ 712 w 4979"/>
                <a:gd name="T17" fmla="*/ 3329 h 7370"/>
                <a:gd name="T18" fmla="*/ 885 w 4979"/>
                <a:gd name="T19" fmla="*/ 3705 h 7370"/>
                <a:gd name="T20" fmla="*/ 1076 w 4979"/>
                <a:gd name="T21" fmla="*/ 4072 h 7370"/>
                <a:gd name="T22" fmla="*/ 1283 w 4979"/>
                <a:gd name="T23" fmla="*/ 4427 h 7370"/>
                <a:gd name="T24" fmla="*/ 1507 w 4979"/>
                <a:gd name="T25" fmla="*/ 4772 h 7370"/>
                <a:gd name="T26" fmla="*/ 1746 w 4979"/>
                <a:gd name="T27" fmla="*/ 5106 h 7370"/>
                <a:gd name="T28" fmla="*/ 2000 w 4979"/>
                <a:gd name="T29" fmla="*/ 5428 h 7370"/>
                <a:gd name="T30" fmla="*/ 2268 w 4979"/>
                <a:gd name="T31" fmla="*/ 5736 h 7370"/>
                <a:gd name="T32" fmla="*/ 2551 w 4979"/>
                <a:gd name="T33" fmla="*/ 6033 h 7370"/>
                <a:gd name="T34" fmla="*/ 2847 w 4979"/>
                <a:gd name="T35" fmla="*/ 6314 h 7370"/>
                <a:gd name="T36" fmla="*/ 3156 w 4979"/>
                <a:gd name="T37" fmla="*/ 6583 h 7370"/>
                <a:gd name="T38" fmla="*/ 3478 w 4979"/>
                <a:gd name="T39" fmla="*/ 6837 h 7370"/>
                <a:gd name="T40" fmla="*/ 3812 w 4979"/>
                <a:gd name="T41" fmla="*/ 7076 h 7370"/>
                <a:gd name="T42" fmla="*/ 4157 w 4979"/>
                <a:gd name="T43" fmla="*/ 7299 h 7370"/>
                <a:gd name="T44" fmla="*/ 4979 w 4979"/>
                <a:gd name="T45" fmla="*/ 6180 h 7370"/>
                <a:gd name="T46" fmla="*/ 4685 w 4979"/>
                <a:gd name="T47" fmla="*/ 5997 h 7370"/>
                <a:gd name="T48" fmla="*/ 4401 w 4979"/>
                <a:gd name="T49" fmla="*/ 5801 h 7370"/>
                <a:gd name="T50" fmla="*/ 4127 w 4979"/>
                <a:gd name="T51" fmla="*/ 5591 h 7370"/>
                <a:gd name="T52" fmla="*/ 3864 w 4979"/>
                <a:gd name="T53" fmla="*/ 5369 h 7370"/>
                <a:gd name="T54" fmla="*/ 3611 w 4979"/>
                <a:gd name="T55" fmla="*/ 5135 h 7370"/>
                <a:gd name="T56" fmla="*/ 3369 w 4979"/>
                <a:gd name="T57" fmla="*/ 4890 h 7370"/>
                <a:gd name="T58" fmla="*/ 3139 w 4979"/>
                <a:gd name="T59" fmla="*/ 4634 h 7370"/>
                <a:gd name="T60" fmla="*/ 2921 w 4979"/>
                <a:gd name="T61" fmla="*/ 4367 h 7370"/>
                <a:gd name="T62" fmla="*/ 2716 w 4979"/>
                <a:gd name="T63" fmla="*/ 4090 h 7370"/>
                <a:gd name="T64" fmla="*/ 2524 w 4979"/>
                <a:gd name="T65" fmla="*/ 3803 h 7370"/>
                <a:gd name="T66" fmla="*/ 2345 w 4979"/>
                <a:gd name="T67" fmla="*/ 3507 h 7370"/>
                <a:gd name="T68" fmla="*/ 2179 w 4979"/>
                <a:gd name="T69" fmla="*/ 3202 h 7370"/>
                <a:gd name="T70" fmla="*/ 2029 w 4979"/>
                <a:gd name="T71" fmla="*/ 2888 h 7370"/>
                <a:gd name="T72" fmla="*/ 1892 w 4979"/>
                <a:gd name="T73" fmla="*/ 2566 h 7370"/>
                <a:gd name="T74" fmla="*/ 1771 w 4979"/>
                <a:gd name="T75" fmla="*/ 2236 h 7370"/>
                <a:gd name="T76" fmla="*/ 1665 w 4979"/>
                <a:gd name="T77" fmla="*/ 1900 h 7370"/>
                <a:gd name="T78" fmla="*/ 1576 w 4979"/>
                <a:gd name="T79" fmla="*/ 1556 h 7370"/>
                <a:gd name="T80" fmla="*/ 1502 w 4979"/>
                <a:gd name="T81" fmla="*/ 1207 h 7370"/>
                <a:gd name="T82" fmla="*/ 1445 w 4979"/>
                <a:gd name="T83" fmla="*/ 851 h 7370"/>
                <a:gd name="T84" fmla="*/ 1407 w 4979"/>
                <a:gd name="T85" fmla="*/ 490 h 7370"/>
                <a:gd name="T86" fmla="*/ 1385 w 4979"/>
                <a:gd name="T87" fmla="*/ 124 h 7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79" h="7370">
                  <a:moveTo>
                    <a:pt x="13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4" y="168"/>
                  </a:lnTo>
                  <a:lnTo>
                    <a:pt x="10" y="314"/>
                  </a:lnTo>
                  <a:lnTo>
                    <a:pt x="18" y="459"/>
                  </a:lnTo>
                  <a:lnTo>
                    <a:pt x="29" y="604"/>
                  </a:lnTo>
                  <a:lnTo>
                    <a:pt x="42" y="748"/>
                  </a:lnTo>
                  <a:lnTo>
                    <a:pt x="58" y="891"/>
                  </a:lnTo>
                  <a:lnTo>
                    <a:pt x="75" y="1033"/>
                  </a:lnTo>
                  <a:lnTo>
                    <a:pt x="95" y="1175"/>
                  </a:lnTo>
                  <a:lnTo>
                    <a:pt x="118" y="1316"/>
                  </a:lnTo>
                  <a:lnTo>
                    <a:pt x="142" y="1456"/>
                  </a:lnTo>
                  <a:lnTo>
                    <a:pt x="170" y="1596"/>
                  </a:lnTo>
                  <a:lnTo>
                    <a:pt x="198" y="1734"/>
                  </a:lnTo>
                  <a:lnTo>
                    <a:pt x="229" y="1872"/>
                  </a:lnTo>
                  <a:lnTo>
                    <a:pt x="262" y="2009"/>
                  </a:lnTo>
                  <a:lnTo>
                    <a:pt x="299" y="2145"/>
                  </a:lnTo>
                  <a:lnTo>
                    <a:pt x="336" y="2281"/>
                  </a:lnTo>
                  <a:lnTo>
                    <a:pt x="375" y="2414"/>
                  </a:lnTo>
                  <a:lnTo>
                    <a:pt x="417" y="2548"/>
                  </a:lnTo>
                  <a:lnTo>
                    <a:pt x="462" y="2680"/>
                  </a:lnTo>
                  <a:lnTo>
                    <a:pt x="507" y="2812"/>
                  </a:lnTo>
                  <a:lnTo>
                    <a:pt x="555" y="2943"/>
                  </a:lnTo>
                  <a:lnTo>
                    <a:pt x="606" y="3072"/>
                  </a:lnTo>
                  <a:lnTo>
                    <a:pt x="657" y="3201"/>
                  </a:lnTo>
                  <a:lnTo>
                    <a:pt x="712" y="3329"/>
                  </a:lnTo>
                  <a:lnTo>
                    <a:pt x="768" y="3455"/>
                  </a:lnTo>
                  <a:lnTo>
                    <a:pt x="825" y="3581"/>
                  </a:lnTo>
                  <a:lnTo>
                    <a:pt x="885" y="3705"/>
                  </a:lnTo>
                  <a:lnTo>
                    <a:pt x="947" y="3829"/>
                  </a:lnTo>
                  <a:lnTo>
                    <a:pt x="1011" y="3951"/>
                  </a:lnTo>
                  <a:lnTo>
                    <a:pt x="1076" y="4072"/>
                  </a:lnTo>
                  <a:lnTo>
                    <a:pt x="1143" y="4192"/>
                  </a:lnTo>
                  <a:lnTo>
                    <a:pt x="1213" y="4309"/>
                  </a:lnTo>
                  <a:lnTo>
                    <a:pt x="1283" y="4427"/>
                  </a:lnTo>
                  <a:lnTo>
                    <a:pt x="1355" y="4543"/>
                  </a:lnTo>
                  <a:lnTo>
                    <a:pt x="1431" y="4658"/>
                  </a:lnTo>
                  <a:lnTo>
                    <a:pt x="1507" y="4772"/>
                  </a:lnTo>
                  <a:lnTo>
                    <a:pt x="1585" y="4884"/>
                  </a:lnTo>
                  <a:lnTo>
                    <a:pt x="1665" y="4996"/>
                  </a:lnTo>
                  <a:lnTo>
                    <a:pt x="1746" y="5106"/>
                  </a:lnTo>
                  <a:lnTo>
                    <a:pt x="1829" y="5214"/>
                  </a:lnTo>
                  <a:lnTo>
                    <a:pt x="1913" y="5321"/>
                  </a:lnTo>
                  <a:lnTo>
                    <a:pt x="2000" y="5428"/>
                  </a:lnTo>
                  <a:lnTo>
                    <a:pt x="2088" y="5531"/>
                  </a:lnTo>
                  <a:lnTo>
                    <a:pt x="2177" y="5634"/>
                  </a:lnTo>
                  <a:lnTo>
                    <a:pt x="2268" y="5736"/>
                  </a:lnTo>
                  <a:lnTo>
                    <a:pt x="2361" y="5836"/>
                  </a:lnTo>
                  <a:lnTo>
                    <a:pt x="2455" y="5936"/>
                  </a:lnTo>
                  <a:lnTo>
                    <a:pt x="2551" y="6033"/>
                  </a:lnTo>
                  <a:lnTo>
                    <a:pt x="2648" y="6128"/>
                  </a:lnTo>
                  <a:lnTo>
                    <a:pt x="2748" y="6222"/>
                  </a:lnTo>
                  <a:lnTo>
                    <a:pt x="2847" y="6314"/>
                  </a:lnTo>
                  <a:lnTo>
                    <a:pt x="2948" y="6406"/>
                  </a:lnTo>
                  <a:lnTo>
                    <a:pt x="3052" y="6495"/>
                  </a:lnTo>
                  <a:lnTo>
                    <a:pt x="3156" y="6583"/>
                  </a:lnTo>
                  <a:lnTo>
                    <a:pt x="3262" y="6669"/>
                  </a:lnTo>
                  <a:lnTo>
                    <a:pt x="3369" y="6754"/>
                  </a:lnTo>
                  <a:lnTo>
                    <a:pt x="3478" y="6837"/>
                  </a:lnTo>
                  <a:lnTo>
                    <a:pt x="3589" y="6918"/>
                  </a:lnTo>
                  <a:lnTo>
                    <a:pt x="3699" y="6998"/>
                  </a:lnTo>
                  <a:lnTo>
                    <a:pt x="3812" y="7076"/>
                  </a:lnTo>
                  <a:lnTo>
                    <a:pt x="3925" y="7152"/>
                  </a:lnTo>
                  <a:lnTo>
                    <a:pt x="4041" y="7226"/>
                  </a:lnTo>
                  <a:lnTo>
                    <a:pt x="4157" y="7299"/>
                  </a:lnTo>
                  <a:lnTo>
                    <a:pt x="4274" y="7370"/>
                  </a:lnTo>
                  <a:lnTo>
                    <a:pt x="4979" y="6180"/>
                  </a:lnTo>
                  <a:lnTo>
                    <a:pt x="4979" y="6180"/>
                  </a:lnTo>
                  <a:lnTo>
                    <a:pt x="4880" y="6120"/>
                  </a:lnTo>
                  <a:lnTo>
                    <a:pt x="4782" y="6060"/>
                  </a:lnTo>
                  <a:lnTo>
                    <a:pt x="4685" y="5997"/>
                  </a:lnTo>
                  <a:lnTo>
                    <a:pt x="4589" y="5933"/>
                  </a:lnTo>
                  <a:lnTo>
                    <a:pt x="4495" y="5867"/>
                  </a:lnTo>
                  <a:lnTo>
                    <a:pt x="4401" y="5801"/>
                  </a:lnTo>
                  <a:lnTo>
                    <a:pt x="4309" y="5732"/>
                  </a:lnTo>
                  <a:lnTo>
                    <a:pt x="4217" y="5662"/>
                  </a:lnTo>
                  <a:lnTo>
                    <a:pt x="4127" y="5591"/>
                  </a:lnTo>
                  <a:lnTo>
                    <a:pt x="4038" y="5519"/>
                  </a:lnTo>
                  <a:lnTo>
                    <a:pt x="3950" y="5445"/>
                  </a:lnTo>
                  <a:lnTo>
                    <a:pt x="3864" y="5369"/>
                  </a:lnTo>
                  <a:lnTo>
                    <a:pt x="3778" y="5293"/>
                  </a:lnTo>
                  <a:lnTo>
                    <a:pt x="3694" y="5215"/>
                  </a:lnTo>
                  <a:lnTo>
                    <a:pt x="3611" y="5135"/>
                  </a:lnTo>
                  <a:lnTo>
                    <a:pt x="3529" y="5056"/>
                  </a:lnTo>
                  <a:lnTo>
                    <a:pt x="3448" y="4973"/>
                  </a:lnTo>
                  <a:lnTo>
                    <a:pt x="3369" y="4890"/>
                  </a:lnTo>
                  <a:lnTo>
                    <a:pt x="3291" y="4807"/>
                  </a:lnTo>
                  <a:lnTo>
                    <a:pt x="3214" y="4721"/>
                  </a:lnTo>
                  <a:lnTo>
                    <a:pt x="3139" y="4634"/>
                  </a:lnTo>
                  <a:lnTo>
                    <a:pt x="3065" y="4546"/>
                  </a:lnTo>
                  <a:lnTo>
                    <a:pt x="2993" y="4457"/>
                  </a:lnTo>
                  <a:lnTo>
                    <a:pt x="2921" y="4367"/>
                  </a:lnTo>
                  <a:lnTo>
                    <a:pt x="2851" y="4276"/>
                  </a:lnTo>
                  <a:lnTo>
                    <a:pt x="2783" y="4184"/>
                  </a:lnTo>
                  <a:lnTo>
                    <a:pt x="2716" y="4090"/>
                  </a:lnTo>
                  <a:lnTo>
                    <a:pt x="2651" y="3995"/>
                  </a:lnTo>
                  <a:lnTo>
                    <a:pt x="2587" y="3899"/>
                  </a:lnTo>
                  <a:lnTo>
                    <a:pt x="2524" y="3803"/>
                  </a:lnTo>
                  <a:lnTo>
                    <a:pt x="2462" y="3705"/>
                  </a:lnTo>
                  <a:lnTo>
                    <a:pt x="2403" y="3606"/>
                  </a:lnTo>
                  <a:lnTo>
                    <a:pt x="2345" y="3507"/>
                  </a:lnTo>
                  <a:lnTo>
                    <a:pt x="2288" y="3406"/>
                  </a:lnTo>
                  <a:lnTo>
                    <a:pt x="2233" y="3305"/>
                  </a:lnTo>
                  <a:lnTo>
                    <a:pt x="2179" y="3202"/>
                  </a:lnTo>
                  <a:lnTo>
                    <a:pt x="2127" y="3098"/>
                  </a:lnTo>
                  <a:lnTo>
                    <a:pt x="2077" y="2993"/>
                  </a:lnTo>
                  <a:lnTo>
                    <a:pt x="2029" y="2888"/>
                  </a:lnTo>
                  <a:lnTo>
                    <a:pt x="1981" y="2781"/>
                  </a:lnTo>
                  <a:lnTo>
                    <a:pt x="1936" y="2675"/>
                  </a:lnTo>
                  <a:lnTo>
                    <a:pt x="1892" y="2566"/>
                  </a:lnTo>
                  <a:lnTo>
                    <a:pt x="1849" y="2457"/>
                  </a:lnTo>
                  <a:lnTo>
                    <a:pt x="1809" y="2347"/>
                  </a:lnTo>
                  <a:lnTo>
                    <a:pt x="1771" y="2236"/>
                  </a:lnTo>
                  <a:lnTo>
                    <a:pt x="1734" y="2124"/>
                  </a:lnTo>
                  <a:lnTo>
                    <a:pt x="1699" y="2013"/>
                  </a:lnTo>
                  <a:lnTo>
                    <a:pt x="1665" y="1900"/>
                  </a:lnTo>
                  <a:lnTo>
                    <a:pt x="1634" y="1787"/>
                  </a:lnTo>
                  <a:lnTo>
                    <a:pt x="1603" y="1671"/>
                  </a:lnTo>
                  <a:lnTo>
                    <a:pt x="1576" y="1556"/>
                  </a:lnTo>
                  <a:lnTo>
                    <a:pt x="1549" y="1441"/>
                  </a:lnTo>
                  <a:lnTo>
                    <a:pt x="1524" y="1324"/>
                  </a:lnTo>
                  <a:lnTo>
                    <a:pt x="1502" y="1207"/>
                  </a:lnTo>
                  <a:lnTo>
                    <a:pt x="1482" y="1089"/>
                  </a:lnTo>
                  <a:lnTo>
                    <a:pt x="1463" y="971"/>
                  </a:lnTo>
                  <a:lnTo>
                    <a:pt x="1445" y="851"/>
                  </a:lnTo>
                  <a:lnTo>
                    <a:pt x="1431" y="731"/>
                  </a:lnTo>
                  <a:lnTo>
                    <a:pt x="1418" y="611"/>
                  </a:lnTo>
                  <a:lnTo>
                    <a:pt x="1407" y="490"/>
                  </a:lnTo>
                  <a:lnTo>
                    <a:pt x="1397" y="368"/>
                  </a:lnTo>
                  <a:lnTo>
                    <a:pt x="1391" y="246"/>
                  </a:lnTo>
                  <a:lnTo>
                    <a:pt x="1385" y="124"/>
                  </a:lnTo>
                  <a:lnTo>
                    <a:pt x="1382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DB7B4718-AC61-9B42-82A6-D49E351756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736" y="4712481"/>
              <a:ext cx="1631296" cy="2427384"/>
            </a:xfrm>
            <a:custGeom>
              <a:avLst/>
              <a:gdLst>
                <a:gd name="T0" fmla="*/ 4967 w 4967"/>
                <a:gd name="T1" fmla="*/ 7369 h 7390"/>
                <a:gd name="T2" fmla="*/ 4950 w 4967"/>
                <a:gd name="T3" fmla="*/ 6930 h 7390"/>
                <a:gd name="T4" fmla="*/ 4913 w 4967"/>
                <a:gd name="T5" fmla="*/ 6498 h 7390"/>
                <a:gd name="T6" fmla="*/ 4853 w 4967"/>
                <a:gd name="T7" fmla="*/ 6072 h 7390"/>
                <a:gd name="T8" fmla="*/ 4775 w 4967"/>
                <a:gd name="T9" fmla="*/ 5653 h 7390"/>
                <a:gd name="T10" fmla="*/ 4675 w 4967"/>
                <a:gd name="T11" fmla="*/ 5241 h 7390"/>
                <a:gd name="T12" fmla="*/ 4557 w 4967"/>
                <a:gd name="T13" fmla="*/ 4837 h 7390"/>
                <a:gd name="T14" fmla="*/ 4420 w 4967"/>
                <a:gd name="T15" fmla="*/ 4441 h 7390"/>
                <a:gd name="T16" fmla="*/ 4264 w 4967"/>
                <a:gd name="T17" fmla="*/ 4054 h 7390"/>
                <a:gd name="T18" fmla="*/ 4091 w 4967"/>
                <a:gd name="T19" fmla="*/ 3677 h 7390"/>
                <a:gd name="T20" fmla="*/ 3902 w 4967"/>
                <a:gd name="T21" fmla="*/ 3310 h 7390"/>
                <a:gd name="T22" fmla="*/ 3695 w 4967"/>
                <a:gd name="T23" fmla="*/ 2952 h 7390"/>
                <a:gd name="T24" fmla="*/ 3471 w 4967"/>
                <a:gd name="T25" fmla="*/ 2607 h 7390"/>
                <a:gd name="T26" fmla="*/ 3233 w 4967"/>
                <a:gd name="T27" fmla="*/ 2272 h 7390"/>
                <a:gd name="T28" fmla="*/ 2980 w 4967"/>
                <a:gd name="T29" fmla="*/ 1949 h 7390"/>
                <a:gd name="T30" fmla="*/ 2710 w 4967"/>
                <a:gd name="T31" fmla="*/ 1640 h 7390"/>
                <a:gd name="T32" fmla="*/ 2428 w 4967"/>
                <a:gd name="T33" fmla="*/ 1342 h 7390"/>
                <a:gd name="T34" fmla="*/ 2132 w 4967"/>
                <a:gd name="T35" fmla="*/ 1059 h 7390"/>
                <a:gd name="T36" fmla="*/ 1823 w 4967"/>
                <a:gd name="T37" fmla="*/ 790 h 7390"/>
                <a:gd name="T38" fmla="*/ 1502 w 4967"/>
                <a:gd name="T39" fmla="*/ 535 h 7390"/>
                <a:gd name="T40" fmla="*/ 1167 w 4967"/>
                <a:gd name="T41" fmla="*/ 295 h 7390"/>
                <a:gd name="T42" fmla="*/ 823 w 4967"/>
                <a:gd name="T43" fmla="*/ 70 h 7390"/>
                <a:gd name="T44" fmla="*/ 0 w 4967"/>
                <a:gd name="T45" fmla="*/ 1190 h 7390"/>
                <a:gd name="T46" fmla="*/ 294 w 4967"/>
                <a:gd name="T47" fmla="*/ 1374 h 7390"/>
                <a:gd name="T48" fmla="*/ 578 w 4967"/>
                <a:gd name="T49" fmla="*/ 1571 h 7390"/>
                <a:gd name="T50" fmla="*/ 852 w 4967"/>
                <a:gd name="T51" fmla="*/ 1781 h 7390"/>
                <a:gd name="T52" fmla="*/ 1116 w 4967"/>
                <a:gd name="T53" fmla="*/ 2004 h 7390"/>
                <a:gd name="T54" fmla="*/ 1368 w 4967"/>
                <a:gd name="T55" fmla="*/ 2239 h 7390"/>
                <a:gd name="T56" fmla="*/ 1610 w 4967"/>
                <a:gd name="T57" fmla="*/ 2485 h 7390"/>
                <a:gd name="T58" fmla="*/ 1839 w 4967"/>
                <a:gd name="T59" fmla="*/ 2742 h 7390"/>
                <a:gd name="T60" fmla="*/ 2057 w 4967"/>
                <a:gd name="T61" fmla="*/ 3011 h 7390"/>
                <a:gd name="T62" fmla="*/ 2262 w 4967"/>
                <a:gd name="T63" fmla="*/ 3288 h 7390"/>
                <a:gd name="T64" fmla="*/ 2455 w 4967"/>
                <a:gd name="T65" fmla="*/ 3577 h 7390"/>
                <a:gd name="T66" fmla="*/ 2633 w 4967"/>
                <a:gd name="T67" fmla="*/ 3874 h 7390"/>
                <a:gd name="T68" fmla="*/ 2797 w 4967"/>
                <a:gd name="T69" fmla="*/ 4179 h 7390"/>
                <a:gd name="T70" fmla="*/ 2948 w 4967"/>
                <a:gd name="T71" fmla="*/ 4495 h 7390"/>
                <a:gd name="T72" fmla="*/ 3083 w 4967"/>
                <a:gd name="T73" fmla="*/ 4818 h 7390"/>
                <a:gd name="T74" fmla="*/ 3204 w 4967"/>
                <a:gd name="T75" fmla="*/ 5149 h 7390"/>
                <a:gd name="T76" fmla="*/ 3308 w 4967"/>
                <a:gd name="T77" fmla="*/ 5485 h 7390"/>
                <a:gd name="T78" fmla="*/ 3397 w 4967"/>
                <a:gd name="T79" fmla="*/ 5830 h 7390"/>
                <a:gd name="T80" fmla="*/ 3469 w 4967"/>
                <a:gd name="T81" fmla="*/ 6180 h 7390"/>
                <a:gd name="T82" fmla="*/ 3525 w 4967"/>
                <a:gd name="T83" fmla="*/ 6538 h 7390"/>
                <a:gd name="T84" fmla="*/ 3563 w 4967"/>
                <a:gd name="T85" fmla="*/ 6899 h 7390"/>
                <a:gd name="T86" fmla="*/ 3583 w 4967"/>
                <a:gd name="T87" fmla="*/ 726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67" h="7390">
                  <a:moveTo>
                    <a:pt x="3585" y="7390"/>
                  </a:moveTo>
                  <a:lnTo>
                    <a:pt x="4967" y="7369"/>
                  </a:lnTo>
                  <a:lnTo>
                    <a:pt x="4967" y="7369"/>
                  </a:lnTo>
                  <a:lnTo>
                    <a:pt x="4964" y="7221"/>
                  </a:lnTo>
                  <a:lnTo>
                    <a:pt x="4958" y="7075"/>
                  </a:lnTo>
                  <a:lnTo>
                    <a:pt x="4950" y="6930"/>
                  </a:lnTo>
                  <a:lnTo>
                    <a:pt x="4940" y="6785"/>
                  </a:lnTo>
                  <a:lnTo>
                    <a:pt x="4928" y="6641"/>
                  </a:lnTo>
                  <a:lnTo>
                    <a:pt x="4913" y="6498"/>
                  </a:lnTo>
                  <a:lnTo>
                    <a:pt x="4896" y="6355"/>
                  </a:lnTo>
                  <a:lnTo>
                    <a:pt x="4875" y="6213"/>
                  </a:lnTo>
                  <a:lnTo>
                    <a:pt x="4853" y="6072"/>
                  </a:lnTo>
                  <a:lnTo>
                    <a:pt x="4829" y="5932"/>
                  </a:lnTo>
                  <a:lnTo>
                    <a:pt x="4803" y="5791"/>
                  </a:lnTo>
                  <a:lnTo>
                    <a:pt x="4775" y="5653"/>
                  </a:lnTo>
                  <a:lnTo>
                    <a:pt x="4744" y="5515"/>
                  </a:lnTo>
                  <a:lnTo>
                    <a:pt x="4711" y="5377"/>
                  </a:lnTo>
                  <a:lnTo>
                    <a:pt x="4675" y="5241"/>
                  </a:lnTo>
                  <a:lnTo>
                    <a:pt x="4638" y="5105"/>
                  </a:lnTo>
                  <a:lnTo>
                    <a:pt x="4599" y="4970"/>
                  </a:lnTo>
                  <a:lnTo>
                    <a:pt x="4557" y="4837"/>
                  </a:lnTo>
                  <a:lnTo>
                    <a:pt x="4513" y="4703"/>
                  </a:lnTo>
                  <a:lnTo>
                    <a:pt x="4468" y="4572"/>
                  </a:lnTo>
                  <a:lnTo>
                    <a:pt x="4420" y="4441"/>
                  </a:lnTo>
                  <a:lnTo>
                    <a:pt x="4369" y="4311"/>
                  </a:lnTo>
                  <a:lnTo>
                    <a:pt x="4318" y="4182"/>
                  </a:lnTo>
                  <a:lnTo>
                    <a:pt x="4264" y="4054"/>
                  </a:lnTo>
                  <a:lnTo>
                    <a:pt x="4209" y="3927"/>
                  </a:lnTo>
                  <a:lnTo>
                    <a:pt x="4152" y="3802"/>
                  </a:lnTo>
                  <a:lnTo>
                    <a:pt x="4091" y="3677"/>
                  </a:lnTo>
                  <a:lnTo>
                    <a:pt x="4031" y="3553"/>
                  </a:lnTo>
                  <a:lnTo>
                    <a:pt x="3967" y="3431"/>
                  </a:lnTo>
                  <a:lnTo>
                    <a:pt x="3902" y="3310"/>
                  </a:lnTo>
                  <a:lnTo>
                    <a:pt x="3834" y="3189"/>
                  </a:lnTo>
                  <a:lnTo>
                    <a:pt x="3766" y="3070"/>
                  </a:lnTo>
                  <a:lnTo>
                    <a:pt x="3695" y="2952"/>
                  </a:lnTo>
                  <a:lnTo>
                    <a:pt x="3622" y="2836"/>
                  </a:lnTo>
                  <a:lnTo>
                    <a:pt x="3548" y="2721"/>
                  </a:lnTo>
                  <a:lnTo>
                    <a:pt x="3471" y="2607"/>
                  </a:lnTo>
                  <a:lnTo>
                    <a:pt x="3394" y="2494"/>
                  </a:lnTo>
                  <a:lnTo>
                    <a:pt x="3314" y="2382"/>
                  </a:lnTo>
                  <a:lnTo>
                    <a:pt x="3233" y="2272"/>
                  </a:lnTo>
                  <a:lnTo>
                    <a:pt x="3150" y="2163"/>
                  </a:lnTo>
                  <a:lnTo>
                    <a:pt x="3065" y="2055"/>
                  </a:lnTo>
                  <a:lnTo>
                    <a:pt x="2980" y="1949"/>
                  </a:lnTo>
                  <a:lnTo>
                    <a:pt x="2892" y="1844"/>
                  </a:lnTo>
                  <a:lnTo>
                    <a:pt x="2801" y="1741"/>
                  </a:lnTo>
                  <a:lnTo>
                    <a:pt x="2710" y="1640"/>
                  </a:lnTo>
                  <a:lnTo>
                    <a:pt x="2618" y="1539"/>
                  </a:lnTo>
                  <a:lnTo>
                    <a:pt x="2524" y="1440"/>
                  </a:lnTo>
                  <a:lnTo>
                    <a:pt x="2428" y="1342"/>
                  </a:lnTo>
                  <a:lnTo>
                    <a:pt x="2331" y="1246"/>
                  </a:lnTo>
                  <a:lnTo>
                    <a:pt x="2232" y="1153"/>
                  </a:lnTo>
                  <a:lnTo>
                    <a:pt x="2132" y="1059"/>
                  </a:lnTo>
                  <a:lnTo>
                    <a:pt x="2030" y="968"/>
                  </a:lnTo>
                  <a:lnTo>
                    <a:pt x="1927" y="877"/>
                  </a:lnTo>
                  <a:lnTo>
                    <a:pt x="1823" y="790"/>
                  </a:lnTo>
                  <a:lnTo>
                    <a:pt x="1717" y="703"/>
                  </a:lnTo>
                  <a:lnTo>
                    <a:pt x="1610" y="618"/>
                  </a:lnTo>
                  <a:lnTo>
                    <a:pt x="1502" y="535"/>
                  </a:lnTo>
                  <a:lnTo>
                    <a:pt x="1391" y="453"/>
                  </a:lnTo>
                  <a:lnTo>
                    <a:pt x="1280" y="373"/>
                  </a:lnTo>
                  <a:lnTo>
                    <a:pt x="1167" y="295"/>
                  </a:lnTo>
                  <a:lnTo>
                    <a:pt x="1054" y="219"/>
                  </a:lnTo>
                  <a:lnTo>
                    <a:pt x="939" y="144"/>
                  </a:lnTo>
                  <a:lnTo>
                    <a:pt x="823" y="70"/>
                  </a:lnTo>
                  <a:lnTo>
                    <a:pt x="705" y="0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99" y="1250"/>
                  </a:lnTo>
                  <a:lnTo>
                    <a:pt x="197" y="1311"/>
                  </a:lnTo>
                  <a:lnTo>
                    <a:pt x="294" y="1374"/>
                  </a:lnTo>
                  <a:lnTo>
                    <a:pt x="390" y="1438"/>
                  </a:lnTo>
                  <a:lnTo>
                    <a:pt x="485" y="1504"/>
                  </a:lnTo>
                  <a:lnTo>
                    <a:pt x="578" y="1571"/>
                  </a:lnTo>
                  <a:lnTo>
                    <a:pt x="671" y="1640"/>
                  </a:lnTo>
                  <a:lnTo>
                    <a:pt x="762" y="1710"/>
                  </a:lnTo>
                  <a:lnTo>
                    <a:pt x="852" y="1781"/>
                  </a:lnTo>
                  <a:lnTo>
                    <a:pt x="941" y="1854"/>
                  </a:lnTo>
                  <a:lnTo>
                    <a:pt x="1029" y="1929"/>
                  </a:lnTo>
                  <a:lnTo>
                    <a:pt x="1116" y="2004"/>
                  </a:lnTo>
                  <a:lnTo>
                    <a:pt x="1202" y="2082"/>
                  </a:lnTo>
                  <a:lnTo>
                    <a:pt x="1285" y="2159"/>
                  </a:lnTo>
                  <a:lnTo>
                    <a:pt x="1368" y="2239"/>
                  </a:lnTo>
                  <a:lnTo>
                    <a:pt x="1450" y="2320"/>
                  </a:lnTo>
                  <a:lnTo>
                    <a:pt x="1530" y="2401"/>
                  </a:lnTo>
                  <a:lnTo>
                    <a:pt x="1610" y="2485"/>
                  </a:lnTo>
                  <a:lnTo>
                    <a:pt x="1688" y="2569"/>
                  </a:lnTo>
                  <a:lnTo>
                    <a:pt x="1764" y="2656"/>
                  </a:lnTo>
                  <a:lnTo>
                    <a:pt x="1839" y="2742"/>
                  </a:lnTo>
                  <a:lnTo>
                    <a:pt x="1914" y="2830"/>
                  </a:lnTo>
                  <a:lnTo>
                    <a:pt x="1986" y="2919"/>
                  </a:lnTo>
                  <a:lnTo>
                    <a:pt x="2057" y="3011"/>
                  </a:lnTo>
                  <a:lnTo>
                    <a:pt x="2127" y="3102"/>
                  </a:lnTo>
                  <a:lnTo>
                    <a:pt x="2196" y="3194"/>
                  </a:lnTo>
                  <a:lnTo>
                    <a:pt x="2262" y="3288"/>
                  </a:lnTo>
                  <a:lnTo>
                    <a:pt x="2328" y="3383"/>
                  </a:lnTo>
                  <a:lnTo>
                    <a:pt x="2392" y="3480"/>
                  </a:lnTo>
                  <a:lnTo>
                    <a:pt x="2455" y="3577"/>
                  </a:lnTo>
                  <a:lnTo>
                    <a:pt x="2515" y="3674"/>
                  </a:lnTo>
                  <a:lnTo>
                    <a:pt x="2574" y="3773"/>
                  </a:lnTo>
                  <a:lnTo>
                    <a:pt x="2633" y="3874"/>
                  </a:lnTo>
                  <a:lnTo>
                    <a:pt x="2690" y="3975"/>
                  </a:lnTo>
                  <a:lnTo>
                    <a:pt x="2744" y="4077"/>
                  </a:lnTo>
                  <a:lnTo>
                    <a:pt x="2797" y="4179"/>
                  </a:lnTo>
                  <a:lnTo>
                    <a:pt x="2849" y="4283"/>
                  </a:lnTo>
                  <a:lnTo>
                    <a:pt x="2900" y="4388"/>
                  </a:lnTo>
                  <a:lnTo>
                    <a:pt x="2948" y="4495"/>
                  </a:lnTo>
                  <a:lnTo>
                    <a:pt x="2994" y="4602"/>
                  </a:lnTo>
                  <a:lnTo>
                    <a:pt x="3040" y="4709"/>
                  </a:lnTo>
                  <a:lnTo>
                    <a:pt x="3083" y="4818"/>
                  </a:lnTo>
                  <a:lnTo>
                    <a:pt x="3126" y="4927"/>
                  </a:lnTo>
                  <a:lnTo>
                    <a:pt x="3166" y="5037"/>
                  </a:lnTo>
                  <a:lnTo>
                    <a:pt x="3204" y="5149"/>
                  </a:lnTo>
                  <a:lnTo>
                    <a:pt x="3241" y="5259"/>
                  </a:lnTo>
                  <a:lnTo>
                    <a:pt x="3275" y="5372"/>
                  </a:lnTo>
                  <a:lnTo>
                    <a:pt x="3308" y="5485"/>
                  </a:lnTo>
                  <a:lnTo>
                    <a:pt x="3340" y="5599"/>
                  </a:lnTo>
                  <a:lnTo>
                    <a:pt x="3370" y="5715"/>
                  </a:lnTo>
                  <a:lnTo>
                    <a:pt x="3397" y="5830"/>
                  </a:lnTo>
                  <a:lnTo>
                    <a:pt x="3423" y="5946"/>
                  </a:lnTo>
                  <a:lnTo>
                    <a:pt x="3447" y="6063"/>
                  </a:lnTo>
                  <a:lnTo>
                    <a:pt x="3469" y="6180"/>
                  </a:lnTo>
                  <a:lnTo>
                    <a:pt x="3490" y="6299"/>
                  </a:lnTo>
                  <a:lnTo>
                    <a:pt x="3508" y="6418"/>
                  </a:lnTo>
                  <a:lnTo>
                    <a:pt x="3525" y="6538"/>
                  </a:lnTo>
                  <a:lnTo>
                    <a:pt x="3540" y="6657"/>
                  </a:lnTo>
                  <a:lnTo>
                    <a:pt x="3552" y="6778"/>
                  </a:lnTo>
                  <a:lnTo>
                    <a:pt x="3563" y="6899"/>
                  </a:lnTo>
                  <a:lnTo>
                    <a:pt x="3572" y="7022"/>
                  </a:lnTo>
                  <a:lnTo>
                    <a:pt x="3577" y="7144"/>
                  </a:lnTo>
                  <a:lnTo>
                    <a:pt x="3583" y="7267"/>
                  </a:lnTo>
                  <a:lnTo>
                    <a:pt x="3585" y="7390"/>
                  </a:lnTo>
                  <a:lnTo>
                    <a:pt x="3585" y="739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79802594-B905-CD41-8B9B-6723AEF17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4717083"/>
              <a:ext cx="1622092" cy="2422782"/>
            </a:xfrm>
            <a:custGeom>
              <a:avLst/>
              <a:gdLst>
                <a:gd name="T0" fmla="*/ 4231 w 4941"/>
                <a:gd name="T1" fmla="*/ 0 h 7372"/>
                <a:gd name="T2" fmla="*/ 3885 w 4941"/>
                <a:gd name="T3" fmla="*/ 219 h 7372"/>
                <a:gd name="T4" fmla="*/ 3550 w 4941"/>
                <a:gd name="T5" fmla="*/ 454 h 7372"/>
                <a:gd name="T6" fmla="*/ 3226 w 4941"/>
                <a:gd name="T7" fmla="*/ 704 h 7372"/>
                <a:gd name="T8" fmla="*/ 2915 w 4941"/>
                <a:gd name="T9" fmla="*/ 969 h 7372"/>
                <a:gd name="T10" fmla="*/ 2616 w 4941"/>
                <a:gd name="T11" fmla="*/ 1248 h 7372"/>
                <a:gd name="T12" fmla="*/ 2331 w 4941"/>
                <a:gd name="T13" fmla="*/ 1540 h 7372"/>
                <a:gd name="T14" fmla="*/ 2061 w 4941"/>
                <a:gd name="T15" fmla="*/ 1844 h 7372"/>
                <a:gd name="T16" fmla="*/ 1804 w 4941"/>
                <a:gd name="T17" fmla="*/ 2163 h 7372"/>
                <a:gd name="T18" fmla="*/ 1562 w 4941"/>
                <a:gd name="T19" fmla="*/ 2493 h 7372"/>
                <a:gd name="T20" fmla="*/ 1335 w 4941"/>
                <a:gd name="T21" fmla="*/ 2834 h 7372"/>
                <a:gd name="T22" fmla="*/ 1125 w 4941"/>
                <a:gd name="T23" fmla="*/ 3187 h 7372"/>
                <a:gd name="T24" fmla="*/ 930 w 4941"/>
                <a:gd name="T25" fmla="*/ 3550 h 7372"/>
                <a:gd name="T26" fmla="*/ 753 w 4941"/>
                <a:gd name="T27" fmla="*/ 3922 h 7372"/>
                <a:gd name="T28" fmla="*/ 593 w 4941"/>
                <a:gd name="T29" fmla="*/ 4304 h 7372"/>
                <a:gd name="T30" fmla="*/ 450 w 4941"/>
                <a:gd name="T31" fmla="*/ 4696 h 7372"/>
                <a:gd name="T32" fmla="*/ 327 w 4941"/>
                <a:gd name="T33" fmla="*/ 5096 h 7372"/>
                <a:gd name="T34" fmla="*/ 222 w 4941"/>
                <a:gd name="T35" fmla="*/ 5504 h 7372"/>
                <a:gd name="T36" fmla="*/ 136 w 4941"/>
                <a:gd name="T37" fmla="*/ 5919 h 7372"/>
                <a:gd name="T38" fmla="*/ 71 w 4941"/>
                <a:gd name="T39" fmla="*/ 6342 h 7372"/>
                <a:gd name="T40" fmla="*/ 27 w 4941"/>
                <a:gd name="T41" fmla="*/ 6770 h 7372"/>
                <a:gd name="T42" fmla="*/ 3 w 4941"/>
                <a:gd name="T43" fmla="*/ 7204 h 7372"/>
                <a:gd name="T44" fmla="*/ 1382 w 4941"/>
                <a:gd name="T45" fmla="*/ 7372 h 7372"/>
                <a:gd name="T46" fmla="*/ 1395 w 4941"/>
                <a:gd name="T47" fmla="*/ 7005 h 7372"/>
                <a:gd name="T48" fmla="*/ 1427 w 4941"/>
                <a:gd name="T49" fmla="*/ 6643 h 7372"/>
                <a:gd name="T50" fmla="*/ 1476 w 4941"/>
                <a:gd name="T51" fmla="*/ 6286 h 7372"/>
                <a:gd name="T52" fmla="*/ 1542 w 4941"/>
                <a:gd name="T53" fmla="*/ 5934 h 7372"/>
                <a:gd name="T54" fmla="*/ 1626 w 4941"/>
                <a:gd name="T55" fmla="*/ 5588 h 7372"/>
                <a:gd name="T56" fmla="*/ 1724 w 4941"/>
                <a:gd name="T57" fmla="*/ 5250 h 7372"/>
                <a:gd name="T58" fmla="*/ 1838 w 4941"/>
                <a:gd name="T59" fmla="*/ 4918 h 7372"/>
                <a:gd name="T60" fmla="*/ 1968 w 4941"/>
                <a:gd name="T61" fmla="*/ 4594 h 7372"/>
                <a:gd name="T62" fmla="*/ 2112 w 4941"/>
                <a:gd name="T63" fmla="*/ 4278 h 7372"/>
                <a:gd name="T64" fmla="*/ 2271 w 4941"/>
                <a:gd name="T65" fmla="*/ 3969 h 7372"/>
                <a:gd name="T66" fmla="*/ 2444 w 4941"/>
                <a:gd name="T67" fmla="*/ 3670 h 7372"/>
                <a:gd name="T68" fmla="*/ 2630 w 4941"/>
                <a:gd name="T69" fmla="*/ 3380 h 7372"/>
                <a:gd name="T70" fmla="*/ 2829 w 4941"/>
                <a:gd name="T71" fmla="*/ 3099 h 7372"/>
                <a:gd name="T72" fmla="*/ 3041 w 4941"/>
                <a:gd name="T73" fmla="*/ 2827 h 7372"/>
                <a:gd name="T74" fmla="*/ 3266 w 4941"/>
                <a:gd name="T75" fmla="*/ 2567 h 7372"/>
                <a:gd name="T76" fmla="*/ 3501 w 4941"/>
                <a:gd name="T77" fmla="*/ 2317 h 7372"/>
                <a:gd name="T78" fmla="*/ 3748 w 4941"/>
                <a:gd name="T79" fmla="*/ 2080 h 7372"/>
                <a:gd name="T80" fmla="*/ 4006 w 4941"/>
                <a:gd name="T81" fmla="*/ 1852 h 7372"/>
                <a:gd name="T82" fmla="*/ 4276 w 4941"/>
                <a:gd name="T83" fmla="*/ 1638 h 7372"/>
                <a:gd name="T84" fmla="*/ 4554 w 4941"/>
                <a:gd name="T85" fmla="*/ 1436 h 7372"/>
                <a:gd name="T86" fmla="*/ 4843 w 4941"/>
                <a:gd name="T87" fmla="*/ 1248 h 7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41" h="7372">
                  <a:moveTo>
                    <a:pt x="4941" y="1187"/>
                  </a:moveTo>
                  <a:lnTo>
                    <a:pt x="4231" y="0"/>
                  </a:lnTo>
                  <a:lnTo>
                    <a:pt x="4231" y="0"/>
                  </a:lnTo>
                  <a:lnTo>
                    <a:pt x="4115" y="72"/>
                  </a:lnTo>
                  <a:lnTo>
                    <a:pt x="3999" y="145"/>
                  </a:lnTo>
                  <a:lnTo>
                    <a:pt x="3885" y="219"/>
                  </a:lnTo>
                  <a:lnTo>
                    <a:pt x="3772" y="296"/>
                  </a:lnTo>
                  <a:lnTo>
                    <a:pt x="3660" y="374"/>
                  </a:lnTo>
                  <a:lnTo>
                    <a:pt x="3550" y="454"/>
                  </a:lnTo>
                  <a:lnTo>
                    <a:pt x="3440" y="536"/>
                  </a:lnTo>
                  <a:lnTo>
                    <a:pt x="3333" y="620"/>
                  </a:lnTo>
                  <a:lnTo>
                    <a:pt x="3226" y="704"/>
                  </a:lnTo>
                  <a:lnTo>
                    <a:pt x="3121" y="791"/>
                  </a:lnTo>
                  <a:lnTo>
                    <a:pt x="3017" y="879"/>
                  </a:lnTo>
                  <a:lnTo>
                    <a:pt x="2915" y="969"/>
                  </a:lnTo>
                  <a:lnTo>
                    <a:pt x="2814" y="1060"/>
                  </a:lnTo>
                  <a:lnTo>
                    <a:pt x="2714" y="1153"/>
                  </a:lnTo>
                  <a:lnTo>
                    <a:pt x="2616" y="1248"/>
                  </a:lnTo>
                  <a:lnTo>
                    <a:pt x="2520" y="1343"/>
                  </a:lnTo>
                  <a:lnTo>
                    <a:pt x="2425" y="1440"/>
                  </a:lnTo>
                  <a:lnTo>
                    <a:pt x="2331" y="1540"/>
                  </a:lnTo>
                  <a:lnTo>
                    <a:pt x="2240" y="1640"/>
                  </a:lnTo>
                  <a:lnTo>
                    <a:pt x="2150" y="1742"/>
                  </a:lnTo>
                  <a:lnTo>
                    <a:pt x="2061" y="1844"/>
                  </a:lnTo>
                  <a:lnTo>
                    <a:pt x="1973" y="1949"/>
                  </a:lnTo>
                  <a:lnTo>
                    <a:pt x="1887" y="2056"/>
                  </a:lnTo>
                  <a:lnTo>
                    <a:pt x="1804" y="2163"/>
                  </a:lnTo>
                  <a:lnTo>
                    <a:pt x="1722" y="2271"/>
                  </a:lnTo>
                  <a:lnTo>
                    <a:pt x="1641" y="2381"/>
                  </a:lnTo>
                  <a:lnTo>
                    <a:pt x="1562" y="2493"/>
                  </a:lnTo>
                  <a:lnTo>
                    <a:pt x="1484" y="2605"/>
                  </a:lnTo>
                  <a:lnTo>
                    <a:pt x="1409" y="2719"/>
                  </a:lnTo>
                  <a:lnTo>
                    <a:pt x="1335" y="2834"/>
                  </a:lnTo>
                  <a:lnTo>
                    <a:pt x="1263" y="2950"/>
                  </a:lnTo>
                  <a:lnTo>
                    <a:pt x="1193" y="3068"/>
                  </a:lnTo>
                  <a:lnTo>
                    <a:pt x="1125" y="3187"/>
                  </a:lnTo>
                  <a:lnTo>
                    <a:pt x="1057" y="3307"/>
                  </a:lnTo>
                  <a:lnTo>
                    <a:pt x="992" y="3428"/>
                  </a:lnTo>
                  <a:lnTo>
                    <a:pt x="930" y="3550"/>
                  </a:lnTo>
                  <a:lnTo>
                    <a:pt x="869" y="3673"/>
                  </a:lnTo>
                  <a:lnTo>
                    <a:pt x="810" y="3797"/>
                  </a:lnTo>
                  <a:lnTo>
                    <a:pt x="753" y="3922"/>
                  </a:lnTo>
                  <a:lnTo>
                    <a:pt x="697" y="4048"/>
                  </a:lnTo>
                  <a:lnTo>
                    <a:pt x="644" y="4176"/>
                  </a:lnTo>
                  <a:lnTo>
                    <a:pt x="593" y="4304"/>
                  </a:lnTo>
                  <a:lnTo>
                    <a:pt x="543" y="4434"/>
                  </a:lnTo>
                  <a:lnTo>
                    <a:pt x="496" y="4564"/>
                  </a:lnTo>
                  <a:lnTo>
                    <a:pt x="450" y="4696"/>
                  </a:lnTo>
                  <a:lnTo>
                    <a:pt x="407" y="4828"/>
                  </a:lnTo>
                  <a:lnTo>
                    <a:pt x="366" y="4962"/>
                  </a:lnTo>
                  <a:lnTo>
                    <a:pt x="327" y="5096"/>
                  </a:lnTo>
                  <a:lnTo>
                    <a:pt x="289" y="5231"/>
                  </a:lnTo>
                  <a:lnTo>
                    <a:pt x="255" y="5367"/>
                  </a:lnTo>
                  <a:lnTo>
                    <a:pt x="222" y="5504"/>
                  </a:lnTo>
                  <a:lnTo>
                    <a:pt x="191" y="5641"/>
                  </a:lnTo>
                  <a:lnTo>
                    <a:pt x="163" y="5780"/>
                  </a:lnTo>
                  <a:lnTo>
                    <a:pt x="136" y="5919"/>
                  </a:lnTo>
                  <a:lnTo>
                    <a:pt x="113" y="6058"/>
                  </a:lnTo>
                  <a:lnTo>
                    <a:pt x="91" y="6200"/>
                  </a:lnTo>
                  <a:lnTo>
                    <a:pt x="71" y="6342"/>
                  </a:lnTo>
                  <a:lnTo>
                    <a:pt x="54" y="6483"/>
                  </a:lnTo>
                  <a:lnTo>
                    <a:pt x="39" y="6626"/>
                  </a:lnTo>
                  <a:lnTo>
                    <a:pt x="27" y="6770"/>
                  </a:lnTo>
                  <a:lnTo>
                    <a:pt x="17" y="6915"/>
                  </a:lnTo>
                  <a:lnTo>
                    <a:pt x="9" y="7058"/>
                  </a:lnTo>
                  <a:lnTo>
                    <a:pt x="3" y="7204"/>
                  </a:lnTo>
                  <a:lnTo>
                    <a:pt x="0" y="7351"/>
                  </a:lnTo>
                  <a:lnTo>
                    <a:pt x="1382" y="7372"/>
                  </a:lnTo>
                  <a:lnTo>
                    <a:pt x="1382" y="7372"/>
                  </a:lnTo>
                  <a:lnTo>
                    <a:pt x="1384" y="7249"/>
                  </a:lnTo>
                  <a:lnTo>
                    <a:pt x="1390" y="7127"/>
                  </a:lnTo>
                  <a:lnTo>
                    <a:pt x="1395" y="7005"/>
                  </a:lnTo>
                  <a:lnTo>
                    <a:pt x="1404" y="6884"/>
                  </a:lnTo>
                  <a:lnTo>
                    <a:pt x="1415" y="6763"/>
                  </a:lnTo>
                  <a:lnTo>
                    <a:pt x="1427" y="6643"/>
                  </a:lnTo>
                  <a:lnTo>
                    <a:pt x="1442" y="6523"/>
                  </a:lnTo>
                  <a:lnTo>
                    <a:pt x="1458" y="6404"/>
                  </a:lnTo>
                  <a:lnTo>
                    <a:pt x="1476" y="6286"/>
                  </a:lnTo>
                  <a:lnTo>
                    <a:pt x="1497" y="6168"/>
                  </a:lnTo>
                  <a:lnTo>
                    <a:pt x="1518" y="6050"/>
                  </a:lnTo>
                  <a:lnTo>
                    <a:pt x="1542" y="5934"/>
                  </a:lnTo>
                  <a:lnTo>
                    <a:pt x="1569" y="5818"/>
                  </a:lnTo>
                  <a:lnTo>
                    <a:pt x="1596" y="5703"/>
                  </a:lnTo>
                  <a:lnTo>
                    <a:pt x="1626" y="5588"/>
                  </a:lnTo>
                  <a:lnTo>
                    <a:pt x="1657" y="5475"/>
                  </a:lnTo>
                  <a:lnTo>
                    <a:pt x="1690" y="5362"/>
                  </a:lnTo>
                  <a:lnTo>
                    <a:pt x="1724" y="5250"/>
                  </a:lnTo>
                  <a:lnTo>
                    <a:pt x="1760" y="5139"/>
                  </a:lnTo>
                  <a:lnTo>
                    <a:pt x="1798" y="5028"/>
                  </a:lnTo>
                  <a:lnTo>
                    <a:pt x="1838" y="4918"/>
                  </a:lnTo>
                  <a:lnTo>
                    <a:pt x="1880" y="4810"/>
                  </a:lnTo>
                  <a:lnTo>
                    <a:pt x="1924" y="4701"/>
                  </a:lnTo>
                  <a:lnTo>
                    <a:pt x="1968" y="4594"/>
                  </a:lnTo>
                  <a:lnTo>
                    <a:pt x="2015" y="4488"/>
                  </a:lnTo>
                  <a:lnTo>
                    <a:pt x="2063" y="4382"/>
                  </a:lnTo>
                  <a:lnTo>
                    <a:pt x="2112" y="4278"/>
                  </a:lnTo>
                  <a:lnTo>
                    <a:pt x="2163" y="4174"/>
                  </a:lnTo>
                  <a:lnTo>
                    <a:pt x="2217" y="4071"/>
                  </a:lnTo>
                  <a:lnTo>
                    <a:pt x="2271" y="3969"/>
                  </a:lnTo>
                  <a:lnTo>
                    <a:pt x="2328" y="3868"/>
                  </a:lnTo>
                  <a:lnTo>
                    <a:pt x="2385" y="3769"/>
                  </a:lnTo>
                  <a:lnTo>
                    <a:pt x="2444" y="3670"/>
                  </a:lnTo>
                  <a:lnTo>
                    <a:pt x="2504" y="3571"/>
                  </a:lnTo>
                  <a:lnTo>
                    <a:pt x="2566" y="3476"/>
                  </a:lnTo>
                  <a:lnTo>
                    <a:pt x="2630" y="3380"/>
                  </a:lnTo>
                  <a:lnTo>
                    <a:pt x="2695" y="3285"/>
                  </a:lnTo>
                  <a:lnTo>
                    <a:pt x="2761" y="3191"/>
                  </a:lnTo>
                  <a:lnTo>
                    <a:pt x="2829" y="3099"/>
                  </a:lnTo>
                  <a:lnTo>
                    <a:pt x="2898" y="3006"/>
                  </a:lnTo>
                  <a:lnTo>
                    <a:pt x="2969" y="2916"/>
                  </a:lnTo>
                  <a:lnTo>
                    <a:pt x="3041" y="2827"/>
                  </a:lnTo>
                  <a:lnTo>
                    <a:pt x="3114" y="2739"/>
                  </a:lnTo>
                  <a:lnTo>
                    <a:pt x="3189" y="2653"/>
                  </a:lnTo>
                  <a:lnTo>
                    <a:pt x="3266" y="2567"/>
                  </a:lnTo>
                  <a:lnTo>
                    <a:pt x="3342" y="2483"/>
                  </a:lnTo>
                  <a:lnTo>
                    <a:pt x="3421" y="2399"/>
                  </a:lnTo>
                  <a:lnTo>
                    <a:pt x="3501" y="2317"/>
                  </a:lnTo>
                  <a:lnTo>
                    <a:pt x="3582" y="2237"/>
                  </a:lnTo>
                  <a:lnTo>
                    <a:pt x="3665" y="2157"/>
                  </a:lnTo>
                  <a:lnTo>
                    <a:pt x="3748" y="2080"/>
                  </a:lnTo>
                  <a:lnTo>
                    <a:pt x="3833" y="2002"/>
                  </a:lnTo>
                  <a:lnTo>
                    <a:pt x="3920" y="1927"/>
                  </a:lnTo>
                  <a:lnTo>
                    <a:pt x="4006" y="1852"/>
                  </a:lnTo>
                  <a:lnTo>
                    <a:pt x="4095" y="1779"/>
                  </a:lnTo>
                  <a:lnTo>
                    <a:pt x="4184" y="1709"/>
                  </a:lnTo>
                  <a:lnTo>
                    <a:pt x="4276" y="1638"/>
                  </a:lnTo>
                  <a:lnTo>
                    <a:pt x="4367" y="1569"/>
                  </a:lnTo>
                  <a:lnTo>
                    <a:pt x="4460" y="1502"/>
                  </a:lnTo>
                  <a:lnTo>
                    <a:pt x="4554" y="1436"/>
                  </a:lnTo>
                  <a:lnTo>
                    <a:pt x="4649" y="1372"/>
                  </a:lnTo>
                  <a:lnTo>
                    <a:pt x="4746" y="1309"/>
                  </a:lnTo>
                  <a:lnTo>
                    <a:pt x="4843" y="1248"/>
                  </a:lnTo>
                  <a:lnTo>
                    <a:pt x="4941" y="1187"/>
                  </a:lnTo>
                  <a:lnTo>
                    <a:pt x="4941" y="118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45815C4C-028C-7F40-A9B8-66B2A86CD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5337" y="7215794"/>
              <a:ext cx="1626694" cy="2415881"/>
            </a:xfrm>
            <a:custGeom>
              <a:avLst/>
              <a:gdLst>
                <a:gd name="T0" fmla="*/ 709 w 4953"/>
                <a:gd name="T1" fmla="*/ 7352 h 7352"/>
                <a:gd name="T2" fmla="*/ 1056 w 4953"/>
                <a:gd name="T3" fmla="*/ 7133 h 7352"/>
                <a:gd name="T4" fmla="*/ 1391 w 4953"/>
                <a:gd name="T5" fmla="*/ 6899 h 7352"/>
                <a:gd name="T6" fmla="*/ 1715 w 4953"/>
                <a:gd name="T7" fmla="*/ 6650 h 7352"/>
                <a:gd name="T8" fmla="*/ 2026 w 4953"/>
                <a:gd name="T9" fmla="*/ 6386 h 7352"/>
                <a:gd name="T10" fmla="*/ 2324 w 4953"/>
                <a:gd name="T11" fmla="*/ 6109 h 7352"/>
                <a:gd name="T12" fmla="*/ 2609 w 4953"/>
                <a:gd name="T13" fmla="*/ 5818 h 7352"/>
                <a:gd name="T14" fmla="*/ 2881 w 4953"/>
                <a:gd name="T15" fmla="*/ 5513 h 7352"/>
                <a:gd name="T16" fmla="*/ 3138 w 4953"/>
                <a:gd name="T17" fmla="*/ 5197 h 7352"/>
                <a:gd name="T18" fmla="*/ 3381 w 4953"/>
                <a:gd name="T19" fmla="*/ 4867 h 7352"/>
                <a:gd name="T20" fmla="*/ 3608 w 4953"/>
                <a:gd name="T21" fmla="*/ 4527 h 7352"/>
                <a:gd name="T22" fmla="*/ 3819 w 4953"/>
                <a:gd name="T23" fmla="*/ 4176 h 7352"/>
                <a:gd name="T24" fmla="*/ 4013 w 4953"/>
                <a:gd name="T25" fmla="*/ 3814 h 7352"/>
                <a:gd name="T26" fmla="*/ 4192 w 4953"/>
                <a:gd name="T27" fmla="*/ 3442 h 7352"/>
                <a:gd name="T28" fmla="*/ 4352 w 4953"/>
                <a:gd name="T29" fmla="*/ 3060 h 7352"/>
                <a:gd name="T30" fmla="*/ 4496 w 4953"/>
                <a:gd name="T31" fmla="*/ 2670 h 7352"/>
                <a:gd name="T32" fmla="*/ 4620 w 4953"/>
                <a:gd name="T33" fmla="*/ 2272 h 7352"/>
                <a:gd name="T34" fmla="*/ 4725 w 4953"/>
                <a:gd name="T35" fmla="*/ 1864 h 7352"/>
                <a:gd name="T36" fmla="*/ 4812 w 4953"/>
                <a:gd name="T37" fmla="*/ 1450 h 7352"/>
                <a:gd name="T38" fmla="*/ 4878 w 4953"/>
                <a:gd name="T39" fmla="*/ 1029 h 7352"/>
                <a:gd name="T40" fmla="*/ 4925 w 4953"/>
                <a:gd name="T41" fmla="*/ 602 h 7352"/>
                <a:gd name="T42" fmla="*/ 4950 w 4953"/>
                <a:gd name="T43" fmla="*/ 168 h 7352"/>
                <a:gd name="T44" fmla="*/ 3571 w 4953"/>
                <a:gd name="T45" fmla="*/ 0 h 7352"/>
                <a:gd name="T46" fmla="*/ 3556 w 4953"/>
                <a:gd name="T47" fmla="*/ 367 h 7352"/>
                <a:gd name="T48" fmla="*/ 3522 w 4953"/>
                <a:gd name="T49" fmla="*/ 729 h 7352"/>
                <a:gd name="T50" fmla="*/ 3472 w 4953"/>
                <a:gd name="T51" fmla="*/ 1085 h 7352"/>
                <a:gd name="T52" fmla="*/ 3405 w 4953"/>
                <a:gd name="T53" fmla="*/ 1435 h 7352"/>
                <a:gd name="T54" fmla="*/ 3322 w 4953"/>
                <a:gd name="T55" fmla="*/ 1779 h 7352"/>
                <a:gd name="T56" fmla="*/ 3222 w 4953"/>
                <a:gd name="T57" fmla="*/ 2116 h 7352"/>
                <a:gd name="T58" fmla="*/ 3107 w 4953"/>
                <a:gd name="T59" fmla="*/ 2447 h 7352"/>
                <a:gd name="T60" fmla="*/ 2977 w 4953"/>
                <a:gd name="T61" fmla="*/ 2770 h 7352"/>
                <a:gd name="T62" fmla="*/ 2832 w 4953"/>
                <a:gd name="T63" fmla="*/ 3087 h 7352"/>
                <a:gd name="T64" fmla="*/ 2672 w 4953"/>
                <a:gd name="T65" fmla="*/ 3394 h 7352"/>
                <a:gd name="T66" fmla="*/ 2499 w 4953"/>
                <a:gd name="T67" fmla="*/ 3692 h 7352"/>
                <a:gd name="T68" fmla="*/ 2313 w 4953"/>
                <a:gd name="T69" fmla="*/ 3981 h 7352"/>
                <a:gd name="T70" fmla="*/ 2113 w 4953"/>
                <a:gd name="T71" fmla="*/ 4261 h 7352"/>
                <a:gd name="T72" fmla="*/ 1901 w 4953"/>
                <a:gd name="T73" fmla="*/ 4532 h 7352"/>
                <a:gd name="T74" fmla="*/ 1676 w 4953"/>
                <a:gd name="T75" fmla="*/ 4791 h 7352"/>
                <a:gd name="T76" fmla="*/ 1440 w 4953"/>
                <a:gd name="T77" fmla="*/ 5040 h 7352"/>
                <a:gd name="T78" fmla="*/ 1192 w 4953"/>
                <a:gd name="T79" fmla="*/ 5277 h 7352"/>
                <a:gd name="T80" fmla="*/ 934 w 4953"/>
                <a:gd name="T81" fmla="*/ 5502 h 7352"/>
                <a:gd name="T82" fmla="*/ 665 w 4953"/>
                <a:gd name="T83" fmla="*/ 5716 h 7352"/>
                <a:gd name="T84" fmla="*/ 386 w 4953"/>
                <a:gd name="T85" fmla="*/ 5917 h 7352"/>
                <a:gd name="T86" fmla="*/ 98 w 4953"/>
                <a:gd name="T87" fmla="*/ 6104 h 7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53" h="7352">
                  <a:moveTo>
                    <a:pt x="0" y="6165"/>
                  </a:moveTo>
                  <a:lnTo>
                    <a:pt x="709" y="7352"/>
                  </a:lnTo>
                  <a:lnTo>
                    <a:pt x="709" y="7352"/>
                  </a:lnTo>
                  <a:lnTo>
                    <a:pt x="826" y="7281"/>
                  </a:lnTo>
                  <a:lnTo>
                    <a:pt x="941" y="7208"/>
                  </a:lnTo>
                  <a:lnTo>
                    <a:pt x="1056" y="7133"/>
                  </a:lnTo>
                  <a:lnTo>
                    <a:pt x="1169" y="7058"/>
                  </a:lnTo>
                  <a:lnTo>
                    <a:pt x="1281" y="6979"/>
                  </a:lnTo>
                  <a:lnTo>
                    <a:pt x="1391" y="6899"/>
                  </a:lnTo>
                  <a:lnTo>
                    <a:pt x="1500" y="6818"/>
                  </a:lnTo>
                  <a:lnTo>
                    <a:pt x="1609" y="6735"/>
                  </a:lnTo>
                  <a:lnTo>
                    <a:pt x="1715" y="6650"/>
                  </a:lnTo>
                  <a:lnTo>
                    <a:pt x="1820" y="6564"/>
                  </a:lnTo>
                  <a:lnTo>
                    <a:pt x="1924" y="6477"/>
                  </a:lnTo>
                  <a:lnTo>
                    <a:pt x="2026" y="6386"/>
                  </a:lnTo>
                  <a:lnTo>
                    <a:pt x="2127" y="6295"/>
                  </a:lnTo>
                  <a:lnTo>
                    <a:pt x="2226" y="6203"/>
                  </a:lnTo>
                  <a:lnTo>
                    <a:pt x="2324" y="6109"/>
                  </a:lnTo>
                  <a:lnTo>
                    <a:pt x="2421" y="6013"/>
                  </a:lnTo>
                  <a:lnTo>
                    <a:pt x="2516" y="5916"/>
                  </a:lnTo>
                  <a:lnTo>
                    <a:pt x="2609" y="5818"/>
                  </a:lnTo>
                  <a:lnTo>
                    <a:pt x="2702" y="5718"/>
                  </a:lnTo>
                  <a:lnTo>
                    <a:pt x="2792" y="5616"/>
                  </a:lnTo>
                  <a:lnTo>
                    <a:pt x="2881" y="5513"/>
                  </a:lnTo>
                  <a:lnTo>
                    <a:pt x="2969" y="5409"/>
                  </a:lnTo>
                  <a:lnTo>
                    <a:pt x="3055" y="5303"/>
                  </a:lnTo>
                  <a:lnTo>
                    <a:pt x="3138" y="5197"/>
                  </a:lnTo>
                  <a:lnTo>
                    <a:pt x="3221" y="5089"/>
                  </a:lnTo>
                  <a:lnTo>
                    <a:pt x="3301" y="4979"/>
                  </a:lnTo>
                  <a:lnTo>
                    <a:pt x="3381" y="4867"/>
                  </a:lnTo>
                  <a:lnTo>
                    <a:pt x="3457" y="4755"/>
                  </a:lnTo>
                  <a:lnTo>
                    <a:pt x="3534" y="4642"/>
                  </a:lnTo>
                  <a:lnTo>
                    <a:pt x="3608" y="4527"/>
                  </a:lnTo>
                  <a:lnTo>
                    <a:pt x="3680" y="4412"/>
                  </a:lnTo>
                  <a:lnTo>
                    <a:pt x="3751" y="4294"/>
                  </a:lnTo>
                  <a:lnTo>
                    <a:pt x="3819" y="4176"/>
                  </a:lnTo>
                  <a:lnTo>
                    <a:pt x="3885" y="4057"/>
                  </a:lnTo>
                  <a:lnTo>
                    <a:pt x="3950" y="3936"/>
                  </a:lnTo>
                  <a:lnTo>
                    <a:pt x="4013" y="3814"/>
                  </a:lnTo>
                  <a:lnTo>
                    <a:pt x="4075" y="3692"/>
                  </a:lnTo>
                  <a:lnTo>
                    <a:pt x="4134" y="3567"/>
                  </a:lnTo>
                  <a:lnTo>
                    <a:pt x="4192" y="3442"/>
                  </a:lnTo>
                  <a:lnTo>
                    <a:pt x="4247" y="3316"/>
                  </a:lnTo>
                  <a:lnTo>
                    <a:pt x="4301" y="3189"/>
                  </a:lnTo>
                  <a:lnTo>
                    <a:pt x="4352" y="3060"/>
                  </a:lnTo>
                  <a:lnTo>
                    <a:pt x="4402" y="2931"/>
                  </a:lnTo>
                  <a:lnTo>
                    <a:pt x="4450" y="2801"/>
                  </a:lnTo>
                  <a:lnTo>
                    <a:pt x="4496" y="2670"/>
                  </a:lnTo>
                  <a:lnTo>
                    <a:pt x="4539" y="2539"/>
                  </a:lnTo>
                  <a:lnTo>
                    <a:pt x="4580" y="2405"/>
                  </a:lnTo>
                  <a:lnTo>
                    <a:pt x="4620" y="2272"/>
                  </a:lnTo>
                  <a:lnTo>
                    <a:pt x="4657" y="2137"/>
                  </a:lnTo>
                  <a:lnTo>
                    <a:pt x="4692" y="2001"/>
                  </a:lnTo>
                  <a:lnTo>
                    <a:pt x="4725" y="1864"/>
                  </a:lnTo>
                  <a:lnTo>
                    <a:pt x="4756" y="1727"/>
                  </a:lnTo>
                  <a:lnTo>
                    <a:pt x="4786" y="1589"/>
                  </a:lnTo>
                  <a:lnTo>
                    <a:pt x="4812" y="1450"/>
                  </a:lnTo>
                  <a:lnTo>
                    <a:pt x="4836" y="1311"/>
                  </a:lnTo>
                  <a:lnTo>
                    <a:pt x="4859" y="1170"/>
                  </a:lnTo>
                  <a:lnTo>
                    <a:pt x="4878" y="1029"/>
                  </a:lnTo>
                  <a:lnTo>
                    <a:pt x="4896" y="887"/>
                  </a:lnTo>
                  <a:lnTo>
                    <a:pt x="4911" y="745"/>
                  </a:lnTo>
                  <a:lnTo>
                    <a:pt x="4925" y="602"/>
                  </a:lnTo>
                  <a:lnTo>
                    <a:pt x="4935" y="458"/>
                  </a:lnTo>
                  <a:lnTo>
                    <a:pt x="4943" y="313"/>
                  </a:lnTo>
                  <a:lnTo>
                    <a:pt x="4950" y="168"/>
                  </a:lnTo>
                  <a:lnTo>
                    <a:pt x="4953" y="22"/>
                  </a:lnTo>
                  <a:lnTo>
                    <a:pt x="3571" y="0"/>
                  </a:lnTo>
                  <a:lnTo>
                    <a:pt x="3571" y="0"/>
                  </a:lnTo>
                  <a:lnTo>
                    <a:pt x="3568" y="124"/>
                  </a:lnTo>
                  <a:lnTo>
                    <a:pt x="3562" y="246"/>
                  </a:lnTo>
                  <a:lnTo>
                    <a:pt x="3556" y="367"/>
                  </a:lnTo>
                  <a:lnTo>
                    <a:pt x="3546" y="488"/>
                  </a:lnTo>
                  <a:lnTo>
                    <a:pt x="3536" y="609"/>
                  </a:lnTo>
                  <a:lnTo>
                    <a:pt x="3522" y="729"/>
                  </a:lnTo>
                  <a:lnTo>
                    <a:pt x="3508" y="847"/>
                  </a:lnTo>
                  <a:lnTo>
                    <a:pt x="3492" y="966"/>
                  </a:lnTo>
                  <a:lnTo>
                    <a:pt x="3472" y="1085"/>
                  </a:lnTo>
                  <a:lnTo>
                    <a:pt x="3452" y="1202"/>
                  </a:lnTo>
                  <a:lnTo>
                    <a:pt x="3430" y="1319"/>
                  </a:lnTo>
                  <a:lnTo>
                    <a:pt x="3405" y="1435"/>
                  </a:lnTo>
                  <a:lnTo>
                    <a:pt x="3379" y="1550"/>
                  </a:lnTo>
                  <a:lnTo>
                    <a:pt x="3351" y="1664"/>
                  </a:lnTo>
                  <a:lnTo>
                    <a:pt x="3322" y="1779"/>
                  </a:lnTo>
                  <a:lnTo>
                    <a:pt x="3291" y="1893"/>
                  </a:lnTo>
                  <a:lnTo>
                    <a:pt x="3257" y="2005"/>
                  </a:lnTo>
                  <a:lnTo>
                    <a:pt x="3222" y="2116"/>
                  </a:lnTo>
                  <a:lnTo>
                    <a:pt x="3186" y="2228"/>
                  </a:lnTo>
                  <a:lnTo>
                    <a:pt x="3147" y="2338"/>
                  </a:lnTo>
                  <a:lnTo>
                    <a:pt x="3107" y="2447"/>
                  </a:lnTo>
                  <a:lnTo>
                    <a:pt x="3065" y="2556"/>
                  </a:lnTo>
                  <a:lnTo>
                    <a:pt x="3021" y="2664"/>
                  </a:lnTo>
                  <a:lnTo>
                    <a:pt x="2977" y="2770"/>
                  </a:lnTo>
                  <a:lnTo>
                    <a:pt x="2930" y="2877"/>
                  </a:lnTo>
                  <a:lnTo>
                    <a:pt x="2881" y="2982"/>
                  </a:lnTo>
                  <a:lnTo>
                    <a:pt x="2832" y="3087"/>
                  </a:lnTo>
                  <a:lnTo>
                    <a:pt x="2779" y="3189"/>
                  </a:lnTo>
                  <a:lnTo>
                    <a:pt x="2727" y="3292"/>
                  </a:lnTo>
                  <a:lnTo>
                    <a:pt x="2672" y="3394"/>
                  </a:lnTo>
                  <a:lnTo>
                    <a:pt x="2616" y="3494"/>
                  </a:lnTo>
                  <a:lnTo>
                    <a:pt x="2558" y="3593"/>
                  </a:lnTo>
                  <a:lnTo>
                    <a:pt x="2499" y="3692"/>
                  </a:lnTo>
                  <a:lnTo>
                    <a:pt x="2438" y="3790"/>
                  </a:lnTo>
                  <a:lnTo>
                    <a:pt x="2376" y="3886"/>
                  </a:lnTo>
                  <a:lnTo>
                    <a:pt x="2313" y="3981"/>
                  </a:lnTo>
                  <a:lnTo>
                    <a:pt x="2248" y="4076"/>
                  </a:lnTo>
                  <a:lnTo>
                    <a:pt x="2180" y="4169"/>
                  </a:lnTo>
                  <a:lnTo>
                    <a:pt x="2113" y="4261"/>
                  </a:lnTo>
                  <a:lnTo>
                    <a:pt x="2043" y="4352"/>
                  </a:lnTo>
                  <a:lnTo>
                    <a:pt x="1973" y="4443"/>
                  </a:lnTo>
                  <a:lnTo>
                    <a:pt x="1901" y="4532"/>
                  </a:lnTo>
                  <a:lnTo>
                    <a:pt x="1827" y="4618"/>
                  </a:lnTo>
                  <a:lnTo>
                    <a:pt x="1752" y="4705"/>
                  </a:lnTo>
                  <a:lnTo>
                    <a:pt x="1676" y="4791"/>
                  </a:lnTo>
                  <a:lnTo>
                    <a:pt x="1598" y="4875"/>
                  </a:lnTo>
                  <a:lnTo>
                    <a:pt x="1520" y="4957"/>
                  </a:lnTo>
                  <a:lnTo>
                    <a:pt x="1440" y="5040"/>
                  </a:lnTo>
                  <a:lnTo>
                    <a:pt x="1359" y="5119"/>
                  </a:lnTo>
                  <a:lnTo>
                    <a:pt x="1277" y="5199"/>
                  </a:lnTo>
                  <a:lnTo>
                    <a:pt x="1192" y="5277"/>
                  </a:lnTo>
                  <a:lnTo>
                    <a:pt x="1108" y="5353"/>
                  </a:lnTo>
                  <a:lnTo>
                    <a:pt x="1021" y="5429"/>
                  </a:lnTo>
                  <a:lnTo>
                    <a:pt x="934" y="5502"/>
                  </a:lnTo>
                  <a:lnTo>
                    <a:pt x="845" y="5575"/>
                  </a:lnTo>
                  <a:lnTo>
                    <a:pt x="756" y="5646"/>
                  </a:lnTo>
                  <a:lnTo>
                    <a:pt x="665" y="5716"/>
                  </a:lnTo>
                  <a:lnTo>
                    <a:pt x="574" y="5784"/>
                  </a:lnTo>
                  <a:lnTo>
                    <a:pt x="481" y="5851"/>
                  </a:lnTo>
                  <a:lnTo>
                    <a:pt x="386" y="5917"/>
                  </a:lnTo>
                  <a:lnTo>
                    <a:pt x="292" y="5981"/>
                  </a:lnTo>
                  <a:lnTo>
                    <a:pt x="196" y="6044"/>
                  </a:lnTo>
                  <a:lnTo>
                    <a:pt x="98" y="6104"/>
                  </a:lnTo>
                  <a:lnTo>
                    <a:pt x="0" y="6165"/>
                  </a:lnTo>
                  <a:lnTo>
                    <a:pt x="0" y="616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259FF98-646D-AE4C-AAAB-1EA253303610}"/>
              </a:ext>
            </a:extLst>
          </p:cNvPr>
          <p:cNvGrpSpPr/>
          <p:nvPr/>
        </p:nvGrpSpPr>
        <p:grpSpPr>
          <a:xfrm>
            <a:off x="14132490" y="4352287"/>
            <a:ext cx="4637339" cy="4613183"/>
            <a:chOff x="14132490" y="4866637"/>
            <a:chExt cx="4637339" cy="4613183"/>
          </a:xfrm>
        </p:grpSpPr>
        <p:sp>
          <p:nvSpPr>
            <p:cNvPr id="135" name="Freeform 17">
              <a:extLst>
                <a:ext uri="{FF2B5EF4-FFF2-40B4-BE49-F238E27FC236}">
                  <a16:creationId xmlns:a16="http://schemas.microsoft.com/office/drawing/2014/main" id="{4218054F-0383-5B4A-B671-C5408CD1F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9148" y="5188756"/>
              <a:ext cx="1320681" cy="1960314"/>
            </a:xfrm>
            <a:custGeom>
              <a:avLst/>
              <a:gdLst>
                <a:gd name="T0" fmla="*/ 4018 w 4018"/>
                <a:gd name="T1" fmla="*/ 5942 h 5960"/>
                <a:gd name="T2" fmla="*/ 4004 w 4018"/>
                <a:gd name="T3" fmla="*/ 5588 h 5960"/>
                <a:gd name="T4" fmla="*/ 3973 w 4018"/>
                <a:gd name="T5" fmla="*/ 5240 h 5960"/>
                <a:gd name="T6" fmla="*/ 3926 w 4018"/>
                <a:gd name="T7" fmla="*/ 4896 h 5960"/>
                <a:gd name="T8" fmla="*/ 3863 w 4018"/>
                <a:gd name="T9" fmla="*/ 4558 h 5960"/>
                <a:gd name="T10" fmla="*/ 3783 w 4018"/>
                <a:gd name="T11" fmla="*/ 4226 h 5960"/>
                <a:gd name="T12" fmla="*/ 3687 w 4018"/>
                <a:gd name="T13" fmla="*/ 3900 h 5960"/>
                <a:gd name="T14" fmla="*/ 3576 w 4018"/>
                <a:gd name="T15" fmla="*/ 3581 h 5960"/>
                <a:gd name="T16" fmla="*/ 3452 w 4018"/>
                <a:gd name="T17" fmla="*/ 3269 h 5960"/>
                <a:gd name="T18" fmla="*/ 3313 w 4018"/>
                <a:gd name="T19" fmla="*/ 2965 h 5960"/>
                <a:gd name="T20" fmla="*/ 3158 w 4018"/>
                <a:gd name="T21" fmla="*/ 2668 h 5960"/>
                <a:gd name="T22" fmla="*/ 2992 w 4018"/>
                <a:gd name="T23" fmla="*/ 2381 h 5960"/>
                <a:gd name="T24" fmla="*/ 2813 w 4018"/>
                <a:gd name="T25" fmla="*/ 2101 h 5960"/>
                <a:gd name="T26" fmla="*/ 2620 w 4018"/>
                <a:gd name="T27" fmla="*/ 1832 h 5960"/>
                <a:gd name="T28" fmla="*/ 2416 w 4018"/>
                <a:gd name="T29" fmla="*/ 1571 h 5960"/>
                <a:gd name="T30" fmla="*/ 2199 w 4018"/>
                <a:gd name="T31" fmla="*/ 1321 h 5960"/>
                <a:gd name="T32" fmla="*/ 1972 w 4018"/>
                <a:gd name="T33" fmla="*/ 1082 h 5960"/>
                <a:gd name="T34" fmla="*/ 1733 w 4018"/>
                <a:gd name="T35" fmla="*/ 853 h 5960"/>
                <a:gd name="T36" fmla="*/ 1483 w 4018"/>
                <a:gd name="T37" fmla="*/ 637 h 5960"/>
                <a:gd name="T38" fmla="*/ 1224 w 4018"/>
                <a:gd name="T39" fmla="*/ 431 h 5960"/>
                <a:gd name="T40" fmla="*/ 955 w 4018"/>
                <a:gd name="T41" fmla="*/ 237 h 5960"/>
                <a:gd name="T42" fmla="*/ 676 w 4018"/>
                <a:gd name="T43" fmla="*/ 57 h 5960"/>
                <a:gd name="T44" fmla="*/ 0 w 4018"/>
                <a:gd name="T45" fmla="*/ 984 h 5960"/>
                <a:gd name="T46" fmla="*/ 235 w 4018"/>
                <a:gd name="T47" fmla="*/ 1131 h 5960"/>
                <a:gd name="T48" fmla="*/ 463 w 4018"/>
                <a:gd name="T49" fmla="*/ 1289 h 5960"/>
                <a:gd name="T50" fmla="*/ 682 w 4018"/>
                <a:gd name="T51" fmla="*/ 1458 h 5960"/>
                <a:gd name="T52" fmla="*/ 894 w 4018"/>
                <a:gd name="T53" fmla="*/ 1638 h 5960"/>
                <a:gd name="T54" fmla="*/ 1096 w 4018"/>
                <a:gd name="T55" fmla="*/ 1826 h 5960"/>
                <a:gd name="T56" fmla="*/ 1290 w 4018"/>
                <a:gd name="T57" fmla="*/ 2023 h 5960"/>
                <a:gd name="T58" fmla="*/ 1475 w 4018"/>
                <a:gd name="T59" fmla="*/ 2230 h 5960"/>
                <a:gd name="T60" fmla="*/ 1650 w 4018"/>
                <a:gd name="T61" fmla="*/ 2445 h 5960"/>
                <a:gd name="T62" fmla="*/ 1814 w 4018"/>
                <a:gd name="T63" fmla="*/ 2668 h 5960"/>
                <a:gd name="T64" fmla="*/ 1968 w 4018"/>
                <a:gd name="T65" fmla="*/ 2899 h 5960"/>
                <a:gd name="T66" fmla="*/ 2111 w 4018"/>
                <a:gd name="T67" fmla="*/ 3137 h 5960"/>
                <a:gd name="T68" fmla="*/ 2243 w 4018"/>
                <a:gd name="T69" fmla="*/ 3384 h 5960"/>
                <a:gd name="T70" fmla="*/ 2363 w 4018"/>
                <a:gd name="T71" fmla="*/ 3636 h 5960"/>
                <a:gd name="T72" fmla="*/ 2473 w 4018"/>
                <a:gd name="T73" fmla="*/ 3895 h 5960"/>
                <a:gd name="T74" fmla="*/ 2568 w 4018"/>
                <a:gd name="T75" fmla="*/ 4160 h 5960"/>
                <a:gd name="T76" fmla="*/ 2653 w 4018"/>
                <a:gd name="T77" fmla="*/ 4432 h 5960"/>
                <a:gd name="T78" fmla="*/ 2724 w 4018"/>
                <a:gd name="T79" fmla="*/ 4708 h 5960"/>
                <a:gd name="T80" fmla="*/ 2782 w 4018"/>
                <a:gd name="T81" fmla="*/ 4989 h 5960"/>
                <a:gd name="T82" fmla="*/ 2825 w 4018"/>
                <a:gd name="T83" fmla="*/ 5275 h 5960"/>
                <a:gd name="T84" fmla="*/ 2856 w 4018"/>
                <a:gd name="T85" fmla="*/ 5566 h 5960"/>
                <a:gd name="T86" fmla="*/ 2872 w 4018"/>
                <a:gd name="T87" fmla="*/ 5861 h 5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18" h="5960">
                  <a:moveTo>
                    <a:pt x="2874" y="5960"/>
                  </a:moveTo>
                  <a:lnTo>
                    <a:pt x="4018" y="5942"/>
                  </a:lnTo>
                  <a:lnTo>
                    <a:pt x="4018" y="5942"/>
                  </a:lnTo>
                  <a:lnTo>
                    <a:pt x="4016" y="5823"/>
                  </a:lnTo>
                  <a:lnTo>
                    <a:pt x="4011" y="5705"/>
                  </a:lnTo>
                  <a:lnTo>
                    <a:pt x="4004" y="5588"/>
                  </a:lnTo>
                  <a:lnTo>
                    <a:pt x="3996" y="5472"/>
                  </a:lnTo>
                  <a:lnTo>
                    <a:pt x="3986" y="5355"/>
                  </a:lnTo>
                  <a:lnTo>
                    <a:pt x="3973" y="5240"/>
                  </a:lnTo>
                  <a:lnTo>
                    <a:pt x="3960" y="5125"/>
                  </a:lnTo>
                  <a:lnTo>
                    <a:pt x="3944" y="5010"/>
                  </a:lnTo>
                  <a:lnTo>
                    <a:pt x="3926" y="4896"/>
                  </a:lnTo>
                  <a:lnTo>
                    <a:pt x="3906" y="4783"/>
                  </a:lnTo>
                  <a:lnTo>
                    <a:pt x="3885" y="4670"/>
                  </a:lnTo>
                  <a:lnTo>
                    <a:pt x="3863" y="4558"/>
                  </a:lnTo>
                  <a:lnTo>
                    <a:pt x="3837" y="4447"/>
                  </a:lnTo>
                  <a:lnTo>
                    <a:pt x="3811" y="4336"/>
                  </a:lnTo>
                  <a:lnTo>
                    <a:pt x="3783" y="4226"/>
                  </a:lnTo>
                  <a:lnTo>
                    <a:pt x="3752" y="4117"/>
                  </a:lnTo>
                  <a:lnTo>
                    <a:pt x="3721" y="4008"/>
                  </a:lnTo>
                  <a:lnTo>
                    <a:pt x="3687" y="3900"/>
                  </a:lnTo>
                  <a:lnTo>
                    <a:pt x="3651" y="3793"/>
                  </a:lnTo>
                  <a:lnTo>
                    <a:pt x="3615" y="3686"/>
                  </a:lnTo>
                  <a:lnTo>
                    <a:pt x="3576" y="3581"/>
                  </a:lnTo>
                  <a:lnTo>
                    <a:pt x="3536" y="3476"/>
                  </a:lnTo>
                  <a:lnTo>
                    <a:pt x="3495" y="3373"/>
                  </a:lnTo>
                  <a:lnTo>
                    <a:pt x="3452" y="3269"/>
                  </a:lnTo>
                  <a:lnTo>
                    <a:pt x="3406" y="3167"/>
                  </a:lnTo>
                  <a:lnTo>
                    <a:pt x="3360" y="3065"/>
                  </a:lnTo>
                  <a:lnTo>
                    <a:pt x="3313" y="2965"/>
                  </a:lnTo>
                  <a:lnTo>
                    <a:pt x="3262" y="2865"/>
                  </a:lnTo>
                  <a:lnTo>
                    <a:pt x="3211" y="2766"/>
                  </a:lnTo>
                  <a:lnTo>
                    <a:pt x="3158" y="2668"/>
                  </a:lnTo>
                  <a:lnTo>
                    <a:pt x="3105" y="2571"/>
                  </a:lnTo>
                  <a:lnTo>
                    <a:pt x="3049" y="2475"/>
                  </a:lnTo>
                  <a:lnTo>
                    <a:pt x="2992" y="2381"/>
                  </a:lnTo>
                  <a:lnTo>
                    <a:pt x="2934" y="2287"/>
                  </a:lnTo>
                  <a:lnTo>
                    <a:pt x="2874" y="2193"/>
                  </a:lnTo>
                  <a:lnTo>
                    <a:pt x="2813" y="2101"/>
                  </a:lnTo>
                  <a:lnTo>
                    <a:pt x="2750" y="2011"/>
                  </a:lnTo>
                  <a:lnTo>
                    <a:pt x="2686" y="1921"/>
                  </a:lnTo>
                  <a:lnTo>
                    <a:pt x="2620" y="1832"/>
                  </a:lnTo>
                  <a:lnTo>
                    <a:pt x="2554" y="1744"/>
                  </a:lnTo>
                  <a:lnTo>
                    <a:pt x="2485" y="1657"/>
                  </a:lnTo>
                  <a:lnTo>
                    <a:pt x="2416" y="1571"/>
                  </a:lnTo>
                  <a:lnTo>
                    <a:pt x="2345" y="1487"/>
                  </a:lnTo>
                  <a:lnTo>
                    <a:pt x="2273" y="1404"/>
                  </a:lnTo>
                  <a:lnTo>
                    <a:pt x="2199" y="1321"/>
                  </a:lnTo>
                  <a:lnTo>
                    <a:pt x="2125" y="1240"/>
                  </a:lnTo>
                  <a:lnTo>
                    <a:pt x="2048" y="1161"/>
                  </a:lnTo>
                  <a:lnTo>
                    <a:pt x="1972" y="1082"/>
                  </a:lnTo>
                  <a:lnTo>
                    <a:pt x="1893" y="1004"/>
                  </a:lnTo>
                  <a:lnTo>
                    <a:pt x="1813" y="929"/>
                  </a:lnTo>
                  <a:lnTo>
                    <a:pt x="1733" y="853"/>
                  </a:lnTo>
                  <a:lnTo>
                    <a:pt x="1651" y="779"/>
                  </a:lnTo>
                  <a:lnTo>
                    <a:pt x="1568" y="707"/>
                  </a:lnTo>
                  <a:lnTo>
                    <a:pt x="1483" y="637"/>
                  </a:lnTo>
                  <a:lnTo>
                    <a:pt x="1398" y="567"/>
                  </a:lnTo>
                  <a:lnTo>
                    <a:pt x="1312" y="497"/>
                  </a:lnTo>
                  <a:lnTo>
                    <a:pt x="1224" y="431"/>
                  </a:lnTo>
                  <a:lnTo>
                    <a:pt x="1135" y="365"/>
                  </a:lnTo>
                  <a:lnTo>
                    <a:pt x="1046" y="300"/>
                  </a:lnTo>
                  <a:lnTo>
                    <a:pt x="955" y="237"/>
                  </a:lnTo>
                  <a:lnTo>
                    <a:pt x="864" y="175"/>
                  </a:lnTo>
                  <a:lnTo>
                    <a:pt x="771" y="115"/>
                  </a:lnTo>
                  <a:lnTo>
                    <a:pt x="676" y="57"/>
                  </a:lnTo>
                  <a:lnTo>
                    <a:pt x="582" y="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78" y="1032"/>
                  </a:lnTo>
                  <a:lnTo>
                    <a:pt x="157" y="1081"/>
                  </a:lnTo>
                  <a:lnTo>
                    <a:pt x="235" y="1131"/>
                  </a:lnTo>
                  <a:lnTo>
                    <a:pt x="311" y="1183"/>
                  </a:lnTo>
                  <a:lnTo>
                    <a:pt x="388" y="1236"/>
                  </a:lnTo>
                  <a:lnTo>
                    <a:pt x="463" y="1289"/>
                  </a:lnTo>
                  <a:lnTo>
                    <a:pt x="537" y="1345"/>
                  </a:lnTo>
                  <a:lnTo>
                    <a:pt x="610" y="1401"/>
                  </a:lnTo>
                  <a:lnTo>
                    <a:pt x="682" y="1458"/>
                  </a:lnTo>
                  <a:lnTo>
                    <a:pt x="754" y="1517"/>
                  </a:lnTo>
                  <a:lnTo>
                    <a:pt x="825" y="1577"/>
                  </a:lnTo>
                  <a:lnTo>
                    <a:pt x="894" y="1638"/>
                  </a:lnTo>
                  <a:lnTo>
                    <a:pt x="963" y="1699"/>
                  </a:lnTo>
                  <a:lnTo>
                    <a:pt x="1030" y="1762"/>
                  </a:lnTo>
                  <a:lnTo>
                    <a:pt x="1096" y="1826"/>
                  </a:lnTo>
                  <a:lnTo>
                    <a:pt x="1163" y="1890"/>
                  </a:lnTo>
                  <a:lnTo>
                    <a:pt x="1226" y="1956"/>
                  </a:lnTo>
                  <a:lnTo>
                    <a:pt x="1290" y="2023"/>
                  </a:lnTo>
                  <a:lnTo>
                    <a:pt x="1353" y="2091"/>
                  </a:lnTo>
                  <a:lnTo>
                    <a:pt x="1415" y="2159"/>
                  </a:lnTo>
                  <a:lnTo>
                    <a:pt x="1475" y="2230"/>
                  </a:lnTo>
                  <a:lnTo>
                    <a:pt x="1535" y="2301"/>
                  </a:lnTo>
                  <a:lnTo>
                    <a:pt x="1592" y="2372"/>
                  </a:lnTo>
                  <a:lnTo>
                    <a:pt x="1650" y="2445"/>
                  </a:lnTo>
                  <a:lnTo>
                    <a:pt x="1706" y="2518"/>
                  </a:lnTo>
                  <a:lnTo>
                    <a:pt x="1760" y="2593"/>
                  </a:lnTo>
                  <a:lnTo>
                    <a:pt x="1814" y="2668"/>
                  </a:lnTo>
                  <a:lnTo>
                    <a:pt x="1867" y="2744"/>
                  </a:lnTo>
                  <a:lnTo>
                    <a:pt x="1918" y="2821"/>
                  </a:lnTo>
                  <a:lnTo>
                    <a:pt x="1968" y="2899"/>
                  </a:lnTo>
                  <a:lnTo>
                    <a:pt x="2016" y="2978"/>
                  </a:lnTo>
                  <a:lnTo>
                    <a:pt x="2064" y="3057"/>
                  </a:lnTo>
                  <a:lnTo>
                    <a:pt x="2111" y="3137"/>
                  </a:lnTo>
                  <a:lnTo>
                    <a:pt x="2156" y="3218"/>
                  </a:lnTo>
                  <a:lnTo>
                    <a:pt x="2200" y="3301"/>
                  </a:lnTo>
                  <a:lnTo>
                    <a:pt x="2243" y="3384"/>
                  </a:lnTo>
                  <a:lnTo>
                    <a:pt x="2284" y="3467"/>
                  </a:lnTo>
                  <a:lnTo>
                    <a:pt x="2324" y="3551"/>
                  </a:lnTo>
                  <a:lnTo>
                    <a:pt x="2363" y="3636"/>
                  </a:lnTo>
                  <a:lnTo>
                    <a:pt x="2401" y="3722"/>
                  </a:lnTo>
                  <a:lnTo>
                    <a:pt x="2437" y="3809"/>
                  </a:lnTo>
                  <a:lnTo>
                    <a:pt x="2473" y="3895"/>
                  </a:lnTo>
                  <a:lnTo>
                    <a:pt x="2506" y="3983"/>
                  </a:lnTo>
                  <a:lnTo>
                    <a:pt x="2538" y="4071"/>
                  </a:lnTo>
                  <a:lnTo>
                    <a:pt x="2568" y="4160"/>
                  </a:lnTo>
                  <a:lnTo>
                    <a:pt x="2598" y="4250"/>
                  </a:lnTo>
                  <a:lnTo>
                    <a:pt x="2626" y="4340"/>
                  </a:lnTo>
                  <a:lnTo>
                    <a:pt x="2653" y="4432"/>
                  </a:lnTo>
                  <a:lnTo>
                    <a:pt x="2678" y="4523"/>
                  </a:lnTo>
                  <a:lnTo>
                    <a:pt x="2702" y="4615"/>
                  </a:lnTo>
                  <a:lnTo>
                    <a:pt x="2724" y="4708"/>
                  </a:lnTo>
                  <a:lnTo>
                    <a:pt x="2744" y="4802"/>
                  </a:lnTo>
                  <a:lnTo>
                    <a:pt x="2764" y="4895"/>
                  </a:lnTo>
                  <a:lnTo>
                    <a:pt x="2782" y="4989"/>
                  </a:lnTo>
                  <a:lnTo>
                    <a:pt x="2798" y="5085"/>
                  </a:lnTo>
                  <a:lnTo>
                    <a:pt x="2813" y="5179"/>
                  </a:lnTo>
                  <a:lnTo>
                    <a:pt x="2825" y="5275"/>
                  </a:lnTo>
                  <a:lnTo>
                    <a:pt x="2838" y="5372"/>
                  </a:lnTo>
                  <a:lnTo>
                    <a:pt x="2847" y="5468"/>
                  </a:lnTo>
                  <a:lnTo>
                    <a:pt x="2856" y="5566"/>
                  </a:lnTo>
                  <a:lnTo>
                    <a:pt x="2863" y="5663"/>
                  </a:lnTo>
                  <a:lnTo>
                    <a:pt x="2869" y="5761"/>
                  </a:lnTo>
                  <a:lnTo>
                    <a:pt x="2872" y="5861"/>
                  </a:lnTo>
                  <a:lnTo>
                    <a:pt x="2874" y="5960"/>
                  </a:lnTo>
                  <a:lnTo>
                    <a:pt x="2874" y="596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6" name="Freeform 18">
              <a:extLst>
                <a:ext uri="{FF2B5EF4-FFF2-40B4-BE49-F238E27FC236}">
                  <a16:creationId xmlns:a16="http://schemas.microsoft.com/office/drawing/2014/main" id="{5196ADB2-0F5E-E24F-A760-6D85A87C7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4866637"/>
              <a:ext cx="2238717" cy="618924"/>
            </a:xfrm>
            <a:custGeom>
              <a:avLst/>
              <a:gdLst>
                <a:gd name="T0" fmla="*/ 3513 w 6809"/>
                <a:gd name="T1" fmla="*/ 1145 h 1888"/>
                <a:gd name="T2" fmla="*/ 3801 w 6809"/>
                <a:gd name="T3" fmla="*/ 1156 h 1888"/>
                <a:gd name="T4" fmla="*/ 4084 w 6809"/>
                <a:gd name="T5" fmla="*/ 1181 h 1888"/>
                <a:gd name="T6" fmla="*/ 4362 w 6809"/>
                <a:gd name="T7" fmla="*/ 1220 h 1888"/>
                <a:gd name="T8" fmla="*/ 4638 w 6809"/>
                <a:gd name="T9" fmla="*/ 1271 h 1888"/>
                <a:gd name="T10" fmla="*/ 4908 w 6809"/>
                <a:gd name="T11" fmla="*/ 1335 h 1888"/>
                <a:gd name="T12" fmla="*/ 5174 w 6809"/>
                <a:gd name="T13" fmla="*/ 1411 h 1888"/>
                <a:gd name="T14" fmla="*/ 5433 w 6809"/>
                <a:gd name="T15" fmla="*/ 1500 h 1888"/>
                <a:gd name="T16" fmla="*/ 5687 w 6809"/>
                <a:gd name="T17" fmla="*/ 1599 h 1888"/>
                <a:gd name="T18" fmla="*/ 5936 w 6809"/>
                <a:gd name="T19" fmla="*/ 1710 h 1888"/>
                <a:gd name="T20" fmla="*/ 6178 w 6809"/>
                <a:gd name="T21" fmla="*/ 1832 h 1888"/>
                <a:gd name="T22" fmla="*/ 6809 w 6809"/>
                <a:gd name="T23" fmla="*/ 873 h 1888"/>
                <a:gd name="T24" fmla="*/ 6523 w 6809"/>
                <a:gd name="T25" fmla="*/ 724 h 1888"/>
                <a:gd name="T26" fmla="*/ 6228 w 6809"/>
                <a:gd name="T27" fmla="*/ 587 h 1888"/>
                <a:gd name="T28" fmla="*/ 5927 w 6809"/>
                <a:gd name="T29" fmla="*/ 462 h 1888"/>
                <a:gd name="T30" fmla="*/ 5619 w 6809"/>
                <a:gd name="T31" fmla="*/ 353 h 1888"/>
                <a:gd name="T32" fmla="*/ 5304 w 6809"/>
                <a:gd name="T33" fmla="*/ 257 h 1888"/>
                <a:gd name="T34" fmla="*/ 4983 w 6809"/>
                <a:gd name="T35" fmla="*/ 176 h 1888"/>
                <a:gd name="T36" fmla="*/ 4657 w 6809"/>
                <a:gd name="T37" fmla="*/ 110 h 1888"/>
                <a:gd name="T38" fmla="*/ 4325 w 6809"/>
                <a:gd name="T39" fmla="*/ 58 h 1888"/>
                <a:gd name="T40" fmla="*/ 3988 w 6809"/>
                <a:gd name="T41" fmla="*/ 23 h 1888"/>
                <a:gd name="T42" fmla="*/ 3647 w 6809"/>
                <a:gd name="T43" fmla="*/ 3 h 1888"/>
                <a:gd name="T44" fmla="*/ 3418 w 6809"/>
                <a:gd name="T45" fmla="*/ 0 h 1888"/>
                <a:gd name="T46" fmla="*/ 3071 w 6809"/>
                <a:gd name="T47" fmla="*/ 8 h 1888"/>
                <a:gd name="T48" fmla="*/ 2727 w 6809"/>
                <a:gd name="T49" fmla="*/ 33 h 1888"/>
                <a:gd name="T50" fmla="*/ 2389 w 6809"/>
                <a:gd name="T51" fmla="*/ 75 h 1888"/>
                <a:gd name="T52" fmla="*/ 2057 w 6809"/>
                <a:gd name="T53" fmla="*/ 132 h 1888"/>
                <a:gd name="T54" fmla="*/ 1730 w 6809"/>
                <a:gd name="T55" fmla="*/ 204 h 1888"/>
                <a:gd name="T56" fmla="*/ 1409 w 6809"/>
                <a:gd name="T57" fmla="*/ 292 h 1888"/>
                <a:gd name="T58" fmla="*/ 1094 w 6809"/>
                <a:gd name="T59" fmla="*/ 394 h 1888"/>
                <a:gd name="T60" fmla="*/ 786 w 6809"/>
                <a:gd name="T61" fmla="*/ 510 h 1888"/>
                <a:gd name="T62" fmla="*/ 485 w 6809"/>
                <a:gd name="T63" fmla="*/ 640 h 1888"/>
                <a:gd name="T64" fmla="*/ 190 w 6809"/>
                <a:gd name="T65" fmla="*/ 784 h 1888"/>
                <a:gd name="T66" fmla="*/ 555 w 6809"/>
                <a:gd name="T67" fmla="*/ 1888 h 1888"/>
                <a:gd name="T68" fmla="*/ 715 w 6809"/>
                <a:gd name="T69" fmla="*/ 1801 h 1888"/>
                <a:gd name="T70" fmla="*/ 962 w 6809"/>
                <a:gd name="T71" fmla="*/ 1680 h 1888"/>
                <a:gd name="T72" fmla="*/ 1214 w 6809"/>
                <a:gd name="T73" fmla="*/ 1572 h 1888"/>
                <a:gd name="T74" fmla="*/ 1472 w 6809"/>
                <a:gd name="T75" fmla="*/ 1474 h 1888"/>
                <a:gd name="T76" fmla="*/ 1735 w 6809"/>
                <a:gd name="T77" fmla="*/ 1388 h 1888"/>
                <a:gd name="T78" fmla="*/ 2005 w 6809"/>
                <a:gd name="T79" fmla="*/ 1315 h 1888"/>
                <a:gd name="T80" fmla="*/ 2279 w 6809"/>
                <a:gd name="T81" fmla="*/ 1254 h 1888"/>
                <a:gd name="T82" fmla="*/ 2557 w 6809"/>
                <a:gd name="T83" fmla="*/ 1206 h 1888"/>
                <a:gd name="T84" fmla="*/ 2840 w 6809"/>
                <a:gd name="T85" fmla="*/ 1172 h 1888"/>
                <a:gd name="T86" fmla="*/ 3127 w 6809"/>
                <a:gd name="T87" fmla="*/ 1150 h 1888"/>
                <a:gd name="T88" fmla="*/ 3418 w 6809"/>
                <a:gd name="T89" fmla="*/ 1144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809" h="1888">
                  <a:moveTo>
                    <a:pt x="3418" y="1144"/>
                  </a:moveTo>
                  <a:lnTo>
                    <a:pt x="3418" y="1144"/>
                  </a:lnTo>
                  <a:lnTo>
                    <a:pt x="3513" y="1145"/>
                  </a:lnTo>
                  <a:lnTo>
                    <a:pt x="3609" y="1147"/>
                  </a:lnTo>
                  <a:lnTo>
                    <a:pt x="3705" y="1150"/>
                  </a:lnTo>
                  <a:lnTo>
                    <a:pt x="3801" y="1156"/>
                  </a:lnTo>
                  <a:lnTo>
                    <a:pt x="3896" y="1163"/>
                  </a:lnTo>
                  <a:lnTo>
                    <a:pt x="3989" y="1171"/>
                  </a:lnTo>
                  <a:lnTo>
                    <a:pt x="4084" y="1181"/>
                  </a:lnTo>
                  <a:lnTo>
                    <a:pt x="4178" y="1193"/>
                  </a:lnTo>
                  <a:lnTo>
                    <a:pt x="4270" y="1205"/>
                  </a:lnTo>
                  <a:lnTo>
                    <a:pt x="4362" y="1220"/>
                  </a:lnTo>
                  <a:lnTo>
                    <a:pt x="4455" y="1235"/>
                  </a:lnTo>
                  <a:lnTo>
                    <a:pt x="4546" y="1252"/>
                  </a:lnTo>
                  <a:lnTo>
                    <a:pt x="4638" y="1271"/>
                  </a:lnTo>
                  <a:lnTo>
                    <a:pt x="4729" y="1291"/>
                  </a:lnTo>
                  <a:lnTo>
                    <a:pt x="4819" y="1313"/>
                  </a:lnTo>
                  <a:lnTo>
                    <a:pt x="4908" y="1335"/>
                  </a:lnTo>
                  <a:lnTo>
                    <a:pt x="4997" y="1359"/>
                  </a:lnTo>
                  <a:lnTo>
                    <a:pt x="5086" y="1384"/>
                  </a:lnTo>
                  <a:lnTo>
                    <a:pt x="5174" y="1411"/>
                  </a:lnTo>
                  <a:lnTo>
                    <a:pt x="5261" y="1439"/>
                  </a:lnTo>
                  <a:lnTo>
                    <a:pt x="5347" y="1469"/>
                  </a:lnTo>
                  <a:lnTo>
                    <a:pt x="5433" y="1500"/>
                  </a:lnTo>
                  <a:lnTo>
                    <a:pt x="5519" y="1532"/>
                  </a:lnTo>
                  <a:lnTo>
                    <a:pt x="5604" y="1565"/>
                  </a:lnTo>
                  <a:lnTo>
                    <a:pt x="5687" y="1599"/>
                  </a:lnTo>
                  <a:lnTo>
                    <a:pt x="5771" y="1634"/>
                  </a:lnTo>
                  <a:lnTo>
                    <a:pt x="5854" y="1672"/>
                  </a:lnTo>
                  <a:lnTo>
                    <a:pt x="5936" y="1710"/>
                  </a:lnTo>
                  <a:lnTo>
                    <a:pt x="6017" y="1750"/>
                  </a:lnTo>
                  <a:lnTo>
                    <a:pt x="6098" y="1791"/>
                  </a:lnTo>
                  <a:lnTo>
                    <a:pt x="6178" y="1832"/>
                  </a:lnTo>
                  <a:lnTo>
                    <a:pt x="6258" y="1875"/>
                  </a:lnTo>
                  <a:lnTo>
                    <a:pt x="6809" y="873"/>
                  </a:lnTo>
                  <a:lnTo>
                    <a:pt x="6809" y="873"/>
                  </a:lnTo>
                  <a:lnTo>
                    <a:pt x="6714" y="822"/>
                  </a:lnTo>
                  <a:lnTo>
                    <a:pt x="6620" y="772"/>
                  </a:lnTo>
                  <a:lnTo>
                    <a:pt x="6523" y="724"/>
                  </a:lnTo>
                  <a:lnTo>
                    <a:pt x="6426" y="676"/>
                  </a:lnTo>
                  <a:lnTo>
                    <a:pt x="6328" y="630"/>
                  </a:lnTo>
                  <a:lnTo>
                    <a:pt x="6228" y="587"/>
                  </a:lnTo>
                  <a:lnTo>
                    <a:pt x="6129" y="543"/>
                  </a:lnTo>
                  <a:lnTo>
                    <a:pt x="6029" y="502"/>
                  </a:lnTo>
                  <a:lnTo>
                    <a:pt x="5927" y="462"/>
                  </a:lnTo>
                  <a:lnTo>
                    <a:pt x="5825" y="425"/>
                  </a:lnTo>
                  <a:lnTo>
                    <a:pt x="5722" y="388"/>
                  </a:lnTo>
                  <a:lnTo>
                    <a:pt x="5619" y="353"/>
                  </a:lnTo>
                  <a:lnTo>
                    <a:pt x="5514" y="320"/>
                  </a:lnTo>
                  <a:lnTo>
                    <a:pt x="5409" y="288"/>
                  </a:lnTo>
                  <a:lnTo>
                    <a:pt x="5304" y="257"/>
                  </a:lnTo>
                  <a:lnTo>
                    <a:pt x="5198" y="228"/>
                  </a:lnTo>
                  <a:lnTo>
                    <a:pt x="5091" y="201"/>
                  </a:lnTo>
                  <a:lnTo>
                    <a:pt x="4983" y="176"/>
                  </a:lnTo>
                  <a:lnTo>
                    <a:pt x="4875" y="152"/>
                  </a:lnTo>
                  <a:lnTo>
                    <a:pt x="4766" y="130"/>
                  </a:lnTo>
                  <a:lnTo>
                    <a:pt x="4657" y="110"/>
                  </a:lnTo>
                  <a:lnTo>
                    <a:pt x="4546" y="90"/>
                  </a:lnTo>
                  <a:lnTo>
                    <a:pt x="4436" y="73"/>
                  </a:lnTo>
                  <a:lnTo>
                    <a:pt x="4325" y="58"/>
                  </a:lnTo>
                  <a:lnTo>
                    <a:pt x="4213" y="44"/>
                  </a:lnTo>
                  <a:lnTo>
                    <a:pt x="4101" y="33"/>
                  </a:lnTo>
                  <a:lnTo>
                    <a:pt x="3988" y="23"/>
                  </a:lnTo>
                  <a:lnTo>
                    <a:pt x="3875" y="15"/>
                  </a:lnTo>
                  <a:lnTo>
                    <a:pt x="3761" y="8"/>
                  </a:lnTo>
                  <a:lnTo>
                    <a:pt x="3647" y="3"/>
                  </a:lnTo>
                  <a:lnTo>
                    <a:pt x="3532" y="1"/>
                  </a:lnTo>
                  <a:lnTo>
                    <a:pt x="3418" y="0"/>
                  </a:lnTo>
                  <a:lnTo>
                    <a:pt x="3418" y="0"/>
                  </a:lnTo>
                  <a:lnTo>
                    <a:pt x="3301" y="1"/>
                  </a:lnTo>
                  <a:lnTo>
                    <a:pt x="3185" y="3"/>
                  </a:lnTo>
                  <a:lnTo>
                    <a:pt x="3071" y="8"/>
                  </a:lnTo>
                  <a:lnTo>
                    <a:pt x="2955" y="15"/>
                  </a:lnTo>
                  <a:lnTo>
                    <a:pt x="2841" y="23"/>
                  </a:lnTo>
                  <a:lnTo>
                    <a:pt x="2727" y="33"/>
                  </a:lnTo>
                  <a:lnTo>
                    <a:pt x="2614" y="46"/>
                  </a:lnTo>
                  <a:lnTo>
                    <a:pt x="2501" y="59"/>
                  </a:lnTo>
                  <a:lnTo>
                    <a:pt x="2389" y="75"/>
                  </a:lnTo>
                  <a:lnTo>
                    <a:pt x="2279" y="92"/>
                  </a:lnTo>
                  <a:lnTo>
                    <a:pt x="2167" y="111"/>
                  </a:lnTo>
                  <a:lnTo>
                    <a:pt x="2057" y="132"/>
                  </a:lnTo>
                  <a:lnTo>
                    <a:pt x="1948" y="154"/>
                  </a:lnTo>
                  <a:lnTo>
                    <a:pt x="1838" y="178"/>
                  </a:lnTo>
                  <a:lnTo>
                    <a:pt x="1730" y="204"/>
                  </a:lnTo>
                  <a:lnTo>
                    <a:pt x="1622" y="232"/>
                  </a:lnTo>
                  <a:lnTo>
                    <a:pt x="1515" y="261"/>
                  </a:lnTo>
                  <a:lnTo>
                    <a:pt x="1409" y="292"/>
                  </a:lnTo>
                  <a:lnTo>
                    <a:pt x="1303" y="324"/>
                  </a:lnTo>
                  <a:lnTo>
                    <a:pt x="1198" y="358"/>
                  </a:lnTo>
                  <a:lnTo>
                    <a:pt x="1094" y="394"/>
                  </a:lnTo>
                  <a:lnTo>
                    <a:pt x="990" y="431"/>
                  </a:lnTo>
                  <a:lnTo>
                    <a:pt x="888" y="470"/>
                  </a:lnTo>
                  <a:lnTo>
                    <a:pt x="786" y="510"/>
                  </a:lnTo>
                  <a:lnTo>
                    <a:pt x="684" y="552"/>
                  </a:lnTo>
                  <a:lnTo>
                    <a:pt x="584" y="596"/>
                  </a:lnTo>
                  <a:lnTo>
                    <a:pt x="485" y="640"/>
                  </a:lnTo>
                  <a:lnTo>
                    <a:pt x="385" y="687"/>
                  </a:lnTo>
                  <a:lnTo>
                    <a:pt x="287" y="735"/>
                  </a:lnTo>
                  <a:lnTo>
                    <a:pt x="190" y="784"/>
                  </a:lnTo>
                  <a:lnTo>
                    <a:pt x="94" y="835"/>
                  </a:lnTo>
                  <a:lnTo>
                    <a:pt x="0" y="888"/>
                  </a:lnTo>
                  <a:lnTo>
                    <a:pt x="555" y="1888"/>
                  </a:lnTo>
                  <a:lnTo>
                    <a:pt x="555" y="1888"/>
                  </a:lnTo>
                  <a:lnTo>
                    <a:pt x="635" y="1843"/>
                  </a:lnTo>
                  <a:lnTo>
                    <a:pt x="715" y="1801"/>
                  </a:lnTo>
                  <a:lnTo>
                    <a:pt x="796" y="1760"/>
                  </a:lnTo>
                  <a:lnTo>
                    <a:pt x="878" y="1720"/>
                  </a:lnTo>
                  <a:lnTo>
                    <a:pt x="962" y="1680"/>
                  </a:lnTo>
                  <a:lnTo>
                    <a:pt x="1045" y="1642"/>
                  </a:lnTo>
                  <a:lnTo>
                    <a:pt x="1128" y="1607"/>
                  </a:lnTo>
                  <a:lnTo>
                    <a:pt x="1214" y="1572"/>
                  </a:lnTo>
                  <a:lnTo>
                    <a:pt x="1298" y="1537"/>
                  </a:lnTo>
                  <a:lnTo>
                    <a:pt x="1385" y="1505"/>
                  </a:lnTo>
                  <a:lnTo>
                    <a:pt x="1472" y="1474"/>
                  </a:lnTo>
                  <a:lnTo>
                    <a:pt x="1559" y="1444"/>
                  </a:lnTo>
                  <a:lnTo>
                    <a:pt x="1646" y="1415"/>
                  </a:lnTo>
                  <a:lnTo>
                    <a:pt x="1735" y="1388"/>
                  </a:lnTo>
                  <a:lnTo>
                    <a:pt x="1824" y="1363"/>
                  </a:lnTo>
                  <a:lnTo>
                    <a:pt x="1913" y="1338"/>
                  </a:lnTo>
                  <a:lnTo>
                    <a:pt x="2005" y="1315"/>
                  </a:lnTo>
                  <a:lnTo>
                    <a:pt x="2095" y="1293"/>
                  </a:lnTo>
                  <a:lnTo>
                    <a:pt x="2186" y="1273"/>
                  </a:lnTo>
                  <a:lnTo>
                    <a:pt x="2279" y="1254"/>
                  </a:lnTo>
                  <a:lnTo>
                    <a:pt x="2371" y="1237"/>
                  </a:lnTo>
                  <a:lnTo>
                    <a:pt x="2464" y="1221"/>
                  </a:lnTo>
                  <a:lnTo>
                    <a:pt x="2557" y="1206"/>
                  </a:lnTo>
                  <a:lnTo>
                    <a:pt x="2651" y="1194"/>
                  </a:lnTo>
                  <a:lnTo>
                    <a:pt x="2745" y="1181"/>
                  </a:lnTo>
                  <a:lnTo>
                    <a:pt x="2840" y="1172"/>
                  </a:lnTo>
                  <a:lnTo>
                    <a:pt x="2935" y="1163"/>
                  </a:lnTo>
                  <a:lnTo>
                    <a:pt x="3031" y="1156"/>
                  </a:lnTo>
                  <a:lnTo>
                    <a:pt x="3127" y="1150"/>
                  </a:lnTo>
                  <a:lnTo>
                    <a:pt x="3222" y="1147"/>
                  </a:lnTo>
                  <a:lnTo>
                    <a:pt x="3319" y="1145"/>
                  </a:lnTo>
                  <a:lnTo>
                    <a:pt x="3418" y="1144"/>
                  </a:lnTo>
                  <a:lnTo>
                    <a:pt x="3418" y="114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7" name="Freeform 19">
              <a:extLst>
                <a:ext uri="{FF2B5EF4-FFF2-40B4-BE49-F238E27FC236}">
                  <a16:creationId xmlns:a16="http://schemas.microsoft.com/office/drawing/2014/main" id="{B01A01D0-BBC3-A549-8870-818E13FEC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32490" y="5181878"/>
              <a:ext cx="1316080" cy="1955713"/>
            </a:xfrm>
            <a:custGeom>
              <a:avLst/>
              <a:gdLst>
                <a:gd name="T0" fmla="*/ 3411 w 3998"/>
                <a:gd name="T1" fmla="*/ 0 h 5945"/>
                <a:gd name="T2" fmla="*/ 3132 w 3998"/>
                <a:gd name="T3" fmla="*/ 175 h 5945"/>
                <a:gd name="T4" fmla="*/ 2861 w 3998"/>
                <a:gd name="T5" fmla="*/ 365 h 5945"/>
                <a:gd name="T6" fmla="*/ 2601 w 3998"/>
                <a:gd name="T7" fmla="*/ 567 h 5945"/>
                <a:gd name="T8" fmla="*/ 2350 w 3998"/>
                <a:gd name="T9" fmla="*/ 780 h 5945"/>
                <a:gd name="T10" fmla="*/ 2109 w 3998"/>
                <a:gd name="T11" fmla="*/ 1005 h 5945"/>
                <a:gd name="T12" fmla="*/ 1880 w 3998"/>
                <a:gd name="T13" fmla="*/ 1240 h 5945"/>
                <a:gd name="T14" fmla="*/ 1661 w 3998"/>
                <a:gd name="T15" fmla="*/ 1487 h 5945"/>
                <a:gd name="T16" fmla="*/ 1454 w 3998"/>
                <a:gd name="T17" fmla="*/ 1744 h 5945"/>
                <a:gd name="T18" fmla="*/ 1259 w 3998"/>
                <a:gd name="T19" fmla="*/ 2010 h 5945"/>
                <a:gd name="T20" fmla="*/ 1076 w 3998"/>
                <a:gd name="T21" fmla="*/ 2285 h 5945"/>
                <a:gd name="T22" fmla="*/ 906 w 3998"/>
                <a:gd name="T23" fmla="*/ 2569 h 5945"/>
                <a:gd name="T24" fmla="*/ 750 w 3998"/>
                <a:gd name="T25" fmla="*/ 2861 h 5945"/>
                <a:gd name="T26" fmla="*/ 607 w 3998"/>
                <a:gd name="T27" fmla="*/ 3162 h 5945"/>
                <a:gd name="T28" fmla="*/ 478 w 3998"/>
                <a:gd name="T29" fmla="*/ 3471 h 5945"/>
                <a:gd name="T30" fmla="*/ 363 w 3998"/>
                <a:gd name="T31" fmla="*/ 3787 h 5945"/>
                <a:gd name="T32" fmla="*/ 264 w 3998"/>
                <a:gd name="T33" fmla="*/ 4109 h 5945"/>
                <a:gd name="T34" fmla="*/ 179 w 3998"/>
                <a:gd name="T35" fmla="*/ 4437 h 5945"/>
                <a:gd name="T36" fmla="*/ 111 w 3998"/>
                <a:gd name="T37" fmla="*/ 4773 h 5945"/>
                <a:gd name="T38" fmla="*/ 58 w 3998"/>
                <a:gd name="T39" fmla="*/ 5113 h 5945"/>
                <a:gd name="T40" fmla="*/ 22 w 3998"/>
                <a:gd name="T41" fmla="*/ 5459 h 5945"/>
                <a:gd name="T42" fmla="*/ 4 w 3998"/>
                <a:gd name="T43" fmla="*/ 5809 h 5945"/>
                <a:gd name="T44" fmla="*/ 1144 w 3998"/>
                <a:gd name="T45" fmla="*/ 5945 h 5945"/>
                <a:gd name="T46" fmla="*/ 1155 w 3998"/>
                <a:gd name="T47" fmla="*/ 5649 h 5945"/>
                <a:gd name="T48" fmla="*/ 1180 w 3998"/>
                <a:gd name="T49" fmla="*/ 5359 h 5945"/>
                <a:gd name="T50" fmla="*/ 1220 w 3998"/>
                <a:gd name="T51" fmla="*/ 5073 h 5945"/>
                <a:gd name="T52" fmla="*/ 1273 w 3998"/>
                <a:gd name="T53" fmla="*/ 4791 h 5945"/>
                <a:gd name="T54" fmla="*/ 1339 w 3998"/>
                <a:gd name="T55" fmla="*/ 4514 h 5945"/>
                <a:gd name="T56" fmla="*/ 1418 w 3998"/>
                <a:gd name="T57" fmla="*/ 4242 h 5945"/>
                <a:gd name="T58" fmla="*/ 1510 w 3998"/>
                <a:gd name="T59" fmla="*/ 3975 h 5945"/>
                <a:gd name="T60" fmla="*/ 1614 w 3998"/>
                <a:gd name="T61" fmla="*/ 3715 h 5945"/>
                <a:gd name="T62" fmla="*/ 1729 w 3998"/>
                <a:gd name="T63" fmla="*/ 3461 h 5945"/>
                <a:gd name="T64" fmla="*/ 1857 w 3998"/>
                <a:gd name="T65" fmla="*/ 3214 h 5945"/>
                <a:gd name="T66" fmla="*/ 1995 w 3998"/>
                <a:gd name="T67" fmla="*/ 2973 h 5945"/>
                <a:gd name="T68" fmla="*/ 2145 w 3998"/>
                <a:gd name="T69" fmla="*/ 2740 h 5945"/>
                <a:gd name="T70" fmla="*/ 2304 w 3998"/>
                <a:gd name="T71" fmla="*/ 2515 h 5945"/>
                <a:gd name="T72" fmla="*/ 2474 w 3998"/>
                <a:gd name="T73" fmla="*/ 2297 h 5945"/>
                <a:gd name="T74" fmla="*/ 2653 w 3998"/>
                <a:gd name="T75" fmla="*/ 2088 h 5945"/>
                <a:gd name="T76" fmla="*/ 2843 w 3998"/>
                <a:gd name="T77" fmla="*/ 1889 h 5945"/>
                <a:gd name="T78" fmla="*/ 3042 w 3998"/>
                <a:gd name="T79" fmla="*/ 1697 h 5945"/>
                <a:gd name="T80" fmla="*/ 3248 w 3998"/>
                <a:gd name="T81" fmla="*/ 1515 h 5945"/>
                <a:gd name="T82" fmla="*/ 3464 w 3998"/>
                <a:gd name="T83" fmla="*/ 1343 h 5945"/>
                <a:gd name="T84" fmla="*/ 3687 w 3998"/>
                <a:gd name="T85" fmla="*/ 1181 h 5945"/>
                <a:gd name="T86" fmla="*/ 3919 w 3998"/>
                <a:gd name="T87" fmla="*/ 1029 h 5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98" h="5945">
                  <a:moveTo>
                    <a:pt x="3998" y="981"/>
                  </a:moveTo>
                  <a:lnTo>
                    <a:pt x="3411" y="0"/>
                  </a:lnTo>
                  <a:lnTo>
                    <a:pt x="3411" y="0"/>
                  </a:lnTo>
                  <a:lnTo>
                    <a:pt x="3317" y="57"/>
                  </a:lnTo>
                  <a:lnTo>
                    <a:pt x="3224" y="116"/>
                  </a:lnTo>
                  <a:lnTo>
                    <a:pt x="3132" y="175"/>
                  </a:lnTo>
                  <a:lnTo>
                    <a:pt x="3040" y="238"/>
                  </a:lnTo>
                  <a:lnTo>
                    <a:pt x="2950" y="301"/>
                  </a:lnTo>
                  <a:lnTo>
                    <a:pt x="2861" y="365"/>
                  </a:lnTo>
                  <a:lnTo>
                    <a:pt x="2773" y="431"/>
                  </a:lnTo>
                  <a:lnTo>
                    <a:pt x="2687" y="498"/>
                  </a:lnTo>
                  <a:lnTo>
                    <a:pt x="2601" y="567"/>
                  </a:lnTo>
                  <a:lnTo>
                    <a:pt x="2515" y="636"/>
                  </a:lnTo>
                  <a:lnTo>
                    <a:pt x="2432" y="708"/>
                  </a:lnTo>
                  <a:lnTo>
                    <a:pt x="2350" y="780"/>
                  </a:lnTo>
                  <a:lnTo>
                    <a:pt x="2269" y="854"/>
                  </a:lnTo>
                  <a:lnTo>
                    <a:pt x="2188" y="929"/>
                  </a:lnTo>
                  <a:lnTo>
                    <a:pt x="2109" y="1005"/>
                  </a:lnTo>
                  <a:lnTo>
                    <a:pt x="2032" y="1083"/>
                  </a:lnTo>
                  <a:lnTo>
                    <a:pt x="1955" y="1160"/>
                  </a:lnTo>
                  <a:lnTo>
                    <a:pt x="1880" y="1240"/>
                  </a:lnTo>
                  <a:lnTo>
                    <a:pt x="1806" y="1321"/>
                  </a:lnTo>
                  <a:lnTo>
                    <a:pt x="1733" y="1403"/>
                  </a:lnTo>
                  <a:lnTo>
                    <a:pt x="1661" y="1487"/>
                  </a:lnTo>
                  <a:lnTo>
                    <a:pt x="1591" y="1571"/>
                  </a:lnTo>
                  <a:lnTo>
                    <a:pt x="1521" y="1657"/>
                  </a:lnTo>
                  <a:lnTo>
                    <a:pt x="1454" y="1744"/>
                  </a:lnTo>
                  <a:lnTo>
                    <a:pt x="1388" y="1830"/>
                  </a:lnTo>
                  <a:lnTo>
                    <a:pt x="1323" y="1919"/>
                  </a:lnTo>
                  <a:lnTo>
                    <a:pt x="1259" y="2010"/>
                  </a:lnTo>
                  <a:lnTo>
                    <a:pt x="1196" y="2100"/>
                  </a:lnTo>
                  <a:lnTo>
                    <a:pt x="1136" y="2192"/>
                  </a:lnTo>
                  <a:lnTo>
                    <a:pt x="1076" y="2285"/>
                  </a:lnTo>
                  <a:lnTo>
                    <a:pt x="1018" y="2378"/>
                  </a:lnTo>
                  <a:lnTo>
                    <a:pt x="961" y="2473"/>
                  </a:lnTo>
                  <a:lnTo>
                    <a:pt x="906" y="2569"/>
                  </a:lnTo>
                  <a:lnTo>
                    <a:pt x="853" y="2666"/>
                  </a:lnTo>
                  <a:lnTo>
                    <a:pt x="800" y="2763"/>
                  </a:lnTo>
                  <a:lnTo>
                    <a:pt x="750" y="2861"/>
                  </a:lnTo>
                  <a:lnTo>
                    <a:pt x="701" y="2960"/>
                  </a:lnTo>
                  <a:lnTo>
                    <a:pt x="653" y="3061"/>
                  </a:lnTo>
                  <a:lnTo>
                    <a:pt x="607" y="3162"/>
                  </a:lnTo>
                  <a:lnTo>
                    <a:pt x="562" y="3264"/>
                  </a:lnTo>
                  <a:lnTo>
                    <a:pt x="519" y="3367"/>
                  </a:lnTo>
                  <a:lnTo>
                    <a:pt x="478" y="3471"/>
                  </a:lnTo>
                  <a:lnTo>
                    <a:pt x="438" y="3576"/>
                  </a:lnTo>
                  <a:lnTo>
                    <a:pt x="400" y="3681"/>
                  </a:lnTo>
                  <a:lnTo>
                    <a:pt x="363" y="3787"/>
                  </a:lnTo>
                  <a:lnTo>
                    <a:pt x="329" y="3893"/>
                  </a:lnTo>
                  <a:lnTo>
                    <a:pt x="296" y="4000"/>
                  </a:lnTo>
                  <a:lnTo>
                    <a:pt x="264" y="4109"/>
                  </a:lnTo>
                  <a:lnTo>
                    <a:pt x="234" y="4218"/>
                  </a:lnTo>
                  <a:lnTo>
                    <a:pt x="206" y="4328"/>
                  </a:lnTo>
                  <a:lnTo>
                    <a:pt x="179" y="4437"/>
                  </a:lnTo>
                  <a:lnTo>
                    <a:pt x="154" y="4548"/>
                  </a:lnTo>
                  <a:lnTo>
                    <a:pt x="131" y="4660"/>
                  </a:lnTo>
                  <a:lnTo>
                    <a:pt x="111" y="4773"/>
                  </a:lnTo>
                  <a:lnTo>
                    <a:pt x="92" y="4886"/>
                  </a:lnTo>
                  <a:lnTo>
                    <a:pt x="74" y="4999"/>
                  </a:lnTo>
                  <a:lnTo>
                    <a:pt x="58" y="5113"/>
                  </a:lnTo>
                  <a:lnTo>
                    <a:pt x="45" y="5227"/>
                  </a:lnTo>
                  <a:lnTo>
                    <a:pt x="32" y="5342"/>
                  </a:lnTo>
                  <a:lnTo>
                    <a:pt x="22" y="5459"/>
                  </a:lnTo>
                  <a:lnTo>
                    <a:pt x="14" y="5575"/>
                  </a:lnTo>
                  <a:lnTo>
                    <a:pt x="7" y="5692"/>
                  </a:lnTo>
                  <a:lnTo>
                    <a:pt x="4" y="5809"/>
                  </a:lnTo>
                  <a:lnTo>
                    <a:pt x="0" y="5927"/>
                  </a:lnTo>
                  <a:lnTo>
                    <a:pt x="1144" y="5945"/>
                  </a:lnTo>
                  <a:lnTo>
                    <a:pt x="1144" y="5945"/>
                  </a:lnTo>
                  <a:lnTo>
                    <a:pt x="1146" y="5846"/>
                  </a:lnTo>
                  <a:lnTo>
                    <a:pt x="1149" y="5748"/>
                  </a:lnTo>
                  <a:lnTo>
                    <a:pt x="1155" y="5649"/>
                  </a:lnTo>
                  <a:lnTo>
                    <a:pt x="1162" y="5552"/>
                  </a:lnTo>
                  <a:lnTo>
                    <a:pt x="1170" y="5455"/>
                  </a:lnTo>
                  <a:lnTo>
                    <a:pt x="1180" y="5359"/>
                  </a:lnTo>
                  <a:lnTo>
                    <a:pt x="1192" y="5264"/>
                  </a:lnTo>
                  <a:lnTo>
                    <a:pt x="1205" y="5168"/>
                  </a:lnTo>
                  <a:lnTo>
                    <a:pt x="1220" y="5073"/>
                  </a:lnTo>
                  <a:lnTo>
                    <a:pt x="1236" y="4978"/>
                  </a:lnTo>
                  <a:lnTo>
                    <a:pt x="1253" y="4884"/>
                  </a:lnTo>
                  <a:lnTo>
                    <a:pt x="1273" y="4791"/>
                  </a:lnTo>
                  <a:lnTo>
                    <a:pt x="1293" y="4697"/>
                  </a:lnTo>
                  <a:lnTo>
                    <a:pt x="1315" y="4605"/>
                  </a:lnTo>
                  <a:lnTo>
                    <a:pt x="1339" y="4514"/>
                  </a:lnTo>
                  <a:lnTo>
                    <a:pt x="1364" y="4422"/>
                  </a:lnTo>
                  <a:lnTo>
                    <a:pt x="1390" y="4331"/>
                  </a:lnTo>
                  <a:lnTo>
                    <a:pt x="1418" y="4242"/>
                  </a:lnTo>
                  <a:lnTo>
                    <a:pt x="1447" y="4152"/>
                  </a:lnTo>
                  <a:lnTo>
                    <a:pt x="1478" y="4064"/>
                  </a:lnTo>
                  <a:lnTo>
                    <a:pt x="1510" y="3975"/>
                  </a:lnTo>
                  <a:lnTo>
                    <a:pt x="1543" y="3888"/>
                  </a:lnTo>
                  <a:lnTo>
                    <a:pt x="1577" y="3802"/>
                  </a:lnTo>
                  <a:lnTo>
                    <a:pt x="1614" y="3715"/>
                  </a:lnTo>
                  <a:lnTo>
                    <a:pt x="1650" y="3630"/>
                  </a:lnTo>
                  <a:lnTo>
                    <a:pt x="1689" y="3545"/>
                  </a:lnTo>
                  <a:lnTo>
                    <a:pt x="1729" y="3461"/>
                  </a:lnTo>
                  <a:lnTo>
                    <a:pt x="1770" y="3378"/>
                  </a:lnTo>
                  <a:lnTo>
                    <a:pt x="1812" y="3296"/>
                  </a:lnTo>
                  <a:lnTo>
                    <a:pt x="1857" y="3214"/>
                  </a:lnTo>
                  <a:lnTo>
                    <a:pt x="1901" y="3133"/>
                  </a:lnTo>
                  <a:lnTo>
                    <a:pt x="1947" y="3053"/>
                  </a:lnTo>
                  <a:lnTo>
                    <a:pt x="1995" y="2973"/>
                  </a:lnTo>
                  <a:lnTo>
                    <a:pt x="2043" y="2895"/>
                  </a:lnTo>
                  <a:lnTo>
                    <a:pt x="2093" y="2818"/>
                  </a:lnTo>
                  <a:lnTo>
                    <a:pt x="2145" y="2740"/>
                  </a:lnTo>
                  <a:lnTo>
                    <a:pt x="2196" y="2665"/>
                  </a:lnTo>
                  <a:lnTo>
                    <a:pt x="2250" y="2589"/>
                  </a:lnTo>
                  <a:lnTo>
                    <a:pt x="2304" y="2515"/>
                  </a:lnTo>
                  <a:lnTo>
                    <a:pt x="2359" y="2441"/>
                  </a:lnTo>
                  <a:lnTo>
                    <a:pt x="2416" y="2369"/>
                  </a:lnTo>
                  <a:lnTo>
                    <a:pt x="2474" y="2297"/>
                  </a:lnTo>
                  <a:lnTo>
                    <a:pt x="2533" y="2226"/>
                  </a:lnTo>
                  <a:lnTo>
                    <a:pt x="2593" y="2157"/>
                  </a:lnTo>
                  <a:lnTo>
                    <a:pt x="2653" y="2088"/>
                  </a:lnTo>
                  <a:lnTo>
                    <a:pt x="2716" y="2021"/>
                  </a:lnTo>
                  <a:lnTo>
                    <a:pt x="2779" y="1954"/>
                  </a:lnTo>
                  <a:lnTo>
                    <a:pt x="2843" y="1889"/>
                  </a:lnTo>
                  <a:lnTo>
                    <a:pt x="2908" y="1823"/>
                  </a:lnTo>
                  <a:lnTo>
                    <a:pt x="2974" y="1760"/>
                  </a:lnTo>
                  <a:lnTo>
                    <a:pt x="3042" y="1697"/>
                  </a:lnTo>
                  <a:lnTo>
                    <a:pt x="3110" y="1635"/>
                  </a:lnTo>
                  <a:lnTo>
                    <a:pt x="3178" y="1575"/>
                  </a:lnTo>
                  <a:lnTo>
                    <a:pt x="3248" y="1515"/>
                  </a:lnTo>
                  <a:lnTo>
                    <a:pt x="3320" y="1456"/>
                  </a:lnTo>
                  <a:lnTo>
                    <a:pt x="3392" y="1399"/>
                  </a:lnTo>
                  <a:lnTo>
                    <a:pt x="3464" y="1343"/>
                  </a:lnTo>
                  <a:lnTo>
                    <a:pt x="3538" y="1288"/>
                  </a:lnTo>
                  <a:lnTo>
                    <a:pt x="3612" y="1233"/>
                  </a:lnTo>
                  <a:lnTo>
                    <a:pt x="3687" y="1181"/>
                  </a:lnTo>
                  <a:lnTo>
                    <a:pt x="3764" y="1130"/>
                  </a:lnTo>
                  <a:lnTo>
                    <a:pt x="3841" y="1078"/>
                  </a:lnTo>
                  <a:lnTo>
                    <a:pt x="3919" y="1029"/>
                  </a:lnTo>
                  <a:lnTo>
                    <a:pt x="3998" y="981"/>
                  </a:lnTo>
                  <a:lnTo>
                    <a:pt x="3998" y="98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8" name="Freeform 20">
              <a:extLst>
                <a:ext uri="{FF2B5EF4-FFF2-40B4-BE49-F238E27FC236}">
                  <a16:creationId xmlns:a16="http://schemas.microsoft.com/office/drawing/2014/main" id="{05F6898D-3DDC-D44D-B9E0-DEFA3FD22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0783" y="8863195"/>
              <a:ext cx="2231813" cy="616625"/>
            </a:xfrm>
            <a:custGeom>
              <a:avLst/>
              <a:gdLst>
                <a:gd name="T0" fmla="*/ 3285 w 6787"/>
                <a:gd name="T1" fmla="*/ 736 h 1880"/>
                <a:gd name="T2" fmla="*/ 2999 w 6787"/>
                <a:gd name="T3" fmla="*/ 725 h 1880"/>
                <a:gd name="T4" fmla="*/ 2717 w 6787"/>
                <a:gd name="T5" fmla="*/ 700 h 1880"/>
                <a:gd name="T6" fmla="*/ 2439 w 6787"/>
                <a:gd name="T7" fmla="*/ 662 h 1880"/>
                <a:gd name="T8" fmla="*/ 2166 w 6787"/>
                <a:gd name="T9" fmla="*/ 611 h 1880"/>
                <a:gd name="T10" fmla="*/ 1897 w 6787"/>
                <a:gd name="T11" fmla="*/ 548 h 1880"/>
                <a:gd name="T12" fmla="*/ 1632 w 6787"/>
                <a:gd name="T13" fmla="*/ 472 h 1880"/>
                <a:gd name="T14" fmla="*/ 1373 w 6787"/>
                <a:gd name="T15" fmla="*/ 385 h 1880"/>
                <a:gd name="T16" fmla="*/ 1120 w 6787"/>
                <a:gd name="T17" fmla="*/ 286 h 1880"/>
                <a:gd name="T18" fmla="*/ 872 w 6787"/>
                <a:gd name="T19" fmla="*/ 176 h 1880"/>
                <a:gd name="T20" fmla="*/ 631 w 6787"/>
                <a:gd name="T21" fmla="*/ 55 h 1880"/>
                <a:gd name="T22" fmla="*/ 0 w 6787"/>
                <a:gd name="T23" fmla="*/ 1014 h 1880"/>
                <a:gd name="T24" fmla="*/ 287 w 6787"/>
                <a:gd name="T25" fmla="*/ 1163 h 1880"/>
                <a:gd name="T26" fmla="*/ 580 w 6787"/>
                <a:gd name="T27" fmla="*/ 1299 h 1880"/>
                <a:gd name="T28" fmla="*/ 880 w 6787"/>
                <a:gd name="T29" fmla="*/ 1421 h 1880"/>
                <a:gd name="T30" fmla="*/ 1187 w 6787"/>
                <a:gd name="T31" fmla="*/ 1531 h 1880"/>
                <a:gd name="T32" fmla="*/ 1501 w 6787"/>
                <a:gd name="T33" fmla="*/ 1625 h 1880"/>
                <a:gd name="T34" fmla="*/ 1820 w 6787"/>
                <a:gd name="T35" fmla="*/ 1707 h 1880"/>
                <a:gd name="T36" fmla="*/ 2146 w 6787"/>
                <a:gd name="T37" fmla="*/ 1773 h 1880"/>
                <a:gd name="T38" fmla="*/ 2477 w 6787"/>
                <a:gd name="T39" fmla="*/ 1823 h 1880"/>
                <a:gd name="T40" fmla="*/ 2812 w 6787"/>
                <a:gd name="T41" fmla="*/ 1858 h 1880"/>
                <a:gd name="T42" fmla="*/ 3152 w 6787"/>
                <a:gd name="T43" fmla="*/ 1877 h 1880"/>
                <a:gd name="T44" fmla="*/ 3382 w 6787"/>
                <a:gd name="T45" fmla="*/ 1880 h 1880"/>
                <a:gd name="T46" fmla="*/ 3726 w 6787"/>
                <a:gd name="T47" fmla="*/ 1872 h 1880"/>
                <a:gd name="T48" fmla="*/ 4067 w 6787"/>
                <a:gd name="T49" fmla="*/ 1847 h 1880"/>
                <a:gd name="T50" fmla="*/ 4404 w 6787"/>
                <a:gd name="T51" fmla="*/ 1806 h 1880"/>
                <a:gd name="T52" fmla="*/ 4736 w 6787"/>
                <a:gd name="T53" fmla="*/ 1750 h 1880"/>
                <a:gd name="T54" fmla="*/ 5061 w 6787"/>
                <a:gd name="T55" fmla="*/ 1678 h 1880"/>
                <a:gd name="T56" fmla="*/ 5382 w 6787"/>
                <a:gd name="T57" fmla="*/ 1591 h 1880"/>
                <a:gd name="T58" fmla="*/ 5696 w 6787"/>
                <a:gd name="T59" fmla="*/ 1490 h 1880"/>
                <a:gd name="T60" fmla="*/ 6003 w 6787"/>
                <a:gd name="T61" fmla="*/ 1374 h 1880"/>
                <a:gd name="T62" fmla="*/ 6303 w 6787"/>
                <a:gd name="T63" fmla="*/ 1244 h 1880"/>
                <a:gd name="T64" fmla="*/ 6596 w 6787"/>
                <a:gd name="T65" fmla="*/ 1102 h 1880"/>
                <a:gd name="T66" fmla="*/ 6231 w 6787"/>
                <a:gd name="T67" fmla="*/ 0 h 1880"/>
                <a:gd name="T68" fmla="*/ 6071 w 6787"/>
                <a:gd name="T69" fmla="*/ 86 h 1880"/>
                <a:gd name="T70" fmla="*/ 5826 w 6787"/>
                <a:gd name="T71" fmla="*/ 204 h 1880"/>
                <a:gd name="T72" fmla="*/ 5575 w 6787"/>
                <a:gd name="T73" fmla="*/ 313 h 1880"/>
                <a:gd name="T74" fmla="*/ 5318 w 6787"/>
                <a:gd name="T75" fmla="*/ 410 h 1880"/>
                <a:gd name="T76" fmla="*/ 5056 w 6787"/>
                <a:gd name="T77" fmla="*/ 494 h 1880"/>
                <a:gd name="T78" fmla="*/ 4788 w 6787"/>
                <a:gd name="T79" fmla="*/ 567 h 1880"/>
                <a:gd name="T80" fmla="*/ 4515 w 6787"/>
                <a:gd name="T81" fmla="*/ 627 h 1880"/>
                <a:gd name="T82" fmla="*/ 4237 w 6787"/>
                <a:gd name="T83" fmla="*/ 675 h 1880"/>
                <a:gd name="T84" fmla="*/ 3956 w 6787"/>
                <a:gd name="T85" fmla="*/ 709 h 1880"/>
                <a:gd name="T86" fmla="*/ 3670 w 6787"/>
                <a:gd name="T87" fmla="*/ 730 h 1880"/>
                <a:gd name="T88" fmla="*/ 3382 w 6787"/>
                <a:gd name="T89" fmla="*/ 736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87" h="1880">
                  <a:moveTo>
                    <a:pt x="3382" y="736"/>
                  </a:moveTo>
                  <a:lnTo>
                    <a:pt x="3382" y="736"/>
                  </a:lnTo>
                  <a:lnTo>
                    <a:pt x="3285" y="736"/>
                  </a:lnTo>
                  <a:lnTo>
                    <a:pt x="3190" y="734"/>
                  </a:lnTo>
                  <a:lnTo>
                    <a:pt x="3094" y="730"/>
                  </a:lnTo>
                  <a:lnTo>
                    <a:pt x="2999" y="725"/>
                  </a:lnTo>
                  <a:lnTo>
                    <a:pt x="2905" y="718"/>
                  </a:lnTo>
                  <a:lnTo>
                    <a:pt x="2811" y="709"/>
                  </a:lnTo>
                  <a:lnTo>
                    <a:pt x="2717" y="700"/>
                  </a:lnTo>
                  <a:lnTo>
                    <a:pt x="2624" y="688"/>
                  </a:lnTo>
                  <a:lnTo>
                    <a:pt x="2531" y="676"/>
                  </a:lnTo>
                  <a:lnTo>
                    <a:pt x="2439" y="662"/>
                  </a:lnTo>
                  <a:lnTo>
                    <a:pt x="2348" y="646"/>
                  </a:lnTo>
                  <a:lnTo>
                    <a:pt x="2256" y="629"/>
                  </a:lnTo>
                  <a:lnTo>
                    <a:pt x="2166" y="611"/>
                  </a:lnTo>
                  <a:lnTo>
                    <a:pt x="2076" y="591"/>
                  </a:lnTo>
                  <a:lnTo>
                    <a:pt x="1986" y="570"/>
                  </a:lnTo>
                  <a:lnTo>
                    <a:pt x="1897" y="548"/>
                  </a:lnTo>
                  <a:lnTo>
                    <a:pt x="1808" y="524"/>
                  </a:lnTo>
                  <a:lnTo>
                    <a:pt x="1720" y="499"/>
                  </a:lnTo>
                  <a:lnTo>
                    <a:pt x="1632" y="472"/>
                  </a:lnTo>
                  <a:lnTo>
                    <a:pt x="1545" y="444"/>
                  </a:lnTo>
                  <a:lnTo>
                    <a:pt x="1459" y="414"/>
                  </a:lnTo>
                  <a:lnTo>
                    <a:pt x="1373" y="385"/>
                  </a:lnTo>
                  <a:lnTo>
                    <a:pt x="1289" y="353"/>
                  </a:lnTo>
                  <a:lnTo>
                    <a:pt x="1204" y="320"/>
                  </a:lnTo>
                  <a:lnTo>
                    <a:pt x="1120" y="286"/>
                  </a:lnTo>
                  <a:lnTo>
                    <a:pt x="1036" y="250"/>
                  </a:lnTo>
                  <a:lnTo>
                    <a:pt x="954" y="214"/>
                  </a:lnTo>
                  <a:lnTo>
                    <a:pt x="872" y="176"/>
                  </a:lnTo>
                  <a:lnTo>
                    <a:pt x="791" y="136"/>
                  </a:lnTo>
                  <a:lnTo>
                    <a:pt x="711" y="96"/>
                  </a:lnTo>
                  <a:lnTo>
                    <a:pt x="631" y="55"/>
                  </a:lnTo>
                  <a:lnTo>
                    <a:pt x="553" y="12"/>
                  </a:lnTo>
                  <a:lnTo>
                    <a:pt x="0" y="1014"/>
                  </a:lnTo>
                  <a:lnTo>
                    <a:pt x="0" y="1014"/>
                  </a:lnTo>
                  <a:lnTo>
                    <a:pt x="95" y="1065"/>
                  </a:lnTo>
                  <a:lnTo>
                    <a:pt x="190" y="1114"/>
                  </a:lnTo>
                  <a:lnTo>
                    <a:pt x="287" y="1163"/>
                  </a:lnTo>
                  <a:lnTo>
                    <a:pt x="384" y="1210"/>
                  </a:lnTo>
                  <a:lnTo>
                    <a:pt x="481" y="1255"/>
                  </a:lnTo>
                  <a:lnTo>
                    <a:pt x="580" y="1299"/>
                  </a:lnTo>
                  <a:lnTo>
                    <a:pt x="679" y="1341"/>
                  </a:lnTo>
                  <a:lnTo>
                    <a:pt x="780" y="1382"/>
                  </a:lnTo>
                  <a:lnTo>
                    <a:pt x="880" y="1421"/>
                  </a:lnTo>
                  <a:lnTo>
                    <a:pt x="982" y="1460"/>
                  </a:lnTo>
                  <a:lnTo>
                    <a:pt x="1084" y="1495"/>
                  </a:lnTo>
                  <a:lnTo>
                    <a:pt x="1187" y="1531"/>
                  </a:lnTo>
                  <a:lnTo>
                    <a:pt x="1291" y="1564"/>
                  </a:lnTo>
                  <a:lnTo>
                    <a:pt x="1396" y="1596"/>
                  </a:lnTo>
                  <a:lnTo>
                    <a:pt x="1501" y="1625"/>
                  </a:lnTo>
                  <a:lnTo>
                    <a:pt x="1607" y="1654"/>
                  </a:lnTo>
                  <a:lnTo>
                    <a:pt x="1713" y="1681"/>
                  </a:lnTo>
                  <a:lnTo>
                    <a:pt x="1820" y="1707"/>
                  </a:lnTo>
                  <a:lnTo>
                    <a:pt x="1929" y="1730"/>
                  </a:lnTo>
                  <a:lnTo>
                    <a:pt x="2037" y="1752"/>
                  </a:lnTo>
                  <a:lnTo>
                    <a:pt x="2146" y="1773"/>
                  </a:lnTo>
                  <a:lnTo>
                    <a:pt x="2256" y="1791"/>
                  </a:lnTo>
                  <a:lnTo>
                    <a:pt x="2366" y="1808"/>
                  </a:lnTo>
                  <a:lnTo>
                    <a:pt x="2477" y="1823"/>
                  </a:lnTo>
                  <a:lnTo>
                    <a:pt x="2588" y="1837"/>
                  </a:lnTo>
                  <a:lnTo>
                    <a:pt x="2700" y="1848"/>
                  </a:lnTo>
                  <a:lnTo>
                    <a:pt x="2812" y="1858"/>
                  </a:lnTo>
                  <a:lnTo>
                    <a:pt x="2925" y="1866"/>
                  </a:lnTo>
                  <a:lnTo>
                    <a:pt x="3038" y="1872"/>
                  </a:lnTo>
                  <a:lnTo>
                    <a:pt x="3152" y="1877"/>
                  </a:lnTo>
                  <a:lnTo>
                    <a:pt x="3266" y="1880"/>
                  </a:lnTo>
                  <a:lnTo>
                    <a:pt x="3382" y="1880"/>
                  </a:lnTo>
                  <a:lnTo>
                    <a:pt x="3382" y="1880"/>
                  </a:lnTo>
                  <a:lnTo>
                    <a:pt x="3497" y="1880"/>
                  </a:lnTo>
                  <a:lnTo>
                    <a:pt x="3612" y="1877"/>
                  </a:lnTo>
                  <a:lnTo>
                    <a:pt x="3726" y="1872"/>
                  </a:lnTo>
                  <a:lnTo>
                    <a:pt x="3841" y="1865"/>
                  </a:lnTo>
                  <a:lnTo>
                    <a:pt x="3954" y="1857"/>
                  </a:lnTo>
                  <a:lnTo>
                    <a:pt x="4067" y="1847"/>
                  </a:lnTo>
                  <a:lnTo>
                    <a:pt x="4180" y="1836"/>
                  </a:lnTo>
                  <a:lnTo>
                    <a:pt x="4293" y="1822"/>
                  </a:lnTo>
                  <a:lnTo>
                    <a:pt x="4404" y="1806"/>
                  </a:lnTo>
                  <a:lnTo>
                    <a:pt x="4516" y="1789"/>
                  </a:lnTo>
                  <a:lnTo>
                    <a:pt x="4625" y="1770"/>
                  </a:lnTo>
                  <a:lnTo>
                    <a:pt x="4736" y="1750"/>
                  </a:lnTo>
                  <a:lnTo>
                    <a:pt x="4846" y="1727"/>
                  </a:lnTo>
                  <a:lnTo>
                    <a:pt x="4954" y="1703"/>
                  </a:lnTo>
                  <a:lnTo>
                    <a:pt x="5061" y="1678"/>
                  </a:lnTo>
                  <a:lnTo>
                    <a:pt x="5170" y="1651"/>
                  </a:lnTo>
                  <a:lnTo>
                    <a:pt x="5276" y="1622"/>
                  </a:lnTo>
                  <a:lnTo>
                    <a:pt x="5382" y="1591"/>
                  </a:lnTo>
                  <a:lnTo>
                    <a:pt x="5487" y="1558"/>
                  </a:lnTo>
                  <a:lnTo>
                    <a:pt x="5592" y="1525"/>
                  </a:lnTo>
                  <a:lnTo>
                    <a:pt x="5696" y="1490"/>
                  </a:lnTo>
                  <a:lnTo>
                    <a:pt x="5799" y="1452"/>
                  </a:lnTo>
                  <a:lnTo>
                    <a:pt x="5901" y="1414"/>
                  </a:lnTo>
                  <a:lnTo>
                    <a:pt x="6003" y="1374"/>
                  </a:lnTo>
                  <a:lnTo>
                    <a:pt x="6104" y="1332"/>
                  </a:lnTo>
                  <a:lnTo>
                    <a:pt x="6204" y="1289"/>
                  </a:lnTo>
                  <a:lnTo>
                    <a:pt x="6303" y="1244"/>
                  </a:lnTo>
                  <a:lnTo>
                    <a:pt x="6401" y="1199"/>
                  </a:lnTo>
                  <a:lnTo>
                    <a:pt x="6499" y="1151"/>
                  </a:lnTo>
                  <a:lnTo>
                    <a:pt x="6596" y="1102"/>
                  </a:lnTo>
                  <a:lnTo>
                    <a:pt x="6692" y="1051"/>
                  </a:lnTo>
                  <a:lnTo>
                    <a:pt x="6787" y="1000"/>
                  </a:lnTo>
                  <a:lnTo>
                    <a:pt x="6231" y="0"/>
                  </a:lnTo>
                  <a:lnTo>
                    <a:pt x="6231" y="0"/>
                  </a:lnTo>
                  <a:lnTo>
                    <a:pt x="6151" y="44"/>
                  </a:lnTo>
                  <a:lnTo>
                    <a:pt x="6071" y="86"/>
                  </a:lnTo>
                  <a:lnTo>
                    <a:pt x="5990" y="127"/>
                  </a:lnTo>
                  <a:lnTo>
                    <a:pt x="5908" y="167"/>
                  </a:lnTo>
                  <a:lnTo>
                    <a:pt x="5826" y="204"/>
                  </a:lnTo>
                  <a:lnTo>
                    <a:pt x="5743" y="242"/>
                  </a:lnTo>
                  <a:lnTo>
                    <a:pt x="5659" y="279"/>
                  </a:lnTo>
                  <a:lnTo>
                    <a:pt x="5575" y="313"/>
                  </a:lnTo>
                  <a:lnTo>
                    <a:pt x="5491" y="346"/>
                  </a:lnTo>
                  <a:lnTo>
                    <a:pt x="5404" y="379"/>
                  </a:lnTo>
                  <a:lnTo>
                    <a:pt x="5318" y="410"/>
                  </a:lnTo>
                  <a:lnTo>
                    <a:pt x="5231" y="440"/>
                  </a:lnTo>
                  <a:lnTo>
                    <a:pt x="5144" y="467"/>
                  </a:lnTo>
                  <a:lnTo>
                    <a:pt x="5056" y="494"/>
                  </a:lnTo>
                  <a:lnTo>
                    <a:pt x="4967" y="521"/>
                  </a:lnTo>
                  <a:lnTo>
                    <a:pt x="4878" y="545"/>
                  </a:lnTo>
                  <a:lnTo>
                    <a:pt x="4788" y="567"/>
                  </a:lnTo>
                  <a:lnTo>
                    <a:pt x="4697" y="589"/>
                  </a:lnTo>
                  <a:lnTo>
                    <a:pt x="4606" y="609"/>
                  </a:lnTo>
                  <a:lnTo>
                    <a:pt x="4515" y="627"/>
                  </a:lnTo>
                  <a:lnTo>
                    <a:pt x="4422" y="645"/>
                  </a:lnTo>
                  <a:lnTo>
                    <a:pt x="4330" y="660"/>
                  </a:lnTo>
                  <a:lnTo>
                    <a:pt x="4237" y="675"/>
                  </a:lnTo>
                  <a:lnTo>
                    <a:pt x="4144" y="687"/>
                  </a:lnTo>
                  <a:lnTo>
                    <a:pt x="4050" y="699"/>
                  </a:lnTo>
                  <a:lnTo>
                    <a:pt x="3956" y="709"/>
                  </a:lnTo>
                  <a:lnTo>
                    <a:pt x="3861" y="717"/>
                  </a:lnTo>
                  <a:lnTo>
                    <a:pt x="3766" y="724"/>
                  </a:lnTo>
                  <a:lnTo>
                    <a:pt x="3670" y="730"/>
                  </a:lnTo>
                  <a:lnTo>
                    <a:pt x="3574" y="734"/>
                  </a:lnTo>
                  <a:lnTo>
                    <a:pt x="3477" y="736"/>
                  </a:lnTo>
                  <a:lnTo>
                    <a:pt x="3382" y="736"/>
                  </a:lnTo>
                  <a:lnTo>
                    <a:pt x="3382" y="73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39" name="Freeform 21">
              <a:extLst>
                <a:ext uri="{FF2B5EF4-FFF2-40B4-BE49-F238E27FC236}">
                  <a16:creationId xmlns:a16="http://schemas.microsoft.com/office/drawing/2014/main" id="{0EE9BBBE-5F85-D442-8CA1-27F9DBF4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51449" y="7208893"/>
              <a:ext cx="1316080" cy="1946510"/>
            </a:xfrm>
            <a:custGeom>
              <a:avLst/>
              <a:gdLst>
                <a:gd name="T0" fmla="*/ 586 w 4009"/>
                <a:gd name="T1" fmla="*/ 5924 h 5924"/>
                <a:gd name="T2" fmla="*/ 866 w 4009"/>
                <a:gd name="T3" fmla="*/ 5749 h 5924"/>
                <a:gd name="T4" fmla="*/ 1136 w 4009"/>
                <a:gd name="T5" fmla="*/ 5560 h 5924"/>
                <a:gd name="T6" fmla="*/ 1398 w 4009"/>
                <a:gd name="T7" fmla="*/ 5359 h 5924"/>
                <a:gd name="T8" fmla="*/ 1648 w 4009"/>
                <a:gd name="T9" fmla="*/ 5147 h 5924"/>
                <a:gd name="T10" fmla="*/ 1888 w 4009"/>
                <a:gd name="T11" fmla="*/ 4923 h 5924"/>
                <a:gd name="T12" fmla="*/ 2119 w 4009"/>
                <a:gd name="T13" fmla="*/ 4688 h 5924"/>
                <a:gd name="T14" fmla="*/ 2338 w 4009"/>
                <a:gd name="T15" fmla="*/ 4443 h 5924"/>
                <a:gd name="T16" fmla="*/ 2544 w 4009"/>
                <a:gd name="T17" fmla="*/ 4188 h 5924"/>
                <a:gd name="T18" fmla="*/ 2741 w 4009"/>
                <a:gd name="T19" fmla="*/ 3924 h 5924"/>
                <a:gd name="T20" fmla="*/ 2923 w 4009"/>
                <a:gd name="T21" fmla="*/ 3649 h 5924"/>
                <a:gd name="T22" fmla="*/ 3093 w 4009"/>
                <a:gd name="T23" fmla="*/ 3365 h 5924"/>
                <a:gd name="T24" fmla="*/ 3251 w 4009"/>
                <a:gd name="T25" fmla="*/ 3074 h 5924"/>
                <a:gd name="T26" fmla="*/ 3395 w 4009"/>
                <a:gd name="T27" fmla="*/ 2774 h 5924"/>
                <a:gd name="T28" fmla="*/ 3524 w 4009"/>
                <a:gd name="T29" fmla="*/ 2467 h 5924"/>
                <a:gd name="T30" fmla="*/ 3639 w 4009"/>
                <a:gd name="T31" fmla="*/ 2152 h 5924"/>
                <a:gd name="T32" fmla="*/ 3739 w 4009"/>
                <a:gd name="T33" fmla="*/ 1830 h 5924"/>
                <a:gd name="T34" fmla="*/ 3825 w 4009"/>
                <a:gd name="T35" fmla="*/ 1503 h 5924"/>
                <a:gd name="T36" fmla="*/ 3895 w 4009"/>
                <a:gd name="T37" fmla="*/ 1169 h 5924"/>
                <a:gd name="T38" fmla="*/ 3948 w 4009"/>
                <a:gd name="T39" fmla="*/ 829 h 5924"/>
                <a:gd name="T40" fmla="*/ 3986 w 4009"/>
                <a:gd name="T41" fmla="*/ 485 h 5924"/>
                <a:gd name="T42" fmla="*/ 4006 w 4009"/>
                <a:gd name="T43" fmla="*/ 135 h 5924"/>
                <a:gd name="T44" fmla="*/ 2865 w 4009"/>
                <a:gd name="T45" fmla="*/ 0 h 5924"/>
                <a:gd name="T46" fmla="*/ 2854 w 4009"/>
                <a:gd name="T47" fmla="*/ 294 h 5924"/>
                <a:gd name="T48" fmla="*/ 2826 w 4009"/>
                <a:gd name="T49" fmla="*/ 584 h 5924"/>
                <a:gd name="T50" fmla="*/ 2786 w 4009"/>
                <a:gd name="T51" fmla="*/ 869 h 5924"/>
                <a:gd name="T52" fmla="*/ 2733 w 4009"/>
                <a:gd name="T53" fmla="*/ 1150 h 5924"/>
                <a:gd name="T54" fmla="*/ 2665 w 4009"/>
                <a:gd name="T55" fmla="*/ 1426 h 5924"/>
                <a:gd name="T56" fmla="*/ 2586 w 4009"/>
                <a:gd name="T57" fmla="*/ 1697 h 5924"/>
                <a:gd name="T58" fmla="*/ 2493 w 4009"/>
                <a:gd name="T59" fmla="*/ 1963 h 5924"/>
                <a:gd name="T60" fmla="*/ 2388 w 4009"/>
                <a:gd name="T61" fmla="*/ 2222 h 5924"/>
                <a:gd name="T62" fmla="*/ 2272 w 4009"/>
                <a:gd name="T63" fmla="*/ 2474 h 5924"/>
                <a:gd name="T64" fmla="*/ 2144 w 4009"/>
                <a:gd name="T65" fmla="*/ 2721 h 5924"/>
                <a:gd name="T66" fmla="*/ 2005 w 4009"/>
                <a:gd name="T67" fmla="*/ 2960 h 5924"/>
                <a:gd name="T68" fmla="*/ 1855 w 4009"/>
                <a:gd name="T69" fmla="*/ 3192 h 5924"/>
                <a:gd name="T70" fmla="*/ 1694 w 4009"/>
                <a:gd name="T71" fmla="*/ 3417 h 5924"/>
                <a:gd name="T72" fmla="*/ 1524 w 4009"/>
                <a:gd name="T73" fmla="*/ 3634 h 5924"/>
                <a:gd name="T74" fmla="*/ 1344 w 4009"/>
                <a:gd name="T75" fmla="*/ 3841 h 5924"/>
                <a:gd name="T76" fmla="*/ 1155 w 4009"/>
                <a:gd name="T77" fmla="*/ 4040 h 5924"/>
                <a:gd name="T78" fmla="*/ 956 w 4009"/>
                <a:gd name="T79" fmla="*/ 4231 h 5924"/>
                <a:gd name="T80" fmla="*/ 749 w 4009"/>
                <a:gd name="T81" fmla="*/ 4412 h 5924"/>
                <a:gd name="T82" fmla="*/ 534 w 4009"/>
                <a:gd name="T83" fmla="*/ 4583 h 5924"/>
                <a:gd name="T84" fmla="*/ 310 w 4009"/>
                <a:gd name="T85" fmla="*/ 4744 h 5924"/>
                <a:gd name="T86" fmla="*/ 78 w 4009"/>
                <a:gd name="T87" fmla="*/ 4895 h 5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09" h="5924">
                  <a:moveTo>
                    <a:pt x="0" y="4943"/>
                  </a:moveTo>
                  <a:lnTo>
                    <a:pt x="586" y="5924"/>
                  </a:lnTo>
                  <a:lnTo>
                    <a:pt x="586" y="5924"/>
                  </a:lnTo>
                  <a:lnTo>
                    <a:pt x="681" y="5867"/>
                  </a:lnTo>
                  <a:lnTo>
                    <a:pt x="773" y="5809"/>
                  </a:lnTo>
                  <a:lnTo>
                    <a:pt x="866" y="5749"/>
                  </a:lnTo>
                  <a:lnTo>
                    <a:pt x="957" y="5687"/>
                  </a:lnTo>
                  <a:lnTo>
                    <a:pt x="1047" y="5624"/>
                  </a:lnTo>
                  <a:lnTo>
                    <a:pt x="1136" y="5560"/>
                  </a:lnTo>
                  <a:lnTo>
                    <a:pt x="1224" y="5495"/>
                  </a:lnTo>
                  <a:lnTo>
                    <a:pt x="1311" y="5428"/>
                  </a:lnTo>
                  <a:lnTo>
                    <a:pt x="1398" y="5359"/>
                  </a:lnTo>
                  <a:lnTo>
                    <a:pt x="1482" y="5290"/>
                  </a:lnTo>
                  <a:lnTo>
                    <a:pt x="1565" y="5219"/>
                  </a:lnTo>
                  <a:lnTo>
                    <a:pt x="1648" y="5147"/>
                  </a:lnTo>
                  <a:lnTo>
                    <a:pt x="1730" y="5074"/>
                  </a:lnTo>
                  <a:lnTo>
                    <a:pt x="1810" y="4999"/>
                  </a:lnTo>
                  <a:lnTo>
                    <a:pt x="1888" y="4923"/>
                  </a:lnTo>
                  <a:lnTo>
                    <a:pt x="1967" y="4846"/>
                  </a:lnTo>
                  <a:lnTo>
                    <a:pt x="2044" y="4768"/>
                  </a:lnTo>
                  <a:lnTo>
                    <a:pt x="2119" y="4688"/>
                  </a:lnTo>
                  <a:lnTo>
                    <a:pt x="2193" y="4608"/>
                  </a:lnTo>
                  <a:lnTo>
                    <a:pt x="2266" y="4526"/>
                  </a:lnTo>
                  <a:lnTo>
                    <a:pt x="2338" y="4443"/>
                  </a:lnTo>
                  <a:lnTo>
                    <a:pt x="2408" y="4360"/>
                  </a:lnTo>
                  <a:lnTo>
                    <a:pt x="2477" y="4274"/>
                  </a:lnTo>
                  <a:lnTo>
                    <a:pt x="2544" y="4188"/>
                  </a:lnTo>
                  <a:lnTo>
                    <a:pt x="2612" y="4101"/>
                  </a:lnTo>
                  <a:lnTo>
                    <a:pt x="2677" y="4013"/>
                  </a:lnTo>
                  <a:lnTo>
                    <a:pt x="2741" y="3924"/>
                  </a:lnTo>
                  <a:lnTo>
                    <a:pt x="2802" y="3832"/>
                  </a:lnTo>
                  <a:lnTo>
                    <a:pt x="2864" y="3741"/>
                  </a:lnTo>
                  <a:lnTo>
                    <a:pt x="2923" y="3649"/>
                  </a:lnTo>
                  <a:lnTo>
                    <a:pt x="2982" y="3555"/>
                  </a:lnTo>
                  <a:lnTo>
                    <a:pt x="3039" y="3461"/>
                  </a:lnTo>
                  <a:lnTo>
                    <a:pt x="3093" y="3365"/>
                  </a:lnTo>
                  <a:lnTo>
                    <a:pt x="3147" y="3270"/>
                  </a:lnTo>
                  <a:lnTo>
                    <a:pt x="3200" y="3173"/>
                  </a:lnTo>
                  <a:lnTo>
                    <a:pt x="3251" y="3074"/>
                  </a:lnTo>
                  <a:lnTo>
                    <a:pt x="3300" y="2975"/>
                  </a:lnTo>
                  <a:lnTo>
                    <a:pt x="3348" y="2875"/>
                  </a:lnTo>
                  <a:lnTo>
                    <a:pt x="3395" y="2774"/>
                  </a:lnTo>
                  <a:lnTo>
                    <a:pt x="3439" y="2673"/>
                  </a:lnTo>
                  <a:lnTo>
                    <a:pt x="3483" y="2570"/>
                  </a:lnTo>
                  <a:lnTo>
                    <a:pt x="3524" y="2467"/>
                  </a:lnTo>
                  <a:lnTo>
                    <a:pt x="3565" y="2363"/>
                  </a:lnTo>
                  <a:lnTo>
                    <a:pt x="3602" y="2258"/>
                  </a:lnTo>
                  <a:lnTo>
                    <a:pt x="3639" y="2152"/>
                  </a:lnTo>
                  <a:lnTo>
                    <a:pt x="3674" y="2046"/>
                  </a:lnTo>
                  <a:lnTo>
                    <a:pt x="3709" y="1939"/>
                  </a:lnTo>
                  <a:lnTo>
                    <a:pt x="3739" y="1830"/>
                  </a:lnTo>
                  <a:lnTo>
                    <a:pt x="3770" y="1722"/>
                  </a:lnTo>
                  <a:lnTo>
                    <a:pt x="3799" y="1613"/>
                  </a:lnTo>
                  <a:lnTo>
                    <a:pt x="3825" y="1503"/>
                  </a:lnTo>
                  <a:lnTo>
                    <a:pt x="3850" y="1392"/>
                  </a:lnTo>
                  <a:lnTo>
                    <a:pt x="3873" y="1281"/>
                  </a:lnTo>
                  <a:lnTo>
                    <a:pt x="3895" y="1169"/>
                  </a:lnTo>
                  <a:lnTo>
                    <a:pt x="3915" y="1056"/>
                  </a:lnTo>
                  <a:lnTo>
                    <a:pt x="3932" y="943"/>
                  </a:lnTo>
                  <a:lnTo>
                    <a:pt x="3948" y="829"/>
                  </a:lnTo>
                  <a:lnTo>
                    <a:pt x="3963" y="715"/>
                  </a:lnTo>
                  <a:lnTo>
                    <a:pt x="3976" y="600"/>
                  </a:lnTo>
                  <a:lnTo>
                    <a:pt x="3986" y="485"/>
                  </a:lnTo>
                  <a:lnTo>
                    <a:pt x="3995" y="369"/>
                  </a:lnTo>
                  <a:lnTo>
                    <a:pt x="4002" y="252"/>
                  </a:lnTo>
                  <a:lnTo>
                    <a:pt x="4006" y="135"/>
                  </a:lnTo>
                  <a:lnTo>
                    <a:pt x="4009" y="18"/>
                  </a:lnTo>
                  <a:lnTo>
                    <a:pt x="2865" y="0"/>
                  </a:lnTo>
                  <a:lnTo>
                    <a:pt x="2865" y="0"/>
                  </a:lnTo>
                  <a:lnTo>
                    <a:pt x="2863" y="99"/>
                  </a:lnTo>
                  <a:lnTo>
                    <a:pt x="2859" y="196"/>
                  </a:lnTo>
                  <a:lnTo>
                    <a:pt x="2854" y="294"/>
                  </a:lnTo>
                  <a:lnTo>
                    <a:pt x="2846" y="391"/>
                  </a:lnTo>
                  <a:lnTo>
                    <a:pt x="2837" y="487"/>
                  </a:lnTo>
                  <a:lnTo>
                    <a:pt x="2826" y="584"/>
                  </a:lnTo>
                  <a:lnTo>
                    <a:pt x="2815" y="679"/>
                  </a:lnTo>
                  <a:lnTo>
                    <a:pt x="2801" y="775"/>
                  </a:lnTo>
                  <a:lnTo>
                    <a:pt x="2786" y="869"/>
                  </a:lnTo>
                  <a:lnTo>
                    <a:pt x="2769" y="963"/>
                  </a:lnTo>
                  <a:lnTo>
                    <a:pt x="2752" y="1056"/>
                  </a:lnTo>
                  <a:lnTo>
                    <a:pt x="2733" y="1150"/>
                  </a:lnTo>
                  <a:lnTo>
                    <a:pt x="2711" y="1242"/>
                  </a:lnTo>
                  <a:lnTo>
                    <a:pt x="2689" y="1335"/>
                  </a:lnTo>
                  <a:lnTo>
                    <a:pt x="2665" y="1426"/>
                  </a:lnTo>
                  <a:lnTo>
                    <a:pt x="2640" y="1518"/>
                  </a:lnTo>
                  <a:lnTo>
                    <a:pt x="2613" y="1608"/>
                  </a:lnTo>
                  <a:lnTo>
                    <a:pt x="2586" y="1697"/>
                  </a:lnTo>
                  <a:lnTo>
                    <a:pt x="2556" y="1786"/>
                  </a:lnTo>
                  <a:lnTo>
                    <a:pt x="2525" y="1875"/>
                  </a:lnTo>
                  <a:lnTo>
                    <a:pt x="2493" y="1963"/>
                  </a:lnTo>
                  <a:lnTo>
                    <a:pt x="2459" y="2049"/>
                  </a:lnTo>
                  <a:lnTo>
                    <a:pt x="2425" y="2136"/>
                  </a:lnTo>
                  <a:lnTo>
                    <a:pt x="2388" y="2222"/>
                  </a:lnTo>
                  <a:lnTo>
                    <a:pt x="2350" y="2306"/>
                  </a:lnTo>
                  <a:lnTo>
                    <a:pt x="2312" y="2391"/>
                  </a:lnTo>
                  <a:lnTo>
                    <a:pt x="2272" y="2474"/>
                  </a:lnTo>
                  <a:lnTo>
                    <a:pt x="2231" y="2557"/>
                  </a:lnTo>
                  <a:lnTo>
                    <a:pt x="2187" y="2640"/>
                  </a:lnTo>
                  <a:lnTo>
                    <a:pt x="2144" y="2721"/>
                  </a:lnTo>
                  <a:lnTo>
                    <a:pt x="2098" y="2802"/>
                  </a:lnTo>
                  <a:lnTo>
                    <a:pt x="2053" y="2882"/>
                  </a:lnTo>
                  <a:lnTo>
                    <a:pt x="2005" y="2960"/>
                  </a:lnTo>
                  <a:lnTo>
                    <a:pt x="1956" y="3039"/>
                  </a:lnTo>
                  <a:lnTo>
                    <a:pt x="1907" y="3115"/>
                  </a:lnTo>
                  <a:lnTo>
                    <a:pt x="1855" y="3192"/>
                  </a:lnTo>
                  <a:lnTo>
                    <a:pt x="1803" y="3268"/>
                  </a:lnTo>
                  <a:lnTo>
                    <a:pt x="1749" y="3343"/>
                  </a:lnTo>
                  <a:lnTo>
                    <a:pt x="1694" y="3417"/>
                  </a:lnTo>
                  <a:lnTo>
                    <a:pt x="1640" y="3490"/>
                  </a:lnTo>
                  <a:lnTo>
                    <a:pt x="1582" y="3562"/>
                  </a:lnTo>
                  <a:lnTo>
                    <a:pt x="1524" y="3634"/>
                  </a:lnTo>
                  <a:lnTo>
                    <a:pt x="1465" y="3703"/>
                  </a:lnTo>
                  <a:lnTo>
                    <a:pt x="1406" y="3773"/>
                  </a:lnTo>
                  <a:lnTo>
                    <a:pt x="1344" y="3841"/>
                  </a:lnTo>
                  <a:lnTo>
                    <a:pt x="1282" y="3909"/>
                  </a:lnTo>
                  <a:lnTo>
                    <a:pt x="1220" y="3975"/>
                  </a:lnTo>
                  <a:lnTo>
                    <a:pt x="1155" y="4040"/>
                  </a:lnTo>
                  <a:lnTo>
                    <a:pt x="1089" y="4105"/>
                  </a:lnTo>
                  <a:lnTo>
                    <a:pt x="1023" y="4169"/>
                  </a:lnTo>
                  <a:lnTo>
                    <a:pt x="956" y="4231"/>
                  </a:lnTo>
                  <a:lnTo>
                    <a:pt x="889" y="4292"/>
                  </a:lnTo>
                  <a:lnTo>
                    <a:pt x="819" y="4353"/>
                  </a:lnTo>
                  <a:lnTo>
                    <a:pt x="749" y="4412"/>
                  </a:lnTo>
                  <a:lnTo>
                    <a:pt x="679" y="4470"/>
                  </a:lnTo>
                  <a:lnTo>
                    <a:pt x="607" y="4527"/>
                  </a:lnTo>
                  <a:lnTo>
                    <a:pt x="534" y="4583"/>
                  </a:lnTo>
                  <a:lnTo>
                    <a:pt x="460" y="4638"/>
                  </a:lnTo>
                  <a:lnTo>
                    <a:pt x="385" y="4692"/>
                  </a:lnTo>
                  <a:lnTo>
                    <a:pt x="310" y="4744"/>
                  </a:lnTo>
                  <a:lnTo>
                    <a:pt x="234" y="4796"/>
                  </a:lnTo>
                  <a:lnTo>
                    <a:pt x="156" y="4846"/>
                  </a:lnTo>
                  <a:lnTo>
                    <a:pt x="78" y="4895"/>
                  </a:lnTo>
                  <a:lnTo>
                    <a:pt x="0" y="4943"/>
                  </a:lnTo>
                  <a:lnTo>
                    <a:pt x="0" y="494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0" name="Freeform 22">
              <a:extLst>
                <a:ext uri="{FF2B5EF4-FFF2-40B4-BE49-F238E27FC236}">
                  <a16:creationId xmlns:a16="http://schemas.microsoft.com/office/drawing/2014/main" id="{10C5EA03-4D8F-A645-8203-03FA2B2C8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6646" y="7208893"/>
              <a:ext cx="1322983" cy="1951111"/>
            </a:xfrm>
            <a:custGeom>
              <a:avLst/>
              <a:gdLst>
                <a:gd name="T0" fmla="*/ 0 w 4030"/>
                <a:gd name="T1" fmla="*/ 18 h 5939"/>
                <a:gd name="T2" fmla="*/ 15 w 4030"/>
                <a:gd name="T3" fmla="*/ 370 h 5939"/>
                <a:gd name="T4" fmla="*/ 47 w 4030"/>
                <a:gd name="T5" fmla="*/ 717 h 5939"/>
                <a:gd name="T6" fmla="*/ 95 w 4030"/>
                <a:gd name="T7" fmla="*/ 1061 h 5939"/>
                <a:gd name="T8" fmla="*/ 160 w 4030"/>
                <a:gd name="T9" fmla="*/ 1398 h 5939"/>
                <a:gd name="T10" fmla="*/ 241 w 4030"/>
                <a:gd name="T11" fmla="*/ 1729 h 5939"/>
                <a:gd name="T12" fmla="*/ 337 w 4030"/>
                <a:gd name="T13" fmla="*/ 2054 h 5939"/>
                <a:gd name="T14" fmla="*/ 449 w 4030"/>
                <a:gd name="T15" fmla="*/ 2371 h 5939"/>
                <a:gd name="T16" fmla="*/ 574 w 4030"/>
                <a:gd name="T17" fmla="*/ 2683 h 5939"/>
                <a:gd name="T18" fmla="*/ 715 w 4030"/>
                <a:gd name="T19" fmla="*/ 2985 h 5939"/>
                <a:gd name="T20" fmla="*/ 868 w 4030"/>
                <a:gd name="T21" fmla="*/ 3281 h 5939"/>
                <a:gd name="T22" fmla="*/ 1035 w 4030"/>
                <a:gd name="T23" fmla="*/ 3567 h 5939"/>
                <a:gd name="T24" fmla="*/ 1216 w 4030"/>
                <a:gd name="T25" fmla="*/ 3846 h 5939"/>
                <a:gd name="T26" fmla="*/ 1409 w 4030"/>
                <a:gd name="T27" fmla="*/ 4115 h 5939"/>
                <a:gd name="T28" fmla="*/ 1613 w 4030"/>
                <a:gd name="T29" fmla="*/ 4374 h 5939"/>
                <a:gd name="T30" fmla="*/ 1830 w 4030"/>
                <a:gd name="T31" fmla="*/ 4623 h 5939"/>
                <a:gd name="T32" fmla="*/ 2058 w 4030"/>
                <a:gd name="T33" fmla="*/ 4862 h 5939"/>
                <a:gd name="T34" fmla="*/ 2296 w 4030"/>
                <a:gd name="T35" fmla="*/ 5089 h 5939"/>
                <a:gd name="T36" fmla="*/ 2546 w 4030"/>
                <a:gd name="T37" fmla="*/ 5306 h 5939"/>
                <a:gd name="T38" fmla="*/ 2805 w 4030"/>
                <a:gd name="T39" fmla="*/ 5510 h 5939"/>
                <a:gd name="T40" fmla="*/ 3075 w 4030"/>
                <a:gd name="T41" fmla="*/ 5703 h 5939"/>
                <a:gd name="T42" fmla="*/ 3353 w 4030"/>
                <a:gd name="T43" fmla="*/ 5882 h 5939"/>
                <a:gd name="T44" fmla="*/ 4030 w 4030"/>
                <a:gd name="T45" fmla="*/ 4955 h 5939"/>
                <a:gd name="T46" fmla="*/ 3795 w 4030"/>
                <a:gd name="T47" fmla="*/ 4808 h 5939"/>
                <a:gd name="T48" fmla="*/ 3567 w 4030"/>
                <a:gd name="T49" fmla="*/ 4651 h 5939"/>
                <a:gd name="T50" fmla="*/ 3347 w 4030"/>
                <a:gd name="T51" fmla="*/ 4483 h 5939"/>
                <a:gd name="T52" fmla="*/ 3135 w 4030"/>
                <a:gd name="T53" fmla="*/ 4305 h 5939"/>
                <a:gd name="T54" fmla="*/ 2932 w 4030"/>
                <a:gd name="T55" fmla="*/ 4118 h 5939"/>
                <a:gd name="T56" fmla="*/ 2739 w 4030"/>
                <a:gd name="T57" fmla="*/ 3921 h 5939"/>
                <a:gd name="T58" fmla="*/ 2554 w 4030"/>
                <a:gd name="T59" fmla="*/ 3716 h 5939"/>
                <a:gd name="T60" fmla="*/ 2380 w 4030"/>
                <a:gd name="T61" fmla="*/ 3501 h 5939"/>
                <a:gd name="T62" fmla="*/ 2214 w 4030"/>
                <a:gd name="T63" fmla="*/ 3280 h 5939"/>
                <a:gd name="T64" fmla="*/ 2060 w 4030"/>
                <a:gd name="T65" fmla="*/ 3049 h 5939"/>
                <a:gd name="T66" fmla="*/ 1916 w 4030"/>
                <a:gd name="T67" fmla="*/ 2812 h 5939"/>
                <a:gd name="T68" fmla="*/ 1784 w 4030"/>
                <a:gd name="T69" fmla="*/ 2566 h 5939"/>
                <a:gd name="T70" fmla="*/ 1662 w 4030"/>
                <a:gd name="T71" fmla="*/ 2315 h 5939"/>
                <a:gd name="T72" fmla="*/ 1554 w 4030"/>
                <a:gd name="T73" fmla="*/ 2057 h 5939"/>
                <a:gd name="T74" fmla="*/ 1455 w 4030"/>
                <a:gd name="T75" fmla="*/ 1793 h 5939"/>
                <a:gd name="T76" fmla="*/ 1371 w 4030"/>
                <a:gd name="T77" fmla="*/ 1523 h 5939"/>
                <a:gd name="T78" fmla="*/ 1299 w 4030"/>
                <a:gd name="T79" fmla="*/ 1248 h 5939"/>
                <a:gd name="T80" fmla="*/ 1240 w 4030"/>
                <a:gd name="T81" fmla="*/ 967 h 5939"/>
                <a:gd name="T82" fmla="*/ 1195 w 4030"/>
                <a:gd name="T83" fmla="*/ 682 h 5939"/>
                <a:gd name="T84" fmla="*/ 1163 w 4030"/>
                <a:gd name="T85" fmla="*/ 392 h 5939"/>
                <a:gd name="T86" fmla="*/ 1146 w 4030"/>
                <a:gd name="T87" fmla="*/ 99 h 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0" h="5939">
                  <a:moveTo>
                    <a:pt x="1144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3" y="135"/>
                  </a:lnTo>
                  <a:lnTo>
                    <a:pt x="8" y="253"/>
                  </a:lnTo>
                  <a:lnTo>
                    <a:pt x="15" y="370"/>
                  </a:lnTo>
                  <a:lnTo>
                    <a:pt x="23" y="487"/>
                  </a:lnTo>
                  <a:lnTo>
                    <a:pt x="35" y="602"/>
                  </a:lnTo>
                  <a:lnTo>
                    <a:pt x="47" y="717"/>
                  </a:lnTo>
                  <a:lnTo>
                    <a:pt x="61" y="833"/>
                  </a:lnTo>
                  <a:lnTo>
                    <a:pt x="77" y="947"/>
                  </a:lnTo>
                  <a:lnTo>
                    <a:pt x="95" y="1061"/>
                  </a:lnTo>
                  <a:lnTo>
                    <a:pt x="116" y="1174"/>
                  </a:lnTo>
                  <a:lnTo>
                    <a:pt x="136" y="1286"/>
                  </a:lnTo>
                  <a:lnTo>
                    <a:pt x="160" y="1398"/>
                  </a:lnTo>
                  <a:lnTo>
                    <a:pt x="185" y="1508"/>
                  </a:lnTo>
                  <a:lnTo>
                    <a:pt x="213" y="1619"/>
                  </a:lnTo>
                  <a:lnTo>
                    <a:pt x="241" y="1729"/>
                  </a:lnTo>
                  <a:lnTo>
                    <a:pt x="271" y="1838"/>
                  </a:lnTo>
                  <a:lnTo>
                    <a:pt x="303" y="1946"/>
                  </a:lnTo>
                  <a:lnTo>
                    <a:pt x="337" y="2054"/>
                  </a:lnTo>
                  <a:lnTo>
                    <a:pt x="372" y="2160"/>
                  </a:lnTo>
                  <a:lnTo>
                    <a:pt x="410" y="2266"/>
                  </a:lnTo>
                  <a:lnTo>
                    <a:pt x="449" y="2371"/>
                  </a:lnTo>
                  <a:lnTo>
                    <a:pt x="489" y="2476"/>
                  </a:lnTo>
                  <a:lnTo>
                    <a:pt x="531" y="2580"/>
                  </a:lnTo>
                  <a:lnTo>
                    <a:pt x="574" y="2683"/>
                  </a:lnTo>
                  <a:lnTo>
                    <a:pt x="619" y="2784"/>
                  </a:lnTo>
                  <a:lnTo>
                    <a:pt x="666" y="2886"/>
                  </a:lnTo>
                  <a:lnTo>
                    <a:pt x="715" y="2985"/>
                  </a:lnTo>
                  <a:lnTo>
                    <a:pt x="764" y="3085"/>
                  </a:lnTo>
                  <a:lnTo>
                    <a:pt x="815" y="3184"/>
                  </a:lnTo>
                  <a:lnTo>
                    <a:pt x="868" y="3281"/>
                  </a:lnTo>
                  <a:lnTo>
                    <a:pt x="922" y="3378"/>
                  </a:lnTo>
                  <a:lnTo>
                    <a:pt x="978" y="3474"/>
                  </a:lnTo>
                  <a:lnTo>
                    <a:pt x="1035" y="3567"/>
                  </a:lnTo>
                  <a:lnTo>
                    <a:pt x="1094" y="3662"/>
                  </a:lnTo>
                  <a:lnTo>
                    <a:pt x="1154" y="3755"/>
                  </a:lnTo>
                  <a:lnTo>
                    <a:pt x="1216" y="3846"/>
                  </a:lnTo>
                  <a:lnTo>
                    <a:pt x="1278" y="3936"/>
                  </a:lnTo>
                  <a:lnTo>
                    <a:pt x="1342" y="4026"/>
                  </a:lnTo>
                  <a:lnTo>
                    <a:pt x="1409" y="4115"/>
                  </a:lnTo>
                  <a:lnTo>
                    <a:pt x="1475" y="4202"/>
                  </a:lnTo>
                  <a:lnTo>
                    <a:pt x="1543" y="4289"/>
                  </a:lnTo>
                  <a:lnTo>
                    <a:pt x="1613" y="4374"/>
                  </a:lnTo>
                  <a:lnTo>
                    <a:pt x="1685" y="4458"/>
                  </a:lnTo>
                  <a:lnTo>
                    <a:pt x="1757" y="4541"/>
                  </a:lnTo>
                  <a:lnTo>
                    <a:pt x="1830" y="4623"/>
                  </a:lnTo>
                  <a:lnTo>
                    <a:pt x="1905" y="4703"/>
                  </a:lnTo>
                  <a:lnTo>
                    <a:pt x="1980" y="4783"/>
                  </a:lnTo>
                  <a:lnTo>
                    <a:pt x="2058" y="4862"/>
                  </a:lnTo>
                  <a:lnTo>
                    <a:pt x="2137" y="4938"/>
                  </a:lnTo>
                  <a:lnTo>
                    <a:pt x="2215" y="5015"/>
                  </a:lnTo>
                  <a:lnTo>
                    <a:pt x="2296" y="5089"/>
                  </a:lnTo>
                  <a:lnTo>
                    <a:pt x="2379" y="5163"/>
                  </a:lnTo>
                  <a:lnTo>
                    <a:pt x="2462" y="5235"/>
                  </a:lnTo>
                  <a:lnTo>
                    <a:pt x="2546" y="5306"/>
                  </a:lnTo>
                  <a:lnTo>
                    <a:pt x="2631" y="5375"/>
                  </a:lnTo>
                  <a:lnTo>
                    <a:pt x="2718" y="5443"/>
                  </a:lnTo>
                  <a:lnTo>
                    <a:pt x="2805" y="5510"/>
                  </a:lnTo>
                  <a:lnTo>
                    <a:pt x="2894" y="5575"/>
                  </a:lnTo>
                  <a:lnTo>
                    <a:pt x="2983" y="5640"/>
                  </a:lnTo>
                  <a:lnTo>
                    <a:pt x="3075" y="5703"/>
                  </a:lnTo>
                  <a:lnTo>
                    <a:pt x="3166" y="5764"/>
                  </a:lnTo>
                  <a:lnTo>
                    <a:pt x="3258" y="5824"/>
                  </a:lnTo>
                  <a:lnTo>
                    <a:pt x="3353" y="5882"/>
                  </a:lnTo>
                  <a:lnTo>
                    <a:pt x="3448" y="5939"/>
                  </a:lnTo>
                  <a:lnTo>
                    <a:pt x="4030" y="4955"/>
                  </a:lnTo>
                  <a:lnTo>
                    <a:pt x="4030" y="4955"/>
                  </a:lnTo>
                  <a:lnTo>
                    <a:pt x="3951" y="4907"/>
                  </a:lnTo>
                  <a:lnTo>
                    <a:pt x="3872" y="4858"/>
                  </a:lnTo>
                  <a:lnTo>
                    <a:pt x="3795" y="4808"/>
                  </a:lnTo>
                  <a:lnTo>
                    <a:pt x="3718" y="4757"/>
                  </a:lnTo>
                  <a:lnTo>
                    <a:pt x="3642" y="4704"/>
                  </a:lnTo>
                  <a:lnTo>
                    <a:pt x="3567" y="4651"/>
                  </a:lnTo>
                  <a:lnTo>
                    <a:pt x="3492" y="4596"/>
                  </a:lnTo>
                  <a:lnTo>
                    <a:pt x="3419" y="4540"/>
                  </a:lnTo>
                  <a:lnTo>
                    <a:pt x="3347" y="4483"/>
                  </a:lnTo>
                  <a:lnTo>
                    <a:pt x="3276" y="4425"/>
                  </a:lnTo>
                  <a:lnTo>
                    <a:pt x="3205" y="4365"/>
                  </a:lnTo>
                  <a:lnTo>
                    <a:pt x="3135" y="4305"/>
                  </a:lnTo>
                  <a:lnTo>
                    <a:pt x="3067" y="4244"/>
                  </a:lnTo>
                  <a:lnTo>
                    <a:pt x="2999" y="4182"/>
                  </a:lnTo>
                  <a:lnTo>
                    <a:pt x="2932" y="4118"/>
                  </a:lnTo>
                  <a:lnTo>
                    <a:pt x="2867" y="4054"/>
                  </a:lnTo>
                  <a:lnTo>
                    <a:pt x="2802" y="3988"/>
                  </a:lnTo>
                  <a:lnTo>
                    <a:pt x="2739" y="3921"/>
                  </a:lnTo>
                  <a:lnTo>
                    <a:pt x="2676" y="3854"/>
                  </a:lnTo>
                  <a:lnTo>
                    <a:pt x="2615" y="3785"/>
                  </a:lnTo>
                  <a:lnTo>
                    <a:pt x="2554" y="3716"/>
                  </a:lnTo>
                  <a:lnTo>
                    <a:pt x="2495" y="3645"/>
                  </a:lnTo>
                  <a:lnTo>
                    <a:pt x="2437" y="3574"/>
                  </a:lnTo>
                  <a:lnTo>
                    <a:pt x="2380" y="3501"/>
                  </a:lnTo>
                  <a:lnTo>
                    <a:pt x="2323" y="3428"/>
                  </a:lnTo>
                  <a:lnTo>
                    <a:pt x="2268" y="3354"/>
                  </a:lnTo>
                  <a:lnTo>
                    <a:pt x="2214" y="3280"/>
                  </a:lnTo>
                  <a:lnTo>
                    <a:pt x="2162" y="3203"/>
                  </a:lnTo>
                  <a:lnTo>
                    <a:pt x="2110" y="3127"/>
                  </a:lnTo>
                  <a:lnTo>
                    <a:pt x="2060" y="3049"/>
                  </a:lnTo>
                  <a:lnTo>
                    <a:pt x="2011" y="2971"/>
                  </a:lnTo>
                  <a:lnTo>
                    <a:pt x="1963" y="2892"/>
                  </a:lnTo>
                  <a:lnTo>
                    <a:pt x="1916" y="2812"/>
                  </a:lnTo>
                  <a:lnTo>
                    <a:pt x="1871" y="2731"/>
                  </a:lnTo>
                  <a:lnTo>
                    <a:pt x="1826" y="2650"/>
                  </a:lnTo>
                  <a:lnTo>
                    <a:pt x="1784" y="2566"/>
                  </a:lnTo>
                  <a:lnTo>
                    <a:pt x="1742" y="2484"/>
                  </a:lnTo>
                  <a:lnTo>
                    <a:pt x="1702" y="2400"/>
                  </a:lnTo>
                  <a:lnTo>
                    <a:pt x="1662" y="2315"/>
                  </a:lnTo>
                  <a:lnTo>
                    <a:pt x="1624" y="2230"/>
                  </a:lnTo>
                  <a:lnTo>
                    <a:pt x="1588" y="2144"/>
                  </a:lnTo>
                  <a:lnTo>
                    <a:pt x="1554" y="2057"/>
                  </a:lnTo>
                  <a:lnTo>
                    <a:pt x="1519" y="1970"/>
                  </a:lnTo>
                  <a:lnTo>
                    <a:pt x="1487" y="1882"/>
                  </a:lnTo>
                  <a:lnTo>
                    <a:pt x="1455" y="1793"/>
                  </a:lnTo>
                  <a:lnTo>
                    <a:pt x="1426" y="1704"/>
                  </a:lnTo>
                  <a:lnTo>
                    <a:pt x="1398" y="1613"/>
                  </a:lnTo>
                  <a:lnTo>
                    <a:pt x="1371" y="1523"/>
                  </a:lnTo>
                  <a:lnTo>
                    <a:pt x="1346" y="1432"/>
                  </a:lnTo>
                  <a:lnTo>
                    <a:pt x="1322" y="1339"/>
                  </a:lnTo>
                  <a:lnTo>
                    <a:pt x="1299" y="1248"/>
                  </a:lnTo>
                  <a:lnTo>
                    <a:pt x="1277" y="1155"/>
                  </a:lnTo>
                  <a:lnTo>
                    <a:pt x="1258" y="1061"/>
                  </a:lnTo>
                  <a:lnTo>
                    <a:pt x="1240" y="967"/>
                  </a:lnTo>
                  <a:lnTo>
                    <a:pt x="1224" y="873"/>
                  </a:lnTo>
                  <a:lnTo>
                    <a:pt x="1208" y="778"/>
                  </a:lnTo>
                  <a:lnTo>
                    <a:pt x="1195" y="682"/>
                  </a:lnTo>
                  <a:lnTo>
                    <a:pt x="1183" y="586"/>
                  </a:lnTo>
                  <a:lnTo>
                    <a:pt x="1172" y="489"/>
                  </a:lnTo>
                  <a:lnTo>
                    <a:pt x="1163" y="392"/>
                  </a:lnTo>
                  <a:lnTo>
                    <a:pt x="1156" y="295"/>
                  </a:lnTo>
                  <a:lnTo>
                    <a:pt x="1150" y="197"/>
                  </a:lnTo>
                  <a:lnTo>
                    <a:pt x="1146" y="99"/>
                  </a:lnTo>
                  <a:lnTo>
                    <a:pt x="1144" y="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A1D0469-2E8D-F54F-B6AF-0549538BB18E}"/>
              </a:ext>
            </a:extLst>
          </p:cNvPr>
          <p:cNvGrpSpPr/>
          <p:nvPr/>
        </p:nvGrpSpPr>
        <p:grpSpPr>
          <a:xfrm>
            <a:off x="14626018" y="4823959"/>
            <a:ext cx="3672139" cy="3669839"/>
            <a:chOff x="14626018" y="5338309"/>
            <a:chExt cx="3672139" cy="3669839"/>
          </a:xfrm>
        </p:grpSpPr>
        <p:sp>
          <p:nvSpPr>
            <p:cNvPr id="142" name="Freeform 23">
              <a:extLst>
                <a:ext uri="{FF2B5EF4-FFF2-40B4-BE49-F238E27FC236}">
                  <a16:creationId xmlns:a16="http://schemas.microsoft.com/office/drawing/2014/main" id="{4F4368FC-AA3A-954A-894B-802489D6A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7201988"/>
              <a:ext cx="1053784" cy="1553066"/>
            </a:xfrm>
            <a:custGeom>
              <a:avLst/>
              <a:gdLst>
                <a:gd name="T0" fmla="*/ 0 w 3204"/>
                <a:gd name="T1" fmla="*/ 14 h 4724"/>
                <a:gd name="T2" fmla="*/ 12 w 3204"/>
                <a:gd name="T3" fmla="*/ 295 h 4724"/>
                <a:gd name="T4" fmla="*/ 37 w 3204"/>
                <a:gd name="T5" fmla="*/ 571 h 4724"/>
                <a:gd name="T6" fmla="*/ 76 w 3204"/>
                <a:gd name="T7" fmla="*/ 844 h 4724"/>
                <a:gd name="T8" fmla="*/ 129 w 3204"/>
                <a:gd name="T9" fmla="*/ 1112 h 4724"/>
                <a:gd name="T10" fmla="*/ 192 w 3204"/>
                <a:gd name="T11" fmla="*/ 1376 h 4724"/>
                <a:gd name="T12" fmla="*/ 269 w 3204"/>
                <a:gd name="T13" fmla="*/ 1634 h 4724"/>
                <a:gd name="T14" fmla="*/ 358 w 3204"/>
                <a:gd name="T15" fmla="*/ 1887 h 4724"/>
                <a:gd name="T16" fmla="*/ 458 w 3204"/>
                <a:gd name="T17" fmla="*/ 2135 h 4724"/>
                <a:gd name="T18" fmla="*/ 569 w 3204"/>
                <a:gd name="T19" fmla="*/ 2375 h 4724"/>
                <a:gd name="T20" fmla="*/ 692 w 3204"/>
                <a:gd name="T21" fmla="*/ 2611 h 4724"/>
                <a:gd name="T22" fmla="*/ 825 w 3204"/>
                <a:gd name="T23" fmla="*/ 2839 h 4724"/>
                <a:gd name="T24" fmla="*/ 968 w 3204"/>
                <a:gd name="T25" fmla="*/ 3060 h 4724"/>
                <a:gd name="T26" fmla="*/ 1121 w 3204"/>
                <a:gd name="T27" fmla="*/ 3274 h 4724"/>
                <a:gd name="T28" fmla="*/ 1285 w 3204"/>
                <a:gd name="T29" fmla="*/ 3479 h 4724"/>
                <a:gd name="T30" fmla="*/ 1458 w 3204"/>
                <a:gd name="T31" fmla="*/ 3678 h 4724"/>
                <a:gd name="T32" fmla="*/ 1638 w 3204"/>
                <a:gd name="T33" fmla="*/ 3867 h 4724"/>
                <a:gd name="T34" fmla="*/ 1829 w 3204"/>
                <a:gd name="T35" fmla="*/ 4049 h 4724"/>
                <a:gd name="T36" fmla="*/ 2027 w 3204"/>
                <a:gd name="T37" fmla="*/ 4221 h 4724"/>
                <a:gd name="T38" fmla="*/ 2234 w 3204"/>
                <a:gd name="T39" fmla="*/ 4383 h 4724"/>
                <a:gd name="T40" fmla="*/ 2447 w 3204"/>
                <a:gd name="T41" fmla="*/ 4536 h 4724"/>
                <a:gd name="T42" fmla="*/ 2669 w 3204"/>
                <a:gd name="T43" fmla="*/ 4680 h 4724"/>
                <a:gd name="T44" fmla="*/ 3204 w 3204"/>
                <a:gd name="T45" fmla="*/ 3951 h 4724"/>
                <a:gd name="T46" fmla="*/ 3016 w 3204"/>
                <a:gd name="T47" fmla="*/ 3833 h 4724"/>
                <a:gd name="T48" fmla="*/ 2834 w 3204"/>
                <a:gd name="T49" fmla="*/ 3707 h 4724"/>
                <a:gd name="T50" fmla="*/ 2659 w 3204"/>
                <a:gd name="T51" fmla="*/ 3574 h 4724"/>
                <a:gd name="T52" fmla="*/ 2490 w 3204"/>
                <a:gd name="T53" fmla="*/ 3432 h 4724"/>
                <a:gd name="T54" fmla="*/ 2329 w 3204"/>
                <a:gd name="T55" fmla="*/ 3283 h 4724"/>
                <a:gd name="T56" fmla="*/ 2174 w 3204"/>
                <a:gd name="T57" fmla="*/ 3126 h 4724"/>
                <a:gd name="T58" fmla="*/ 2026 w 3204"/>
                <a:gd name="T59" fmla="*/ 2962 h 4724"/>
                <a:gd name="T60" fmla="*/ 1887 w 3204"/>
                <a:gd name="T61" fmla="*/ 2792 h 4724"/>
                <a:gd name="T62" fmla="*/ 1756 w 3204"/>
                <a:gd name="T63" fmla="*/ 2614 h 4724"/>
                <a:gd name="T64" fmla="*/ 1633 w 3204"/>
                <a:gd name="T65" fmla="*/ 2431 h 4724"/>
                <a:gd name="T66" fmla="*/ 1517 w 3204"/>
                <a:gd name="T67" fmla="*/ 2242 h 4724"/>
                <a:gd name="T68" fmla="*/ 1412 w 3204"/>
                <a:gd name="T69" fmla="*/ 2047 h 4724"/>
                <a:gd name="T70" fmla="*/ 1315 w 3204"/>
                <a:gd name="T71" fmla="*/ 1846 h 4724"/>
                <a:gd name="T72" fmla="*/ 1227 w 3204"/>
                <a:gd name="T73" fmla="*/ 1640 h 4724"/>
                <a:gd name="T74" fmla="*/ 1150 w 3204"/>
                <a:gd name="T75" fmla="*/ 1429 h 4724"/>
                <a:gd name="T76" fmla="*/ 1083 w 3204"/>
                <a:gd name="T77" fmla="*/ 1215 h 4724"/>
                <a:gd name="T78" fmla="*/ 1025 w 3204"/>
                <a:gd name="T79" fmla="*/ 996 h 4724"/>
                <a:gd name="T80" fmla="*/ 978 w 3204"/>
                <a:gd name="T81" fmla="*/ 772 h 4724"/>
                <a:gd name="T82" fmla="*/ 942 w 3204"/>
                <a:gd name="T83" fmla="*/ 544 h 4724"/>
                <a:gd name="T84" fmla="*/ 917 w 3204"/>
                <a:gd name="T85" fmla="*/ 313 h 4724"/>
                <a:gd name="T86" fmla="*/ 902 w 3204"/>
                <a:gd name="T87" fmla="*/ 79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4" h="4724">
                  <a:moveTo>
                    <a:pt x="901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3" y="109"/>
                  </a:lnTo>
                  <a:lnTo>
                    <a:pt x="6" y="202"/>
                  </a:lnTo>
                  <a:lnTo>
                    <a:pt x="12" y="295"/>
                  </a:lnTo>
                  <a:lnTo>
                    <a:pt x="19" y="387"/>
                  </a:lnTo>
                  <a:lnTo>
                    <a:pt x="27" y="480"/>
                  </a:lnTo>
                  <a:lnTo>
                    <a:pt x="37" y="571"/>
                  </a:lnTo>
                  <a:lnTo>
                    <a:pt x="49" y="662"/>
                  </a:lnTo>
                  <a:lnTo>
                    <a:pt x="62" y="754"/>
                  </a:lnTo>
                  <a:lnTo>
                    <a:pt x="76" y="844"/>
                  </a:lnTo>
                  <a:lnTo>
                    <a:pt x="92" y="934"/>
                  </a:lnTo>
                  <a:lnTo>
                    <a:pt x="109" y="1023"/>
                  </a:lnTo>
                  <a:lnTo>
                    <a:pt x="129" y="1112"/>
                  </a:lnTo>
                  <a:lnTo>
                    <a:pt x="148" y="1201"/>
                  </a:lnTo>
                  <a:lnTo>
                    <a:pt x="170" y="1289"/>
                  </a:lnTo>
                  <a:lnTo>
                    <a:pt x="192" y="1376"/>
                  </a:lnTo>
                  <a:lnTo>
                    <a:pt x="216" y="1462"/>
                  </a:lnTo>
                  <a:lnTo>
                    <a:pt x="241" y="1548"/>
                  </a:lnTo>
                  <a:lnTo>
                    <a:pt x="269" y="1634"/>
                  </a:lnTo>
                  <a:lnTo>
                    <a:pt x="297" y="1719"/>
                  </a:lnTo>
                  <a:lnTo>
                    <a:pt x="327" y="1804"/>
                  </a:lnTo>
                  <a:lnTo>
                    <a:pt x="358" y="1887"/>
                  </a:lnTo>
                  <a:lnTo>
                    <a:pt x="390" y="1970"/>
                  </a:lnTo>
                  <a:lnTo>
                    <a:pt x="423" y="2052"/>
                  </a:lnTo>
                  <a:lnTo>
                    <a:pt x="458" y="2135"/>
                  </a:lnTo>
                  <a:lnTo>
                    <a:pt x="494" y="2216"/>
                  </a:lnTo>
                  <a:lnTo>
                    <a:pt x="531" y="2296"/>
                  </a:lnTo>
                  <a:lnTo>
                    <a:pt x="569" y="2375"/>
                  </a:lnTo>
                  <a:lnTo>
                    <a:pt x="609" y="2454"/>
                  </a:lnTo>
                  <a:lnTo>
                    <a:pt x="650" y="2533"/>
                  </a:lnTo>
                  <a:lnTo>
                    <a:pt x="692" y="2611"/>
                  </a:lnTo>
                  <a:lnTo>
                    <a:pt x="736" y="2687"/>
                  </a:lnTo>
                  <a:lnTo>
                    <a:pt x="779" y="2764"/>
                  </a:lnTo>
                  <a:lnTo>
                    <a:pt x="825" y="2839"/>
                  </a:lnTo>
                  <a:lnTo>
                    <a:pt x="871" y="2913"/>
                  </a:lnTo>
                  <a:lnTo>
                    <a:pt x="919" y="2987"/>
                  </a:lnTo>
                  <a:lnTo>
                    <a:pt x="968" y="3060"/>
                  </a:lnTo>
                  <a:lnTo>
                    <a:pt x="1019" y="3132"/>
                  </a:lnTo>
                  <a:lnTo>
                    <a:pt x="1070" y="3203"/>
                  </a:lnTo>
                  <a:lnTo>
                    <a:pt x="1121" y="3274"/>
                  </a:lnTo>
                  <a:lnTo>
                    <a:pt x="1175" y="3343"/>
                  </a:lnTo>
                  <a:lnTo>
                    <a:pt x="1230" y="3412"/>
                  </a:lnTo>
                  <a:lnTo>
                    <a:pt x="1285" y="3479"/>
                  </a:lnTo>
                  <a:lnTo>
                    <a:pt x="1342" y="3547"/>
                  </a:lnTo>
                  <a:lnTo>
                    <a:pt x="1399" y="3613"/>
                  </a:lnTo>
                  <a:lnTo>
                    <a:pt x="1458" y="3678"/>
                  </a:lnTo>
                  <a:lnTo>
                    <a:pt x="1517" y="3742"/>
                  </a:lnTo>
                  <a:lnTo>
                    <a:pt x="1578" y="3806"/>
                  </a:lnTo>
                  <a:lnTo>
                    <a:pt x="1638" y="3867"/>
                  </a:lnTo>
                  <a:lnTo>
                    <a:pt x="1701" y="3929"/>
                  </a:lnTo>
                  <a:lnTo>
                    <a:pt x="1765" y="3989"/>
                  </a:lnTo>
                  <a:lnTo>
                    <a:pt x="1829" y="4049"/>
                  </a:lnTo>
                  <a:lnTo>
                    <a:pt x="1894" y="4107"/>
                  </a:lnTo>
                  <a:lnTo>
                    <a:pt x="1960" y="4164"/>
                  </a:lnTo>
                  <a:lnTo>
                    <a:pt x="2027" y="4221"/>
                  </a:lnTo>
                  <a:lnTo>
                    <a:pt x="2095" y="4276"/>
                  </a:lnTo>
                  <a:lnTo>
                    <a:pt x="2164" y="4331"/>
                  </a:lnTo>
                  <a:lnTo>
                    <a:pt x="2234" y="4383"/>
                  </a:lnTo>
                  <a:lnTo>
                    <a:pt x="2305" y="4436"/>
                  </a:lnTo>
                  <a:lnTo>
                    <a:pt x="2376" y="4487"/>
                  </a:lnTo>
                  <a:lnTo>
                    <a:pt x="2447" y="4536"/>
                  </a:lnTo>
                  <a:lnTo>
                    <a:pt x="2520" y="4585"/>
                  </a:lnTo>
                  <a:lnTo>
                    <a:pt x="2595" y="4633"/>
                  </a:lnTo>
                  <a:lnTo>
                    <a:pt x="2669" y="4680"/>
                  </a:lnTo>
                  <a:lnTo>
                    <a:pt x="2745" y="4724"/>
                  </a:lnTo>
                  <a:lnTo>
                    <a:pt x="3204" y="3951"/>
                  </a:lnTo>
                  <a:lnTo>
                    <a:pt x="3204" y="3951"/>
                  </a:lnTo>
                  <a:lnTo>
                    <a:pt x="3140" y="3912"/>
                  </a:lnTo>
                  <a:lnTo>
                    <a:pt x="3077" y="3873"/>
                  </a:lnTo>
                  <a:lnTo>
                    <a:pt x="3016" y="3833"/>
                  </a:lnTo>
                  <a:lnTo>
                    <a:pt x="2954" y="3792"/>
                  </a:lnTo>
                  <a:lnTo>
                    <a:pt x="2894" y="3750"/>
                  </a:lnTo>
                  <a:lnTo>
                    <a:pt x="2834" y="3707"/>
                  </a:lnTo>
                  <a:lnTo>
                    <a:pt x="2775" y="3664"/>
                  </a:lnTo>
                  <a:lnTo>
                    <a:pt x="2717" y="3620"/>
                  </a:lnTo>
                  <a:lnTo>
                    <a:pt x="2659" y="3574"/>
                  </a:lnTo>
                  <a:lnTo>
                    <a:pt x="2601" y="3527"/>
                  </a:lnTo>
                  <a:lnTo>
                    <a:pt x="2546" y="3480"/>
                  </a:lnTo>
                  <a:lnTo>
                    <a:pt x="2490" y="3432"/>
                  </a:lnTo>
                  <a:lnTo>
                    <a:pt x="2435" y="3383"/>
                  </a:lnTo>
                  <a:lnTo>
                    <a:pt x="2381" y="3333"/>
                  </a:lnTo>
                  <a:lnTo>
                    <a:pt x="2329" y="3283"/>
                  </a:lnTo>
                  <a:lnTo>
                    <a:pt x="2276" y="3232"/>
                  </a:lnTo>
                  <a:lnTo>
                    <a:pt x="2224" y="3179"/>
                  </a:lnTo>
                  <a:lnTo>
                    <a:pt x="2174" y="3126"/>
                  </a:lnTo>
                  <a:lnTo>
                    <a:pt x="2123" y="3072"/>
                  </a:lnTo>
                  <a:lnTo>
                    <a:pt x="2074" y="3018"/>
                  </a:lnTo>
                  <a:lnTo>
                    <a:pt x="2026" y="2962"/>
                  </a:lnTo>
                  <a:lnTo>
                    <a:pt x="1980" y="2906"/>
                  </a:lnTo>
                  <a:lnTo>
                    <a:pt x="1933" y="2849"/>
                  </a:lnTo>
                  <a:lnTo>
                    <a:pt x="1887" y="2792"/>
                  </a:lnTo>
                  <a:lnTo>
                    <a:pt x="1843" y="2733"/>
                  </a:lnTo>
                  <a:lnTo>
                    <a:pt x="1798" y="2675"/>
                  </a:lnTo>
                  <a:lnTo>
                    <a:pt x="1756" y="2614"/>
                  </a:lnTo>
                  <a:lnTo>
                    <a:pt x="1714" y="2554"/>
                  </a:lnTo>
                  <a:lnTo>
                    <a:pt x="1673" y="2493"/>
                  </a:lnTo>
                  <a:lnTo>
                    <a:pt x="1633" y="2431"/>
                  </a:lnTo>
                  <a:lnTo>
                    <a:pt x="1593" y="2369"/>
                  </a:lnTo>
                  <a:lnTo>
                    <a:pt x="1555" y="2306"/>
                  </a:lnTo>
                  <a:lnTo>
                    <a:pt x="1517" y="2242"/>
                  </a:lnTo>
                  <a:lnTo>
                    <a:pt x="1482" y="2177"/>
                  </a:lnTo>
                  <a:lnTo>
                    <a:pt x="1447" y="2112"/>
                  </a:lnTo>
                  <a:lnTo>
                    <a:pt x="1412" y="2047"/>
                  </a:lnTo>
                  <a:lnTo>
                    <a:pt x="1378" y="1981"/>
                  </a:lnTo>
                  <a:lnTo>
                    <a:pt x="1346" y="1913"/>
                  </a:lnTo>
                  <a:lnTo>
                    <a:pt x="1315" y="1846"/>
                  </a:lnTo>
                  <a:lnTo>
                    <a:pt x="1285" y="1779"/>
                  </a:lnTo>
                  <a:lnTo>
                    <a:pt x="1256" y="1709"/>
                  </a:lnTo>
                  <a:lnTo>
                    <a:pt x="1227" y="1640"/>
                  </a:lnTo>
                  <a:lnTo>
                    <a:pt x="1201" y="1571"/>
                  </a:lnTo>
                  <a:lnTo>
                    <a:pt x="1175" y="1500"/>
                  </a:lnTo>
                  <a:lnTo>
                    <a:pt x="1150" y="1429"/>
                  </a:lnTo>
                  <a:lnTo>
                    <a:pt x="1127" y="1358"/>
                  </a:lnTo>
                  <a:lnTo>
                    <a:pt x="1104" y="1287"/>
                  </a:lnTo>
                  <a:lnTo>
                    <a:pt x="1083" y="1215"/>
                  </a:lnTo>
                  <a:lnTo>
                    <a:pt x="1062" y="1142"/>
                  </a:lnTo>
                  <a:lnTo>
                    <a:pt x="1043" y="1069"/>
                  </a:lnTo>
                  <a:lnTo>
                    <a:pt x="1025" y="996"/>
                  </a:lnTo>
                  <a:lnTo>
                    <a:pt x="1008" y="921"/>
                  </a:lnTo>
                  <a:lnTo>
                    <a:pt x="992" y="846"/>
                  </a:lnTo>
                  <a:lnTo>
                    <a:pt x="978" y="772"/>
                  </a:lnTo>
                  <a:lnTo>
                    <a:pt x="965" y="696"/>
                  </a:lnTo>
                  <a:lnTo>
                    <a:pt x="952" y="620"/>
                  </a:lnTo>
                  <a:lnTo>
                    <a:pt x="942" y="544"/>
                  </a:lnTo>
                  <a:lnTo>
                    <a:pt x="932" y="467"/>
                  </a:lnTo>
                  <a:lnTo>
                    <a:pt x="924" y="391"/>
                  </a:lnTo>
                  <a:lnTo>
                    <a:pt x="917" y="313"/>
                  </a:lnTo>
                  <a:lnTo>
                    <a:pt x="910" y="235"/>
                  </a:lnTo>
                  <a:lnTo>
                    <a:pt x="906" y="158"/>
                  </a:lnTo>
                  <a:lnTo>
                    <a:pt x="902" y="79"/>
                  </a:lnTo>
                  <a:lnTo>
                    <a:pt x="901" y="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3" name="Freeform 24">
              <a:extLst>
                <a:ext uri="{FF2B5EF4-FFF2-40B4-BE49-F238E27FC236}">
                  <a16:creationId xmlns:a16="http://schemas.microsoft.com/office/drawing/2014/main" id="{11B480DF-9CD2-5F4C-9B3E-7D5001113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5598304"/>
              <a:ext cx="1044581" cy="1555367"/>
            </a:xfrm>
            <a:custGeom>
              <a:avLst/>
              <a:gdLst>
                <a:gd name="T0" fmla="*/ 2712 w 3174"/>
                <a:gd name="T1" fmla="*/ 0 h 4733"/>
                <a:gd name="T2" fmla="*/ 2491 w 3174"/>
                <a:gd name="T3" fmla="*/ 140 h 4733"/>
                <a:gd name="T4" fmla="*/ 2275 w 3174"/>
                <a:gd name="T5" fmla="*/ 291 h 4733"/>
                <a:gd name="T6" fmla="*/ 2067 w 3174"/>
                <a:gd name="T7" fmla="*/ 452 h 4733"/>
                <a:gd name="T8" fmla="*/ 1868 w 3174"/>
                <a:gd name="T9" fmla="*/ 622 h 4733"/>
                <a:gd name="T10" fmla="*/ 1676 w 3174"/>
                <a:gd name="T11" fmla="*/ 800 h 4733"/>
                <a:gd name="T12" fmla="*/ 1493 w 3174"/>
                <a:gd name="T13" fmla="*/ 988 h 4733"/>
                <a:gd name="T14" fmla="*/ 1320 w 3174"/>
                <a:gd name="T15" fmla="*/ 1185 h 4733"/>
                <a:gd name="T16" fmla="*/ 1156 w 3174"/>
                <a:gd name="T17" fmla="*/ 1388 h 4733"/>
                <a:gd name="T18" fmla="*/ 1000 w 3174"/>
                <a:gd name="T19" fmla="*/ 1600 h 4733"/>
                <a:gd name="T20" fmla="*/ 854 w 3174"/>
                <a:gd name="T21" fmla="*/ 1819 h 4733"/>
                <a:gd name="T22" fmla="*/ 720 w 3174"/>
                <a:gd name="T23" fmla="*/ 2045 h 4733"/>
                <a:gd name="T24" fmla="*/ 595 w 3174"/>
                <a:gd name="T25" fmla="*/ 2278 h 4733"/>
                <a:gd name="T26" fmla="*/ 481 w 3174"/>
                <a:gd name="T27" fmla="*/ 2518 h 4733"/>
                <a:gd name="T28" fmla="*/ 378 w 3174"/>
                <a:gd name="T29" fmla="*/ 2763 h 4733"/>
                <a:gd name="T30" fmla="*/ 287 w 3174"/>
                <a:gd name="T31" fmla="*/ 3016 h 4733"/>
                <a:gd name="T32" fmla="*/ 208 w 3174"/>
                <a:gd name="T33" fmla="*/ 3271 h 4733"/>
                <a:gd name="T34" fmla="*/ 141 w 3174"/>
                <a:gd name="T35" fmla="*/ 3534 h 4733"/>
                <a:gd name="T36" fmla="*/ 87 w 3174"/>
                <a:gd name="T37" fmla="*/ 3800 h 4733"/>
                <a:gd name="T38" fmla="*/ 45 w 3174"/>
                <a:gd name="T39" fmla="*/ 4071 h 4733"/>
                <a:gd name="T40" fmla="*/ 17 w 3174"/>
                <a:gd name="T41" fmla="*/ 4346 h 4733"/>
                <a:gd name="T42" fmla="*/ 2 w 3174"/>
                <a:gd name="T43" fmla="*/ 4625 h 4733"/>
                <a:gd name="T44" fmla="*/ 900 w 3174"/>
                <a:gd name="T45" fmla="*/ 4733 h 4733"/>
                <a:gd name="T46" fmla="*/ 909 w 3174"/>
                <a:gd name="T47" fmla="*/ 4498 h 4733"/>
                <a:gd name="T48" fmla="*/ 928 w 3174"/>
                <a:gd name="T49" fmla="*/ 4266 h 4733"/>
                <a:gd name="T50" fmla="*/ 960 w 3174"/>
                <a:gd name="T51" fmla="*/ 4037 h 4733"/>
                <a:gd name="T52" fmla="*/ 1002 w 3174"/>
                <a:gd name="T53" fmla="*/ 3812 h 4733"/>
                <a:gd name="T54" fmla="*/ 1055 w 3174"/>
                <a:gd name="T55" fmla="*/ 3591 h 4733"/>
                <a:gd name="T56" fmla="*/ 1118 w 3174"/>
                <a:gd name="T57" fmla="*/ 3374 h 4733"/>
                <a:gd name="T58" fmla="*/ 1191 w 3174"/>
                <a:gd name="T59" fmla="*/ 3162 h 4733"/>
                <a:gd name="T60" fmla="*/ 1273 w 3174"/>
                <a:gd name="T61" fmla="*/ 2954 h 4733"/>
                <a:gd name="T62" fmla="*/ 1366 w 3174"/>
                <a:gd name="T63" fmla="*/ 2752 h 4733"/>
                <a:gd name="T64" fmla="*/ 1467 w 3174"/>
                <a:gd name="T65" fmla="*/ 2554 h 4733"/>
                <a:gd name="T66" fmla="*/ 1577 w 3174"/>
                <a:gd name="T67" fmla="*/ 2363 h 4733"/>
                <a:gd name="T68" fmla="*/ 1697 w 3174"/>
                <a:gd name="T69" fmla="*/ 2177 h 4733"/>
                <a:gd name="T70" fmla="*/ 1823 w 3174"/>
                <a:gd name="T71" fmla="*/ 1996 h 4733"/>
                <a:gd name="T72" fmla="*/ 1959 w 3174"/>
                <a:gd name="T73" fmla="*/ 1823 h 4733"/>
                <a:gd name="T74" fmla="*/ 2103 w 3174"/>
                <a:gd name="T75" fmla="*/ 1656 h 4733"/>
                <a:gd name="T76" fmla="*/ 2253 w 3174"/>
                <a:gd name="T77" fmla="*/ 1496 h 4733"/>
                <a:gd name="T78" fmla="*/ 2412 w 3174"/>
                <a:gd name="T79" fmla="*/ 1343 h 4733"/>
                <a:gd name="T80" fmla="*/ 2576 w 3174"/>
                <a:gd name="T81" fmla="*/ 1198 h 4733"/>
                <a:gd name="T82" fmla="*/ 2749 w 3174"/>
                <a:gd name="T83" fmla="*/ 1061 h 4733"/>
                <a:gd name="T84" fmla="*/ 2927 w 3174"/>
                <a:gd name="T85" fmla="*/ 931 h 4733"/>
                <a:gd name="T86" fmla="*/ 3112 w 3174"/>
                <a:gd name="T87" fmla="*/ 810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74" h="4733">
                  <a:moveTo>
                    <a:pt x="3174" y="773"/>
                  </a:moveTo>
                  <a:lnTo>
                    <a:pt x="2712" y="0"/>
                  </a:lnTo>
                  <a:lnTo>
                    <a:pt x="2712" y="0"/>
                  </a:lnTo>
                  <a:lnTo>
                    <a:pt x="2638" y="46"/>
                  </a:lnTo>
                  <a:lnTo>
                    <a:pt x="2564" y="92"/>
                  </a:lnTo>
                  <a:lnTo>
                    <a:pt x="2491" y="140"/>
                  </a:lnTo>
                  <a:lnTo>
                    <a:pt x="2418" y="189"/>
                  </a:lnTo>
                  <a:lnTo>
                    <a:pt x="2346" y="240"/>
                  </a:lnTo>
                  <a:lnTo>
                    <a:pt x="2275" y="291"/>
                  </a:lnTo>
                  <a:lnTo>
                    <a:pt x="2205" y="344"/>
                  </a:lnTo>
                  <a:lnTo>
                    <a:pt x="2136" y="397"/>
                  </a:lnTo>
                  <a:lnTo>
                    <a:pt x="2067" y="452"/>
                  </a:lnTo>
                  <a:lnTo>
                    <a:pt x="2000" y="508"/>
                  </a:lnTo>
                  <a:lnTo>
                    <a:pt x="1934" y="564"/>
                  </a:lnTo>
                  <a:lnTo>
                    <a:pt x="1868" y="622"/>
                  </a:lnTo>
                  <a:lnTo>
                    <a:pt x="1803" y="680"/>
                  </a:lnTo>
                  <a:lnTo>
                    <a:pt x="1740" y="740"/>
                  </a:lnTo>
                  <a:lnTo>
                    <a:pt x="1676" y="800"/>
                  </a:lnTo>
                  <a:lnTo>
                    <a:pt x="1614" y="862"/>
                  </a:lnTo>
                  <a:lnTo>
                    <a:pt x="1554" y="924"/>
                  </a:lnTo>
                  <a:lnTo>
                    <a:pt x="1493" y="988"/>
                  </a:lnTo>
                  <a:lnTo>
                    <a:pt x="1435" y="1052"/>
                  </a:lnTo>
                  <a:lnTo>
                    <a:pt x="1377" y="1119"/>
                  </a:lnTo>
                  <a:lnTo>
                    <a:pt x="1320" y="1185"/>
                  </a:lnTo>
                  <a:lnTo>
                    <a:pt x="1264" y="1251"/>
                  </a:lnTo>
                  <a:lnTo>
                    <a:pt x="1209" y="1319"/>
                  </a:lnTo>
                  <a:lnTo>
                    <a:pt x="1156" y="1388"/>
                  </a:lnTo>
                  <a:lnTo>
                    <a:pt x="1102" y="1459"/>
                  </a:lnTo>
                  <a:lnTo>
                    <a:pt x="1051" y="1528"/>
                  </a:lnTo>
                  <a:lnTo>
                    <a:pt x="1000" y="1600"/>
                  </a:lnTo>
                  <a:lnTo>
                    <a:pt x="950" y="1672"/>
                  </a:lnTo>
                  <a:lnTo>
                    <a:pt x="902" y="1745"/>
                  </a:lnTo>
                  <a:lnTo>
                    <a:pt x="854" y="1819"/>
                  </a:lnTo>
                  <a:lnTo>
                    <a:pt x="809" y="1894"/>
                  </a:lnTo>
                  <a:lnTo>
                    <a:pt x="763" y="1970"/>
                  </a:lnTo>
                  <a:lnTo>
                    <a:pt x="720" y="2045"/>
                  </a:lnTo>
                  <a:lnTo>
                    <a:pt x="676" y="2123"/>
                  </a:lnTo>
                  <a:lnTo>
                    <a:pt x="635" y="2201"/>
                  </a:lnTo>
                  <a:lnTo>
                    <a:pt x="595" y="2278"/>
                  </a:lnTo>
                  <a:lnTo>
                    <a:pt x="555" y="2358"/>
                  </a:lnTo>
                  <a:lnTo>
                    <a:pt x="518" y="2438"/>
                  </a:lnTo>
                  <a:lnTo>
                    <a:pt x="481" y="2518"/>
                  </a:lnTo>
                  <a:lnTo>
                    <a:pt x="446" y="2599"/>
                  </a:lnTo>
                  <a:lnTo>
                    <a:pt x="412" y="2681"/>
                  </a:lnTo>
                  <a:lnTo>
                    <a:pt x="378" y="2763"/>
                  </a:lnTo>
                  <a:lnTo>
                    <a:pt x="346" y="2847"/>
                  </a:lnTo>
                  <a:lnTo>
                    <a:pt x="317" y="2931"/>
                  </a:lnTo>
                  <a:lnTo>
                    <a:pt x="287" y="3016"/>
                  </a:lnTo>
                  <a:lnTo>
                    <a:pt x="260" y="3100"/>
                  </a:lnTo>
                  <a:lnTo>
                    <a:pt x="234" y="3186"/>
                  </a:lnTo>
                  <a:lnTo>
                    <a:pt x="208" y="3271"/>
                  </a:lnTo>
                  <a:lnTo>
                    <a:pt x="184" y="3358"/>
                  </a:lnTo>
                  <a:lnTo>
                    <a:pt x="163" y="3446"/>
                  </a:lnTo>
                  <a:lnTo>
                    <a:pt x="141" y="3534"/>
                  </a:lnTo>
                  <a:lnTo>
                    <a:pt x="122" y="3622"/>
                  </a:lnTo>
                  <a:lnTo>
                    <a:pt x="103" y="3711"/>
                  </a:lnTo>
                  <a:lnTo>
                    <a:pt x="87" y="3800"/>
                  </a:lnTo>
                  <a:lnTo>
                    <a:pt x="71" y="3890"/>
                  </a:lnTo>
                  <a:lnTo>
                    <a:pt x="58" y="3980"/>
                  </a:lnTo>
                  <a:lnTo>
                    <a:pt x="45" y="4071"/>
                  </a:lnTo>
                  <a:lnTo>
                    <a:pt x="34" y="4163"/>
                  </a:lnTo>
                  <a:lnTo>
                    <a:pt x="25" y="4254"/>
                  </a:lnTo>
                  <a:lnTo>
                    <a:pt x="17" y="4346"/>
                  </a:lnTo>
                  <a:lnTo>
                    <a:pt x="10" y="4439"/>
                  </a:lnTo>
                  <a:lnTo>
                    <a:pt x="5" y="4532"/>
                  </a:lnTo>
                  <a:lnTo>
                    <a:pt x="2" y="4625"/>
                  </a:lnTo>
                  <a:lnTo>
                    <a:pt x="0" y="4720"/>
                  </a:lnTo>
                  <a:lnTo>
                    <a:pt x="900" y="4733"/>
                  </a:lnTo>
                  <a:lnTo>
                    <a:pt x="900" y="4733"/>
                  </a:lnTo>
                  <a:lnTo>
                    <a:pt x="901" y="4655"/>
                  </a:lnTo>
                  <a:lnTo>
                    <a:pt x="905" y="4576"/>
                  </a:lnTo>
                  <a:lnTo>
                    <a:pt x="909" y="4498"/>
                  </a:lnTo>
                  <a:lnTo>
                    <a:pt x="914" y="4421"/>
                  </a:lnTo>
                  <a:lnTo>
                    <a:pt x="921" y="4343"/>
                  </a:lnTo>
                  <a:lnTo>
                    <a:pt x="928" y="4266"/>
                  </a:lnTo>
                  <a:lnTo>
                    <a:pt x="938" y="4190"/>
                  </a:lnTo>
                  <a:lnTo>
                    <a:pt x="948" y="4114"/>
                  </a:lnTo>
                  <a:lnTo>
                    <a:pt x="960" y="4037"/>
                  </a:lnTo>
                  <a:lnTo>
                    <a:pt x="973" y="3962"/>
                  </a:lnTo>
                  <a:lnTo>
                    <a:pt x="987" y="3888"/>
                  </a:lnTo>
                  <a:lnTo>
                    <a:pt x="1002" y="3812"/>
                  </a:lnTo>
                  <a:lnTo>
                    <a:pt x="1019" y="3738"/>
                  </a:lnTo>
                  <a:lnTo>
                    <a:pt x="1036" y="3665"/>
                  </a:lnTo>
                  <a:lnTo>
                    <a:pt x="1055" y="3591"/>
                  </a:lnTo>
                  <a:lnTo>
                    <a:pt x="1075" y="3519"/>
                  </a:lnTo>
                  <a:lnTo>
                    <a:pt x="1095" y="3446"/>
                  </a:lnTo>
                  <a:lnTo>
                    <a:pt x="1118" y="3374"/>
                  </a:lnTo>
                  <a:lnTo>
                    <a:pt x="1141" y="3303"/>
                  </a:lnTo>
                  <a:lnTo>
                    <a:pt x="1165" y="3232"/>
                  </a:lnTo>
                  <a:lnTo>
                    <a:pt x="1191" y="3162"/>
                  </a:lnTo>
                  <a:lnTo>
                    <a:pt x="1217" y="3092"/>
                  </a:lnTo>
                  <a:lnTo>
                    <a:pt x="1245" y="3023"/>
                  </a:lnTo>
                  <a:lnTo>
                    <a:pt x="1273" y="2954"/>
                  </a:lnTo>
                  <a:lnTo>
                    <a:pt x="1303" y="2887"/>
                  </a:lnTo>
                  <a:lnTo>
                    <a:pt x="1334" y="2818"/>
                  </a:lnTo>
                  <a:lnTo>
                    <a:pt x="1366" y="2752"/>
                  </a:lnTo>
                  <a:lnTo>
                    <a:pt x="1399" y="2686"/>
                  </a:lnTo>
                  <a:lnTo>
                    <a:pt x="1432" y="2619"/>
                  </a:lnTo>
                  <a:lnTo>
                    <a:pt x="1467" y="2554"/>
                  </a:lnTo>
                  <a:lnTo>
                    <a:pt x="1503" y="2489"/>
                  </a:lnTo>
                  <a:lnTo>
                    <a:pt x="1539" y="2425"/>
                  </a:lnTo>
                  <a:lnTo>
                    <a:pt x="1577" y="2363"/>
                  </a:lnTo>
                  <a:lnTo>
                    <a:pt x="1615" y="2300"/>
                  </a:lnTo>
                  <a:lnTo>
                    <a:pt x="1655" y="2238"/>
                  </a:lnTo>
                  <a:lnTo>
                    <a:pt x="1697" y="2177"/>
                  </a:lnTo>
                  <a:lnTo>
                    <a:pt x="1738" y="2116"/>
                  </a:lnTo>
                  <a:lnTo>
                    <a:pt x="1780" y="2056"/>
                  </a:lnTo>
                  <a:lnTo>
                    <a:pt x="1823" y="1996"/>
                  </a:lnTo>
                  <a:lnTo>
                    <a:pt x="1868" y="1938"/>
                  </a:lnTo>
                  <a:lnTo>
                    <a:pt x="1913" y="1880"/>
                  </a:lnTo>
                  <a:lnTo>
                    <a:pt x="1959" y="1823"/>
                  </a:lnTo>
                  <a:lnTo>
                    <a:pt x="2006" y="1767"/>
                  </a:lnTo>
                  <a:lnTo>
                    <a:pt x="2054" y="1711"/>
                  </a:lnTo>
                  <a:lnTo>
                    <a:pt x="2103" y="1656"/>
                  </a:lnTo>
                  <a:lnTo>
                    <a:pt x="2152" y="1602"/>
                  </a:lnTo>
                  <a:lnTo>
                    <a:pt x="2202" y="1549"/>
                  </a:lnTo>
                  <a:lnTo>
                    <a:pt x="2253" y="1496"/>
                  </a:lnTo>
                  <a:lnTo>
                    <a:pt x="2305" y="1445"/>
                  </a:lnTo>
                  <a:lnTo>
                    <a:pt x="2358" y="1394"/>
                  </a:lnTo>
                  <a:lnTo>
                    <a:pt x="2412" y="1343"/>
                  </a:lnTo>
                  <a:lnTo>
                    <a:pt x="2466" y="1294"/>
                  </a:lnTo>
                  <a:lnTo>
                    <a:pt x="2520" y="1246"/>
                  </a:lnTo>
                  <a:lnTo>
                    <a:pt x="2576" y="1198"/>
                  </a:lnTo>
                  <a:lnTo>
                    <a:pt x="2633" y="1152"/>
                  </a:lnTo>
                  <a:lnTo>
                    <a:pt x="2690" y="1106"/>
                  </a:lnTo>
                  <a:lnTo>
                    <a:pt x="2749" y="1061"/>
                  </a:lnTo>
                  <a:lnTo>
                    <a:pt x="2807" y="1017"/>
                  </a:lnTo>
                  <a:lnTo>
                    <a:pt x="2867" y="974"/>
                  </a:lnTo>
                  <a:lnTo>
                    <a:pt x="2927" y="931"/>
                  </a:lnTo>
                  <a:lnTo>
                    <a:pt x="2988" y="890"/>
                  </a:lnTo>
                  <a:lnTo>
                    <a:pt x="3049" y="850"/>
                  </a:lnTo>
                  <a:lnTo>
                    <a:pt x="3112" y="810"/>
                  </a:lnTo>
                  <a:lnTo>
                    <a:pt x="3174" y="773"/>
                  </a:lnTo>
                  <a:lnTo>
                    <a:pt x="3174" y="77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4" name="Freeform 25">
              <a:extLst>
                <a:ext uri="{FF2B5EF4-FFF2-40B4-BE49-F238E27FC236}">
                  <a16:creationId xmlns:a16="http://schemas.microsoft.com/office/drawing/2014/main" id="{84D66EF9-9FC0-8944-AFF9-5A0DA0697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8565" y="8520370"/>
              <a:ext cx="1773947" cy="487778"/>
            </a:xfrm>
            <a:custGeom>
              <a:avLst/>
              <a:gdLst>
                <a:gd name="T0" fmla="*/ 2613 w 5399"/>
                <a:gd name="T1" fmla="*/ 588 h 1487"/>
                <a:gd name="T2" fmla="*/ 2385 w 5399"/>
                <a:gd name="T3" fmla="*/ 579 h 1487"/>
                <a:gd name="T4" fmla="*/ 2160 w 5399"/>
                <a:gd name="T5" fmla="*/ 558 h 1487"/>
                <a:gd name="T6" fmla="*/ 1939 w 5399"/>
                <a:gd name="T7" fmla="*/ 529 h 1487"/>
                <a:gd name="T8" fmla="*/ 1721 w 5399"/>
                <a:gd name="T9" fmla="*/ 488 h 1487"/>
                <a:gd name="T10" fmla="*/ 1506 w 5399"/>
                <a:gd name="T11" fmla="*/ 437 h 1487"/>
                <a:gd name="T12" fmla="*/ 1295 w 5399"/>
                <a:gd name="T13" fmla="*/ 377 h 1487"/>
                <a:gd name="T14" fmla="*/ 1088 w 5399"/>
                <a:gd name="T15" fmla="*/ 307 h 1487"/>
                <a:gd name="T16" fmla="*/ 886 w 5399"/>
                <a:gd name="T17" fmla="*/ 228 h 1487"/>
                <a:gd name="T18" fmla="*/ 689 w 5399"/>
                <a:gd name="T19" fmla="*/ 141 h 1487"/>
                <a:gd name="T20" fmla="*/ 497 w 5399"/>
                <a:gd name="T21" fmla="*/ 45 h 1487"/>
                <a:gd name="T22" fmla="*/ 0 w 5399"/>
                <a:gd name="T23" fmla="*/ 799 h 1487"/>
                <a:gd name="T24" fmla="*/ 227 w 5399"/>
                <a:gd name="T25" fmla="*/ 917 h 1487"/>
                <a:gd name="T26" fmla="*/ 461 w 5399"/>
                <a:gd name="T27" fmla="*/ 1025 h 1487"/>
                <a:gd name="T28" fmla="*/ 699 w 5399"/>
                <a:gd name="T29" fmla="*/ 1123 h 1487"/>
                <a:gd name="T30" fmla="*/ 945 w 5399"/>
                <a:gd name="T31" fmla="*/ 1210 h 1487"/>
                <a:gd name="T32" fmla="*/ 1193 w 5399"/>
                <a:gd name="T33" fmla="*/ 1285 h 1487"/>
                <a:gd name="T34" fmla="*/ 1448 w 5399"/>
                <a:gd name="T35" fmla="*/ 1349 h 1487"/>
                <a:gd name="T36" fmla="*/ 1707 w 5399"/>
                <a:gd name="T37" fmla="*/ 1402 h 1487"/>
                <a:gd name="T38" fmla="*/ 1969 w 5399"/>
                <a:gd name="T39" fmla="*/ 1442 h 1487"/>
                <a:gd name="T40" fmla="*/ 2237 w 5399"/>
                <a:gd name="T41" fmla="*/ 1470 h 1487"/>
                <a:gd name="T42" fmla="*/ 2507 w 5399"/>
                <a:gd name="T43" fmla="*/ 1485 h 1487"/>
                <a:gd name="T44" fmla="*/ 2690 w 5399"/>
                <a:gd name="T45" fmla="*/ 1487 h 1487"/>
                <a:gd name="T46" fmla="*/ 2963 w 5399"/>
                <a:gd name="T47" fmla="*/ 1482 h 1487"/>
                <a:gd name="T48" fmla="*/ 3235 w 5399"/>
                <a:gd name="T49" fmla="*/ 1461 h 1487"/>
                <a:gd name="T50" fmla="*/ 3503 w 5399"/>
                <a:gd name="T51" fmla="*/ 1429 h 1487"/>
                <a:gd name="T52" fmla="*/ 3767 w 5399"/>
                <a:gd name="T53" fmla="*/ 1384 h 1487"/>
                <a:gd name="T54" fmla="*/ 4026 w 5399"/>
                <a:gd name="T55" fmla="*/ 1327 h 1487"/>
                <a:gd name="T56" fmla="*/ 4280 w 5399"/>
                <a:gd name="T57" fmla="*/ 1258 h 1487"/>
                <a:gd name="T58" fmla="*/ 4530 w 5399"/>
                <a:gd name="T59" fmla="*/ 1177 h 1487"/>
                <a:gd name="T60" fmla="*/ 4775 w 5399"/>
                <a:gd name="T61" fmla="*/ 1086 h 1487"/>
                <a:gd name="T62" fmla="*/ 5013 w 5399"/>
                <a:gd name="T63" fmla="*/ 982 h 1487"/>
                <a:gd name="T64" fmla="*/ 5246 w 5399"/>
                <a:gd name="T65" fmla="*/ 869 h 1487"/>
                <a:gd name="T66" fmla="*/ 4961 w 5399"/>
                <a:gd name="T67" fmla="*/ 0 h 1487"/>
                <a:gd name="T68" fmla="*/ 4834 w 5399"/>
                <a:gd name="T69" fmla="*/ 69 h 1487"/>
                <a:gd name="T70" fmla="*/ 4638 w 5399"/>
                <a:gd name="T71" fmla="*/ 163 h 1487"/>
                <a:gd name="T72" fmla="*/ 4438 w 5399"/>
                <a:gd name="T73" fmla="*/ 250 h 1487"/>
                <a:gd name="T74" fmla="*/ 4232 w 5399"/>
                <a:gd name="T75" fmla="*/ 328 h 1487"/>
                <a:gd name="T76" fmla="*/ 4024 w 5399"/>
                <a:gd name="T77" fmla="*/ 395 h 1487"/>
                <a:gd name="T78" fmla="*/ 3810 w 5399"/>
                <a:gd name="T79" fmla="*/ 453 h 1487"/>
                <a:gd name="T80" fmla="*/ 3592 w 5399"/>
                <a:gd name="T81" fmla="*/ 501 h 1487"/>
                <a:gd name="T82" fmla="*/ 3372 w 5399"/>
                <a:gd name="T83" fmla="*/ 539 h 1487"/>
                <a:gd name="T84" fmla="*/ 3147 w 5399"/>
                <a:gd name="T85" fmla="*/ 566 h 1487"/>
                <a:gd name="T86" fmla="*/ 2920 w 5399"/>
                <a:gd name="T87" fmla="*/ 582 h 1487"/>
                <a:gd name="T88" fmla="*/ 2690 w 5399"/>
                <a:gd name="T89" fmla="*/ 58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99" h="1487">
                  <a:moveTo>
                    <a:pt x="2690" y="588"/>
                  </a:moveTo>
                  <a:lnTo>
                    <a:pt x="2690" y="588"/>
                  </a:lnTo>
                  <a:lnTo>
                    <a:pt x="2613" y="588"/>
                  </a:lnTo>
                  <a:lnTo>
                    <a:pt x="2537" y="586"/>
                  </a:lnTo>
                  <a:lnTo>
                    <a:pt x="2460" y="582"/>
                  </a:lnTo>
                  <a:lnTo>
                    <a:pt x="2385" y="579"/>
                  </a:lnTo>
                  <a:lnTo>
                    <a:pt x="2310" y="573"/>
                  </a:lnTo>
                  <a:lnTo>
                    <a:pt x="2234" y="566"/>
                  </a:lnTo>
                  <a:lnTo>
                    <a:pt x="2160" y="558"/>
                  </a:lnTo>
                  <a:lnTo>
                    <a:pt x="2086" y="549"/>
                  </a:lnTo>
                  <a:lnTo>
                    <a:pt x="2012" y="540"/>
                  </a:lnTo>
                  <a:lnTo>
                    <a:pt x="1939" y="529"/>
                  </a:lnTo>
                  <a:lnTo>
                    <a:pt x="1866" y="516"/>
                  </a:lnTo>
                  <a:lnTo>
                    <a:pt x="1793" y="502"/>
                  </a:lnTo>
                  <a:lnTo>
                    <a:pt x="1721" y="488"/>
                  </a:lnTo>
                  <a:lnTo>
                    <a:pt x="1649" y="472"/>
                  </a:lnTo>
                  <a:lnTo>
                    <a:pt x="1577" y="456"/>
                  </a:lnTo>
                  <a:lnTo>
                    <a:pt x="1506" y="437"/>
                  </a:lnTo>
                  <a:lnTo>
                    <a:pt x="1435" y="418"/>
                  </a:lnTo>
                  <a:lnTo>
                    <a:pt x="1365" y="399"/>
                  </a:lnTo>
                  <a:lnTo>
                    <a:pt x="1295" y="377"/>
                  </a:lnTo>
                  <a:lnTo>
                    <a:pt x="1225" y="355"/>
                  </a:lnTo>
                  <a:lnTo>
                    <a:pt x="1157" y="331"/>
                  </a:lnTo>
                  <a:lnTo>
                    <a:pt x="1088" y="307"/>
                  </a:lnTo>
                  <a:lnTo>
                    <a:pt x="1021" y="282"/>
                  </a:lnTo>
                  <a:lnTo>
                    <a:pt x="954" y="256"/>
                  </a:lnTo>
                  <a:lnTo>
                    <a:pt x="886" y="228"/>
                  </a:lnTo>
                  <a:lnTo>
                    <a:pt x="820" y="200"/>
                  </a:lnTo>
                  <a:lnTo>
                    <a:pt x="755" y="171"/>
                  </a:lnTo>
                  <a:lnTo>
                    <a:pt x="689" y="141"/>
                  </a:lnTo>
                  <a:lnTo>
                    <a:pt x="625" y="110"/>
                  </a:lnTo>
                  <a:lnTo>
                    <a:pt x="560" y="78"/>
                  </a:lnTo>
                  <a:lnTo>
                    <a:pt x="497" y="45"/>
                  </a:lnTo>
                  <a:lnTo>
                    <a:pt x="435" y="10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75" y="839"/>
                  </a:lnTo>
                  <a:lnTo>
                    <a:pt x="150" y="879"/>
                  </a:lnTo>
                  <a:lnTo>
                    <a:pt x="227" y="917"/>
                  </a:lnTo>
                  <a:lnTo>
                    <a:pt x="304" y="954"/>
                  </a:lnTo>
                  <a:lnTo>
                    <a:pt x="382" y="991"/>
                  </a:lnTo>
                  <a:lnTo>
                    <a:pt x="461" y="1025"/>
                  </a:lnTo>
                  <a:lnTo>
                    <a:pt x="540" y="1059"/>
                  </a:lnTo>
                  <a:lnTo>
                    <a:pt x="619" y="1091"/>
                  </a:lnTo>
                  <a:lnTo>
                    <a:pt x="699" y="1123"/>
                  </a:lnTo>
                  <a:lnTo>
                    <a:pt x="780" y="1153"/>
                  </a:lnTo>
                  <a:lnTo>
                    <a:pt x="863" y="1183"/>
                  </a:lnTo>
                  <a:lnTo>
                    <a:pt x="945" y="1210"/>
                  </a:lnTo>
                  <a:lnTo>
                    <a:pt x="1027" y="1236"/>
                  </a:lnTo>
                  <a:lnTo>
                    <a:pt x="1110" y="1261"/>
                  </a:lnTo>
                  <a:lnTo>
                    <a:pt x="1193" y="1285"/>
                  </a:lnTo>
                  <a:lnTo>
                    <a:pt x="1278" y="1308"/>
                  </a:lnTo>
                  <a:lnTo>
                    <a:pt x="1362" y="1330"/>
                  </a:lnTo>
                  <a:lnTo>
                    <a:pt x="1448" y="1349"/>
                  </a:lnTo>
                  <a:lnTo>
                    <a:pt x="1534" y="1369"/>
                  </a:lnTo>
                  <a:lnTo>
                    <a:pt x="1620" y="1386"/>
                  </a:lnTo>
                  <a:lnTo>
                    <a:pt x="1707" y="1402"/>
                  </a:lnTo>
                  <a:lnTo>
                    <a:pt x="1794" y="1417"/>
                  </a:lnTo>
                  <a:lnTo>
                    <a:pt x="1882" y="1430"/>
                  </a:lnTo>
                  <a:lnTo>
                    <a:pt x="1969" y="1442"/>
                  </a:lnTo>
                  <a:lnTo>
                    <a:pt x="2058" y="1453"/>
                  </a:lnTo>
                  <a:lnTo>
                    <a:pt x="2148" y="1462"/>
                  </a:lnTo>
                  <a:lnTo>
                    <a:pt x="2237" y="1470"/>
                  </a:lnTo>
                  <a:lnTo>
                    <a:pt x="2327" y="1476"/>
                  </a:lnTo>
                  <a:lnTo>
                    <a:pt x="2417" y="1482"/>
                  </a:lnTo>
                  <a:lnTo>
                    <a:pt x="2507" y="1485"/>
                  </a:lnTo>
                  <a:lnTo>
                    <a:pt x="2598" y="1487"/>
                  </a:lnTo>
                  <a:lnTo>
                    <a:pt x="2690" y="1487"/>
                  </a:lnTo>
                  <a:lnTo>
                    <a:pt x="2690" y="1487"/>
                  </a:lnTo>
                  <a:lnTo>
                    <a:pt x="2781" y="1487"/>
                  </a:lnTo>
                  <a:lnTo>
                    <a:pt x="2872" y="1485"/>
                  </a:lnTo>
                  <a:lnTo>
                    <a:pt x="2963" y="1482"/>
                  </a:lnTo>
                  <a:lnTo>
                    <a:pt x="3055" y="1476"/>
                  </a:lnTo>
                  <a:lnTo>
                    <a:pt x="3145" y="1469"/>
                  </a:lnTo>
                  <a:lnTo>
                    <a:pt x="3235" y="1461"/>
                  </a:lnTo>
                  <a:lnTo>
                    <a:pt x="3325" y="1452"/>
                  </a:lnTo>
                  <a:lnTo>
                    <a:pt x="3414" y="1442"/>
                  </a:lnTo>
                  <a:lnTo>
                    <a:pt x="3503" y="1429"/>
                  </a:lnTo>
                  <a:lnTo>
                    <a:pt x="3591" y="1416"/>
                  </a:lnTo>
                  <a:lnTo>
                    <a:pt x="3679" y="1401"/>
                  </a:lnTo>
                  <a:lnTo>
                    <a:pt x="3767" y="1384"/>
                  </a:lnTo>
                  <a:lnTo>
                    <a:pt x="3854" y="1366"/>
                  </a:lnTo>
                  <a:lnTo>
                    <a:pt x="3940" y="1347"/>
                  </a:lnTo>
                  <a:lnTo>
                    <a:pt x="4026" y="1327"/>
                  </a:lnTo>
                  <a:lnTo>
                    <a:pt x="4112" y="1305"/>
                  </a:lnTo>
                  <a:lnTo>
                    <a:pt x="4196" y="1282"/>
                  </a:lnTo>
                  <a:lnTo>
                    <a:pt x="4280" y="1258"/>
                  </a:lnTo>
                  <a:lnTo>
                    <a:pt x="4365" y="1232"/>
                  </a:lnTo>
                  <a:lnTo>
                    <a:pt x="4448" y="1206"/>
                  </a:lnTo>
                  <a:lnTo>
                    <a:pt x="4530" y="1177"/>
                  </a:lnTo>
                  <a:lnTo>
                    <a:pt x="4612" y="1147"/>
                  </a:lnTo>
                  <a:lnTo>
                    <a:pt x="4694" y="1116"/>
                  </a:lnTo>
                  <a:lnTo>
                    <a:pt x="4775" y="1086"/>
                  </a:lnTo>
                  <a:lnTo>
                    <a:pt x="4854" y="1053"/>
                  </a:lnTo>
                  <a:lnTo>
                    <a:pt x="4934" y="1018"/>
                  </a:lnTo>
                  <a:lnTo>
                    <a:pt x="5013" y="982"/>
                  </a:lnTo>
                  <a:lnTo>
                    <a:pt x="5092" y="945"/>
                  </a:lnTo>
                  <a:lnTo>
                    <a:pt x="5169" y="908"/>
                  </a:lnTo>
                  <a:lnTo>
                    <a:pt x="5246" y="869"/>
                  </a:lnTo>
                  <a:lnTo>
                    <a:pt x="5322" y="829"/>
                  </a:lnTo>
                  <a:lnTo>
                    <a:pt x="5399" y="788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898" y="36"/>
                  </a:lnTo>
                  <a:lnTo>
                    <a:pt x="4834" y="69"/>
                  </a:lnTo>
                  <a:lnTo>
                    <a:pt x="4769" y="102"/>
                  </a:lnTo>
                  <a:lnTo>
                    <a:pt x="4704" y="134"/>
                  </a:lnTo>
                  <a:lnTo>
                    <a:pt x="4638" y="163"/>
                  </a:lnTo>
                  <a:lnTo>
                    <a:pt x="4571" y="194"/>
                  </a:lnTo>
                  <a:lnTo>
                    <a:pt x="4505" y="223"/>
                  </a:lnTo>
                  <a:lnTo>
                    <a:pt x="4438" y="250"/>
                  </a:lnTo>
                  <a:lnTo>
                    <a:pt x="4371" y="276"/>
                  </a:lnTo>
                  <a:lnTo>
                    <a:pt x="4302" y="303"/>
                  </a:lnTo>
                  <a:lnTo>
                    <a:pt x="4232" y="328"/>
                  </a:lnTo>
                  <a:lnTo>
                    <a:pt x="4164" y="351"/>
                  </a:lnTo>
                  <a:lnTo>
                    <a:pt x="4094" y="373"/>
                  </a:lnTo>
                  <a:lnTo>
                    <a:pt x="4024" y="395"/>
                  </a:lnTo>
                  <a:lnTo>
                    <a:pt x="3953" y="416"/>
                  </a:lnTo>
                  <a:lnTo>
                    <a:pt x="3882" y="435"/>
                  </a:lnTo>
                  <a:lnTo>
                    <a:pt x="3810" y="453"/>
                  </a:lnTo>
                  <a:lnTo>
                    <a:pt x="3738" y="470"/>
                  </a:lnTo>
                  <a:lnTo>
                    <a:pt x="3665" y="486"/>
                  </a:lnTo>
                  <a:lnTo>
                    <a:pt x="3592" y="501"/>
                  </a:lnTo>
                  <a:lnTo>
                    <a:pt x="3519" y="515"/>
                  </a:lnTo>
                  <a:lnTo>
                    <a:pt x="3446" y="528"/>
                  </a:lnTo>
                  <a:lnTo>
                    <a:pt x="3372" y="539"/>
                  </a:lnTo>
                  <a:lnTo>
                    <a:pt x="3297" y="549"/>
                  </a:lnTo>
                  <a:lnTo>
                    <a:pt x="3223" y="558"/>
                  </a:lnTo>
                  <a:lnTo>
                    <a:pt x="3147" y="566"/>
                  </a:lnTo>
                  <a:lnTo>
                    <a:pt x="3072" y="573"/>
                  </a:lnTo>
                  <a:lnTo>
                    <a:pt x="2995" y="578"/>
                  </a:lnTo>
                  <a:lnTo>
                    <a:pt x="2920" y="582"/>
                  </a:lnTo>
                  <a:lnTo>
                    <a:pt x="2842" y="586"/>
                  </a:lnTo>
                  <a:lnTo>
                    <a:pt x="2766" y="588"/>
                  </a:lnTo>
                  <a:lnTo>
                    <a:pt x="2690" y="588"/>
                  </a:lnTo>
                  <a:lnTo>
                    <a:pt x="2690" y="58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5" name="Freeform 26">
              <a:extLst>
                <a:ext uri="{FF2B5EF4-FFF2-40B4-BE49-F238E27FC236}">
                  <a16:creationId xmlns:a16="http://schemas.microsoft.com/office/drawing/2014/main" id="{852C07B3-1333-BD43-9D35-6917BC51E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5593703"/>
              <a:ext cx="1049183" cy="1559969"/>
            </a:xfrm>
            <a:custGeom>
              <a:avLst/>
              <a:gdLst>
                <a:gd name="T0" fmla="*/ 3191 w 3191"/>
                <a:gd name="T1" fmla="*/ 4733 h 4746"/>
                <a:gd name="T2" fmla="*/ 3181 w 3191"/>
                <a:gd name="T3" fmla="*/ 4451 h 4746"/>
                <a:gd name="T4" fmla="*/ 3156 w 3191"/>
                <a:gd name="T5" fmla="*/ 4173 h 4746"/>
                <a:gd name="T6" fmla="*/ 3120 w 3191"/>
                <a:gd name="T7" fmla="*/ 3899 h 4746"/>
                <a:gd name="T8" fmla="*/ 3068 w 3191"/>
                <a:gd name="T9" fmla="*/ 3630 h 4746"/>
                <a:gd name="T10" fmla="*/ 3005 w 3191"/>
                <a:gd name="T11" fmla="*/ 3366 h 4746"/>
                <a:gd name="T12" fmla="*/ 2929 w 3191"/>
                <a:gd name="T13" fmla="*/ 3107 h 4746"/>
                <a:gd name="T14" fmla="*/ 2841 w 3191"/>
                <a:gd name="T15" fmla="*/ 2853 h 4746"/>
                <a:gd name="T16" fmla="*/ 2742 w 3191"/>
                <a:gd name="T17" fmla="*/ 2604 h 4746"/>
                <a:gd name="T18" fmla="*/ 2631 w 3191"/>
                <a:gd name="T19" fmla="*/ 2362 h 4746"/>
                <a:gd name="T20" fmla="*/ 2509 w 3191"/>
                <a:gd name="T21" fmla="*/ 2126 h 4746"/>
                <a:gd name="T22" fmla="*/ 2377 w 3191"/>
                <a:gd name="T23" fmla="*/ 1897 h 4746"/>
                <a:gd name="T24" fmla="*/ 2234 w 3191"/>
                <a:gd name="T25" fmla="*/ 1675 h 4746"/>
                <a:gd name="T26" fmla="*/ 2080 w 3191"/>
                <a:gd name="T27" fmla="*/ 1460 h 4746"/>
                <a:gd name="T28" fmla="*/ 1918 w 3191"/>
                <a:gd name="T29" fmla="*/ 1253 h 4746"/>
                <a:gd name="T30" fmla="*/ 1746 w 3191"/>
                <a:gd name="T31" fmla="*/ 1054 h 4746"/>
                <a:gd name="T32" fmla="*/ 1564 w 3191"/>
                <a:gd name="T33" fmla="*/ 863 h 4746"/>
                <a:gd name="T34" fmla="*/ 1375 w 3191"/>
                <a:gd name="T35" fmla="*/ 681 h 4746"/>
                <a:gd name="T36" fmla="*/ 1176 w 3191"/>
                <a:gd name="T37" fmla="*/ 508 h 4746"/>
                <a:gd name="T38" fmla="*/ 970 w 3191"/>
                <a:gd name="T39" fmla="*/ 344 h 4746"/>
                <a:gd name="T40" fmla="*/ 755 w 3191"/>
                <a:gd name="T41" fmla="*/ 191 h 4746"/>
                <a:gd name="T42" fmla="*/ 534 w 3191"/>
                <a:gd name="T43" fmla="*/ 46 h 4746"/>
                <a:gd name="T44" fmla="*/ 0 w 3191"/>
                <a:gd name="T45" fmla="*/ 775 h 4746"/>
                <a:gd name="T46" fmla="*/ 188 w 3191"/>
                <a:gd name="T47" fmla="*/ 894 h 4746"/>
                <a:gd name="T48" fmla="*/ 369 w 3191"/>
                <a:gd name="T49" fmla="*/ 1020 h 4746"/>
                <a:gd name="T50" fmla="*/ 545 w 3191"/>
                <a:gd name="T51" fmla="*/ 1154 h 4746"/>
                <a:gd name="T52" fmla="*/ 714 w 3191"/>
                <a:gd name="T53" fmla="*/ 1297 h 4746"/>
                <a:gd name="T54" fmla="*/ 875 w 3191"/>
                <a:gd name="T55" fmla="*/ 1448 h 4746"/>
                <a:gd name="T56" fmla="*/ 1030 w 3191"/>
                <a:gd name="T57" fmla="*/ 1605 h 4746"/>
                <a:gd name="T58" fmla="*/ 1176 w 3191"/>
                <a:gd name="T59" fmla="*/ 1770 h 4746"/>
                <a:gd name="T60" fmla="*/ 1315 w 3191"/>
                <a:gd name="T61" fmla="*/ 1942 h 4746"/>
                <a:gd name="T62" fmla="*/ 1447 w 3191"/>
                <a:gd name="T63" fmla="*/ 2120 h 4746"/>
                <a:gd name="T64" fmla="*/ 1570 w 3191"/>
                <a:gd name="T65" fmla="*/ 2304 h 4746"/>
                <a:gd name="T66" fmla="*/ 1684 w 3191"/>
                <a:gd name="T67" fmla="*/ 2494 h 4746"/>
                <a:gd name="T68" fmla="*/ 1789 w 3191"/>
                <a:gd name="T69" fmla="*/ 2691 h 4746"/>
                <a:gd name="T70" fmla="*/ 1885 w 3191"/>
                <a:gd name="T71" fmla="*/ 2893 h 4746"/>
                <a:gd name="T72" fmla="*/ 1972 w 3191"/>
                <a:gd name="T73" fmla="*/ 3099 h 4746"/>
                <a:gd name="T74" fmla="*/ 2048 w 3191"/>
                <a:gd name="T75" fmla="*/ 3310 h 4746"/>
                <a:gd name="T76" fmla="*/ 2115 w 3191"/>
                <a:gd name="T77" fmla="*/ 3527 h 4746"/>
                <a:gd name="T78" fmla="*/ 2172 w 3191"/>
                <a:gd name="T79" fmla="*/ 3748 h 4746"/>
                <a:gd name="T80" fmla="*/ 2218 w 3191"/>
                <a:gd name="T81" fmla="*/ 3972 h 4746"/>
                <a:gd name="T82" fmla="*/ 2253 w 3191"/>
                <a:gd name="T83" fmla="*/ 4201 h 4746"/>
                <a:gd name="T84" fmla="*/ 2277 w 3191"/>
                <a:gd name="T85" fmla="*/ 4432 h 4746"/>
                <a:gd name="T86" fmla="*/ 2290 w 3191"/>
                <a:gd name="T87" fmla="*/ 4668 h 4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91" h="4746">
                  <a:moveTo>
                    <a:pt x="2291" y="4746"/>
                  </a:moveTo>
                  <a:lnTo>
                    <a:pt x="3191" y="4733"/>
                  </a:lnTo>
                  <a:lnTo>
                    <a:pt x="3191" y="4733"/>
                  </a:lnTo>
                  <a:lnTo>
                    <a:pt x="3189" y="4638"/>
                  </a:lnTo>
                  <a:lnTo>
                    <a:pt x="3186" y="4544"/>
                  </a:lnTo>
                  <a:lnTo>
                    <a:pt x="3181" y="4451"/>
                  </a:lnTo>
                  <a:lnTo>
                    <a:pt x="3174" y="4358"/>
                  </a:lnTo>
                  <a:lnTo>
                    <a:pt x="3166" y="4266"/>
                  </a:lnTo>
                  <a:lnTo>
                    <a:pt x="3156" y="4173"/>
                  </a:lnTo>
                  <a:lnTo>
                    <a:pt x="3146" y="4082"/>
                  </a:lnTo>
                  <a:lnTo>
                    <a:pt x="3133" y="3991"/>
                  </a:lnTo>
                  <a:lnTo>
                    <a:pt x="3120" y="3899"/>
                  </a:lnTo>
                  <a:lnTo>
                    <a:pt x="3104" y="3809"/>
                  </a:lnTo>
                  <a:lnTo>
                    <a:pt x="3086" y="3720"/>
                  </a:lnTo>
                  <a:lnTo>
                    <a:pt x="3068" y="3630"/>
                  </a:lnTo>
                  <a:lnTo>
                    <a:pt x="3049" y="3542"/>
                  </a:lnTo>
                  <a:lnTo>
                    <a:pt x="3027" y="3454"/>
                  </a:lnTo>
                  <a:lnTo>
                    <a:pt x="3005" y="3366"/>
                  </a:lnTo>
                  <a:lnTo>
                    <a:pt x="2981" y="3280"/>
                  </a:lnTo>
                  <a:lnTo>
                    <a:pt x="2956" y="3193"/>
                  </a:lnTo>
                  <a:lnTo>
                    <a:pt x="2929" y="3107"/>
                  </a:lnTo>
                  <a:lnTo>
                    <a:pt x="2902" y="3022"/>
                  </a:lnTo>
                  <a:lnTo>
                    <a:pt x="2872" y="2937"/>
                  </a:lnTo>
                  <a:lnTo>
                    <a:pt x="2841" y="2853"/>
                  </a:lnTo>
                  <a:lnTo>
                    <a:pt x="2809" y="2769"/>
                  </a:lnTo>
                  <a:lnTo>
                    <a:pt x="2776" y="2686"/>
                  </a:lnTo>
                  <a:lnTo>
                    <a:pt x="2742" y="2604"/>
                  </a:lnTo>
                  <a:lnTo>
                    <a:pt x="2706" y="2523"/>
                  </a:lnTo>
                  <a:lnTo>
                    <a:pt x="2669" y="2442"/>
                  </a:lnTo>
                  <a:lnTo>
                    <a:pt x="2631" y="2362"/>
                  </a:lnTo>
                  <a:lnTo>
                    <a:pt x="2591" y="2283"/>
                  </a:lnTo>
                  <a:lnTo>
                    <a:pt x="2551" y="2204"/>
                  </a:lnTo>
                  <a:lnTo>
                    <a:pt x="2509" y="2126"/>
                  </a:lnTo>
                  <a:lnTo>
                    <a:pt x="2466" y="2049"/>
                  </a:lnTo>
                  <a:lnTo>
                    <a:pt x="2422" y="1973"/>
                  </a:lnTo>
                  <a:lnTo>
                    <a:pt x="2377" y="1897"/>
                  </a:lnTo>
                  <a:lnTo>
                    <a:pt x="2330" y="1822"/>
                  </a:lnTo>
                  <a:lnTo>
                    <a:pt x="2282" y="1748"/>
                  </a:lnTo>
                  <a:lnTo>
                    <a:pt x="2234" y="1675"/>
                  </a:lnTo>
                  <a:lnTo>
                    <a:pt x="2184" y="1603"/>
                  </a:lnTo>
                  <a:lnTo>
                    <a:pt x="2132" y="1531"/>
                  </a:lnTo>
                  <a:lnTo>
                    <a:pt x="2080" y="1460"/>
                  </a:lnTo>
                  <a:lnTo>
                    <a:pt x="2027" y="1391"/>
                  </a:lnTo>
                  <a:lnTo>
                    <a:pt x="1973" y="1321"/>
                  </a:lnTo>
                  <a:lnTo>
                    <a:pt x="1918" y="1253"/>
                  </a:lnTo>
                  <a:lnTo>
                    <a:pt x="1861" y="1185"/>
                  </a:lnTo>
                  <a:lnTo>
                    <a:pt x="1804" y="1119"/>
                  </a:lnTo>
                  <a:lnTo>
                    <a:pt x="1746" y="1054"/>
                  </a:lnTo>
                  <a:lnTo>
                    <a:pt x="1686" y="989"/>
                  </a:lnTo>
                  <a:lnTo>
                    <a:pt x="1626" y="926"/>
                  </a:lnTo>
                  <a:lnTo>
                    <a:pt x="1564" y="863"/>
                  </a:lnTo>
                  <a:lnTo>
                    <a:pt x="1502" y="802"/>
                  </a:lnTo>
                  <a:lnTo>
                    <a:pt x="1439" y="741"/>
                  </a:lnTo>
                  <a:lnTo>
                    <a:pt x="1375" y="681"/>
                  </a:lnTo>
                  <a:lnTo>
                    <a:pt x="1310" y="622"/>
                  </a:lnTo>
                  <a:lnTo>
                    <a:pt x="1243" y="564"/>
                  </a:lnTo>
                  <a:lnTo>
                    <a:pt x="1176" y="508"/>
                  </a:lnTo>
                  <a:lnTo>
                    <a:pt x="1108" y="452"/>
                  </a:lnTo>
                  <a:lnTo>
                    <a:pt x="1039" y="398"/>
                  </a:lnTo>
                  <a:lnTo>
                    <a:pt x="970" y="344"/>
                  </a:lnTo>
                  <a:lnTo>
                    <a:pt x="899" y="293"/>
                  </a:lnTo>
                  <a:lnTo>
                    <a:pt x="828" y="241"/>
                  </a:lnTo>
                  <a:lnTo>
                    <a:pt x="755" y="191"/>
                  </a:lnTo>
                  <a:lnTo>
                    <a:pt x="682" y="142"/>
                  </a:lnTo>
                  <a:lnTo>
                    <a:pt x="609" y="94"/>
                  </a:lnTo>
                  <a:lnTo>
                    <a:pt x="534" y="46"/>
                  </a:lnTo>
                  <a:lnTo>
                    <a:pt x="458" y="0"/>
                  </a:lnTo>
                  <a:lnTo>
                    <a:pt x="0" y="775"/>
                  </a:lnTo>
                  <a:lnTo>
                    <a:pt x="0" y="775"/>
                  </a:lnTo>
                  <a:lnTo>
                    <a:pt x="63" y="814"/>
                  </a:lnTo>
                  <a:lnTo>
                    <a:pt x="126" y="853"/>
                  </a:lnTo>
                  <a:lnTo>
                    <a:pt x="188" y="894"/>
                  </a:lnTo>
                  <a:lnTo>
                    <a:pt x="249" y="935"/>
                  </a:lnTo>
                  <a:lnTo>
                    <a:pt x="310" y="977"/>
                  </a:lnTo>
                  <a:lnTo>
                    <a:pt x="369" y="1020"/>
                  </a:lnTo>
                  <a:lnTo>
                    <a:pt x="429" y="1064"/>
                  </a:lnTo>
                  <a:lnTo>
                    <a:pt x="487" y="1109"/>
                  </a:lnTo>
                  <a:lnTo>
                    <a:pt x="545" y="1154"/>
                  </a:lnTo>
                  <a:lnTo>
                    <a:pt x="602" y="1201"/>
                  </a:lnTo>
                  <a:lnTo>
                    <a:pt x="658" y="1249"/>
                  </a:lnTo>
                  <a:lnTo>
                    <a:pt x="714" y="1297"/>
                  </a:lnTo>
                  <a:lnTo>
                    <a:pt x="769" y="1346"/>
                  </a:lnTo>
                  <a:lnTo>
                    <a:pt x="822" y="1396"/>
                  </a:lnTo>
                  <a:lnTo>
                    <a:pt x="875" y="1448"/>
                  </a:lnTo>
                  <a:lnTo>
                    <a:pt x="927" y="1499"/>
                  </a:lnTo>
                  <a:lnTo>
                    <a:pt x="979" y="1552"/>
                  </a:lnTo>
                  <a:lnTo>
                    <a:pt x="1030" y="1605"/>
                  </a:lnTo>
                  <a:lnTo>
                    <a:pt x="1079" y="1659"/>
                  </a:lnTo>
                  <a:lnTo>
                    <a:pt x="1128" y="1715"/>
                  </a:lnTo>
                  <a:lnTo>
                    <a:pt x="1176" y="1770"/>
                  </a:lnTo>
                  <a:lnTo>
                    <a:pt x="1224" y="1827"/>
                  </a:lnTo>
                  <a:lnTo>
                    <a:pt x="1270" y="1884"/>
                  </a:lnTo>
                  <a:lnTo>
                    <a:pt x="1315" y="1942"/>
                  </a:lnTo>
                  <a:lnTo>
                    <a:pt x="1360" y="2000"/>
                  </a:lnTo>
                  <a:lnTo>
                    <a:pt x="1404" y="2059"/>
                  </a:lnTo>
                  <a:lnTo>
                    <a:pt x="1447" y="2120"/>
                  </a:lnTo>
                  <a:lnTo>
                    <a:pt x="1489" y="2180"/>
                  </a:lnTo>
                  <a:lnTo>
                    <a:pt x="1530" y="2242"/>
                  </a:lnTo>
                  <a:lnTo>
                    <a:pt x="1570" y="2304"/>
                  </a:lnTo>
                  <a:lnTo>
                    <a:pt x="1609" y="2367"/>
                  </a:lnTo>
                  <a:lnTo>
                    <a:pt x="1646" y="2430"/>
                  </a:lnTo>
                  <a:lnTo>
                    <a:pt x="1684" y="2494"/>
                  </a:lnTo>
                  <a:lnTo>
                    <a:pt x="1719" y="2559"/>
                  </a:lnTo>
                  <a:lnTo>
                    <a:pt x="1755" y="2624"/>
                  </a:lnTo>
                  <a:lnTo>
                    <a:pt x="1789" y="2691"/>
                  </a:lnTo>
                  <a:lnTo>
                    <a:pt x="1822" y="2757"/>
                  </a:lnTo>
                  <a:lnTo>
                    <a:pt x="1854" y="2824"/>
                  </a:lnTo>
                  <a:lnTo>
                    <a:pt x="1885" y="2893"/>
                  </a:lnTo>
                  <a:lnTo>
                    <a:pt x="1914" y="2961"/>
                  </a:lnTo>
                  <a:lnTo>
                    <a:pt x="1944" y="3030"/>
                  </a:lnTo>
                  <a:lnTo>
                    <a:pt x="1972" y="3099"/>
                  </a:lnTo>
                  <a:lnTo>
                    <a:pt x="1998" y="3169"/>
                  </a:lnTo>
                  <a:lnTo>
                    <a:pt x="2024" y="3240"/>
                  </a:lnTo>
                  <a:lnTo>
                    <a:pt x="2048" y="3310"/>
                  </a:lnTo>
                  <a:lnTo>
                    <a:pt x="2072" y="3382"/>
                  </a:lnTo>
                  <a:lnTo>
                    <a:pt x="2094" y="3454"/>
                  </a:lnTo>
                  <a:lnTo>
                    <a:pt x="2115" y="3527"/>
                  </a:lnTo>
                  <a:lnTo>
                    <a:pt x="2136" y="3600"/>
                  </a:lnTo>
                  <a:lnTo>
                    <a:pt x="2154" y="3673"/>
                  </a:lnTo>
                  <a:lnTo>
                    <a:pt x="2172" y="3748"/>
                  </a:lnTo>
                  <a:lnTo>
                    <a:pt x="2188" y="3822"/>
                  </a:lnTo>
                  <a:lnTo>
                    <a:pt x="2203" y="3897"/>
                  </a:lnTo>
                  <a:lnTo>
                    <a:pt x="2218" y="3972"/>
                  </a:lnTo>
                  <a:lnTo>
                    <a:pt x="2231" y="4048"/>
                  </a:lnTo>
                  <a:lnTo>
                    <a:pt x="2242" y="4124"/>
                  </a:lnTo>
                  <a:lnTo>
                    <a:pt x="2253" y="4201"/>
                  </a:lnTo>
                  <a:lnTo>
                    <a:pt x="2263" y="4277"/>
                  </a:lnTo>
                  <a:lnTo>
                    <a:pt x="2270" y="4355"/>
                  </a:lnTo>
                  <a:lnTo>
                    <a:pt x="2277" y="4432"/>
                  </a:lnTo>
                  <a:lnTo>
                    <a:pt x="2282" y="4510"/>
                  </a:lnTo>
                  <a:lnTo>
                    <a:pt x="2286" y="4589"/>
                  </a:lnTo>
                  <a:lnTo>
                    <a:pt x="2290" y="4668"/>
                  </a:lnTo>
                  <a:lnTo>
                    <a:pt x="2291" y="4746"/>
                  </a:lnTo>
                  <a:lnTo>
                    <a:pt x="2291" y="474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6" name="Freeform 27">
              <a:extLst>
                <a:ext uri="{FF2B5EF4-FFF2-40B4-BE49-F238E27FC236}">
                  <a16:creationId xmlns:a16="http://schemas.microsoft.com/office/drawing/2014/main" id="{2B5E1DED-CB21-3741-9E55-DC070082B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7201988"/>
              <a:ext cx="1049183" cy="1548463"/>
            </a:xfrm>
            <a:custGeom>
              <a:avLst/>
              <a:gdLst>
                <a:gd name="T0" fmla="*/ 462 w 3187"/>
                <a:gd name="T1" fmla="*/ 4713 h 4713"/>
                <a:gd name="T2" fmla="*/ 685 w 3187"/>
                <a:gd name="T3" fmla="*/ 4574 h 4713"/>
                <a:gd name="T4" fmla="*/ 899 w 3187"/>
                <a:gd name="T5" fmla="*/ 4423 h 4713"/>
                <a:gd name="T6" fmla="*/ 1107 w 3187"/>
                <a:gd name="T7" fmla="*/ 4263 h 4713"/>
                <a:gd name="T8" fmla="*/ 1307 w 3187"/>
                <a:gd name="T9" fmla="*/ 4094 h 4713"/>
                <a:gd name="T10" fmla="*/ 1498 w 3187"/>
                <a:gd name="T11" fmla="*/ 3916 h 4713"/>
                <a:gd name="T12" fmla="*/ 1681 w 3187"/>
                <a:gd name="T13" fmla="*/ 3730 h 4713"/>
                <a:gd name="T14" fmla="*/ 1856 w 3187"/>
                <a:gd name="T15" fmla="*/ 3535 h 4713"/>
                <a:gd name="T16" fmla="*/ 2021 w 3187"/>
                <a:gd name="T17" fmla="*/ 3332 h 4713"/>
                <a:gd name="T18" fmla="*/ 2176 w 3187"/>
                <a:gd name="T19" fmla="*/ 3121 h 4713"/>
                <a:gd name="T20" fmla="*/ 2322 w 3187"/>
                <a:gd name="T21" fmla="*/ 2903 h 4713"/>
                <a:gd name="T22" fmla="*/ 2457 w 3187"/>
                <a:gd name="T23" fmla="*/ 2678 h 4713"/>
                <a:gd name="T24" fmla="*/ 2583 w 3187"/>
                <a:gd name="T25" fmla="*/ 2445 h 4713"/>
                <a:gd name="T26" fmla="*/ 2697 w 3187"/>
                <a:gd name="T27" fmla="*/ 2208 h 4713"/>
                <a:gd name="T28" fmla="*/ 2801 w 3187"/>
                <a:gd name="T29" fmla="*/ 1962 h 4713"/>
                <a:gd name="T30" fmla="*/ 2892 w 3187"/>
                <a:gd name="T31" fmla="*/ 1712 h 4713"/>
                <a:gd name="T32" fmla="*/ 2972 w 3187"/>
                <a:gd name="T33" fmla="*/ 1457 h 4713"/>
                <a:gd name="T34" fmla="*/ 3040 w 3187"/>
                <a:gd name="T35" fmla="*/ 1195 h 4713"/>
                <a:gd name="T36" fmla="*/ 3096 w 3187"/>
                <a:gd name="T37" fmla="*/ 930 h 4713"/>
                <a:gd name="T38" fmla="*/ 3138 w 3187"/>
                <a:gd name="T39" fmla="*/ 660 h 4713"/>
                <a:gd name="T40" fmla="*/ 3168 w 3187"/>
                <a:gd name="T41" fmla="*/ 386 h 4713"/>
                <a:gd name="T42" fmla="*/ 3185 w 3187"/>
                <a:gd name="T43" fmla="*/ 108 h 4713"/>
                <a:gd name="T44" fmla="*/ 2287 w 3187"/>
                <a:gd name="T45" fmla="*/ 0 h 4713"/>
                <a:gd name="T46" fmla="*/ 2277 w 3187"/>
                <a:gd name="T47" fmla="*/ 234 h 4713"/>
                <a:gd name="T48" fmla="*/ 2255 w 3187"/>
                <a:gd name="T49" fmla="*/ 466 h 4713"/>
                <a:gd name="T50" fmla="*/ 2223 w 3187"/>
                <a:gd name="T51" fmla="*/ 693 h 4713"/>
                <a:gd name="T52" fmla="*/ 2180 w 3187"/>
                <a:gd name="T53" fmla="*/ 917 h 4713"/>
                <a:gd name="T54" fmla="*/ 2126 w 3187"/>
                <a:gd name="T55" fmla="*/ 1137 h 4713"/>
                <a:gd name="T56" fmla="*/ 2062 w 3187"/>
                <a:gd name="T57" fmla="*/ 1353 h 4713"/>
                <a:gd name="T58" fmla="*/ 1988 w 3187"/>
                <a:gd name="T59" fmla="*/ 1565 h 4713"/>
                <a:gd name="T60" fmla="*/ 1905 w 3187"/>
                <a:gd name="T61" fmla="*/ 1772 h 4713"/>
                <a:gd name="T62" fmla="*/ 1812 w 3187"/>
                <a:gd name="T63" fmla="*/ 1973 h 4713"/>
                <a:gd name="T64" fmla="*/ 1710 w 3187"/>
                <a:gd name="T65" fmla="*/ 2169 h 4713"/>
                <a:gd name="T66" fmla="*/ 1599 w 3187"/>
                <a:gd name="T67" fmla="*/ 2361 h 4713"/>
                <a:gd name="T68" fmla="*/ 1480 w 3187"/>
                <a:gd name="T69" fmla="*/ 2546 h 4713"/>
                <a:gd name="T70" fmla="*/ 1352 w 3187"/>
                <a:gd name="T71" fmla="*/ 2724 h 4713"/>
                <a:gd name="T72" fmla="*/ 1217 w 3187"/>
                <a:gd name="T73" fmla="*/ 2897 h 4713"/>
                <a:gd name="T74" fmla="*/ 1073 w 3187"/>
                <a:gd name="T75" fmla="*/ 3063 h 4713"/>
                <a:gd name="T76" fmla="*/ 921 w 3187"/>
                <a:gd name="T77" fmla="*/ 3221 h 4713"/>
                <a:gd name="T78" fmla="*/ 764 w 3187"/>
                <a:gd name="T79" fmla="*/ 3373 h 4713"/>
                <a:gd name="T80" fmla="*/ 598 w 3187"/>
                <a:gd name="T81" fmla="*/ 3517 h 4713"/>
                <a:gd name="T82" fmla="*/ 426 w 3187"/>
                <a:gd name="T83" fmla="*/ 3654 h 4713"/>
                <a:gd name="T84" fmla="*/ 248 w 3187"/>
                <a:gd name="T85" fmla="*/ 3782 h 4713"/>
                <a:gd name="T86" fmla="*/ 63 w 3187"/>
                <a:gd name="T87" fmla="*/ 3903 h 4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7" h="4713">
                  <a:moveTo>
                    <a:pt x="0" y="3940"/>
                  </a:moveTo>
                  <a:lnTo>
                    <a:pt x="462" y="4713"/>
                  </a:lnTo>
                  <a:lnTo>
                    <a:pt x="462" y="4713"/>
                  </a:lnTo>
                  <a:lnTo>
                    <a:pt x="536" y="4667"/>
                  </a:lnTo>
                  <a:lnTo>
                    <a:pt x="611" y="4621"/>
                  </a:lnTo>
                  <a:lnTo>
                    <a:pt x="685" y="4574"/>
                  </a:lnTo>
                  <a:lnTo>
                    <a:pt x="757" y="4525"/>
                  </a:lnTo>
                  <a:lnTo>
                    <a:pt x="829" y="4474"/>
                  </a:lnTo>
                  <a:lnTo>
                    <a:pt x="899" y="4423"/>
                  </a:lnTo>
                  <a:lnTo>
                    <a:pt x="970" y="4372"/>
                  </a:lnTo>
                  <a:lnTo>
                    <a:pt x="1039" y="4318"/>
                  </a:lnTo>
                  <a:lnTo>
                    <a:pt x="1107" y="4263"/>
                  </a:lnTo>
                  <a:lnTo>
                    <a:pt x="1174" y="4209"/>
                  </a:lnTo>
                  <a:lnTo>
                    <a:pt x="1242" y="4153"/>
                  </a:lnTo>
                  <a:lnTo>
                    <a:pt x="1307" y="4094"/>
                  </a:lnTo>
                  <a:lnTo>
                    <a:pt x="1372" y="4036"/>
                  </a:lnTo>
                  <a:lnTo>
                    <a:pt x="1436" y="3977"/>
                  </a:lnTo>
                  <a:lnTo>
                    <a:pt x="1498" y="3916"/>
                  </a:lnTo>
                  <a:lnTo>
                    <a:pt x="1560" y="3856"/>
                  </a:lnTo>
                  <a:lnTo>
                    <a:pt x="1622" y="3793"/>
                  </a:lnTo>
                  <a:lnTo>
                    <a:pt x="1681" y="3730"/>
                  </a:lnTo>
                  <a:lnTo>
                    <a:pt x="1740" y="3666"/>
                  </a:lnTo>
                  <a:lnTo>
                    <a:pt x="1799" y="3601"/>
                  </a:lnTo>
                  <a:lnTo>
                    <a:pt x="1856" y="3535"/>
                  </a:lnTo>
                  <a:lnTo>
                    <a:pt x="1912" y="3468"/>
                  </a:lnTo>
                  <a:lnTo>
                    <a:pt x="1966" y="3400"/>
                  </a:lnTo>
                  <a:lnTo>
                    <a:pt x="2021" y="3332"/>
                  </a:lnTo>
                  <a:lnTo>
                    <a:pt x="2074" y="3262"/>
                  </a:lnTo>
                  <a:lnTo>
                    <a:pt x="2125" y="3193"/>
                  </a:lnTo>
                  <a:lnTo>
                    <a:pt x="2176" y="3121"/>
                  </a:lnTo>
                  <a:lnTo>
                    <a:pt x="2225" y="3049"/>
                  </a:lnTo>
                  <a:lnTo>
                    <a:pt x="2274" y="2977"/>
                  </a:lnTo>
                  <a:lnTo>
                    <a:pt x="2322" y="2903"/>
                  </a:lnTo>
                  <a:lnTo>
                    <a:pt x="2368" y="2829"/>
                  </a:lnTo>
                  <a:lnTo>
                    <a:pt x="2414" y="2753"/>
                  </a:lnTo>
                  <a:lnTo>
                    <a:pt x="2457" y="2678"/>
                  </a:lnTo>
                  <a:lnTo>
                    <a:pt x="2500" y="2601"/>
                  </a:lnTo>
                  <a:lnTo>
                    <a:pt x="2543" y="2524"/>
                  </a:lnTo>
                  <a:lnTo>
                    <a:pt x="2583" y="2445"/>
                  </a:lnTo>
                  <a:lnTo>
                    <a:pt x="2623" y="2366"/>
                  </a:lnTo>
                  <a:lnTo>
                    <a:pt x="2660" y="2288"/>
                  </a:lnTo>
                  <a:lnTo>
                    <a:pt x="2697" y="2208"/>
                  </a:lnTo>
                  <a:lnTo>
                    <a:pt x="2733" y="2127"/>
                  </a:lnTo>
                  <a:lnTo>
                    <a:pt x="2767" y="2044"/>
                  </a:lnTo>
                  <a:lnTo>
                    <a:pt x="2801" y="1962"/>
                  </a:lnTo>
                  <a:lnTo>
                    <a:pt x="2833" y="1880"/>
                  </a:lnTo>
                  <a:lnTo>
                    <a:pt x="2863" y="1797"/>
                  </a:lnTo>
                  <a:lnTo>
                    <a:pt x="2892" y="1712"/>
                  </a:lnTo>
                  <a:lnTo>
                    <a:pt x="2920" y="1628"/>
                  </a:lnTo>
                  <a:lnTo>
                    <a:pt x="2947" y="1542"/>
                  </a:lnTo>
                  <a:lnTo>
                    <a:pt x="2972" y="1457"/>
                  </a:lnTo>
                  <a:lnTo>
                    <a:pt x="2996" y="1370"/>
                  </a:lnTo>
                  <a:lnTo>
                    <a:pt x="3019" y="1283"/>
                  </a:lnTo>
                  <a:lnTo>
                    <a:pt x="3040" y="1195"/>
                  </a:lnTo>
                  <a:lnTo>
                    <a:pt x="3060" y="1107"/>
                  </a:lnTo>
                  <a:lnTo>
                    <a:pt x="3079" y="1020"/>
                  </a:lnTo>
                  <a:lnTo>
                    <a:pt x="3096" y="930"/>
                  </a:lnTo>
                  <a:lnTo>
                    <a:pt x="3111" y="840"/>
                  </a:lnTo>
                  <a:lnTo>
                    <a:pt x="3126" y="750"/>
                  </a:lnTo>
                  <a:lnTo>
                    <a:pt x="3138" y="660"/>
                  </a:lnTo>
                  <a:lnTo>
                    <a:pt x="3150" y="569"/>
                  </a:lnTo>
                  <a:lnTo>
                    <a:pt x="3160" y="477"/>
                  </a:lnTo>
                  <a:lnTo>
                    <a:pt x="3168" y="386"/>
                  </a:lnTo>
                  <a:lnTo>
                    <a:pt x="3175" y="294"/>
                  </a:lnTo>
                  <a:lnTo>
                    <a:pt x="3181" y="201"/>
                  </a:lnTo>
                  <a:lnTo>
                    <a:pt x="3185" y="108"/>
                  </a:lnTo>
                  <a:lnTo>
                    <a:pt x="3187" y="14"/>
                  </a:lnTo>
                  <a:lnTo>
                    <a:pt x="2287" y="0"/>
                  </a:lnTo>
                  <a:lnTo>
                    <a:pt x="2287" y="0"/>
                  </a:lnTo>
                  <a:lnTo>
                    <a:pt x="2285" y="79"/>
                  </a:lnTo>
                  <a:lnTo>
                    <a:pt x="2281" y="157"/>
                  </a:lnTo>
                  <a:lnTo>
                    <a:pt x="2277" y="234"/>
                  </a:lnTo>
                  <a:lnTo>
                    <a:pt x="2271" y="312"/>
                  </a:lnTo>
                  <a:lnTo>
                    <a:pt x="2263" y="389"/>
                  </a:lnTo>
                  <a:lnTo>
                    <a:pt x="2255" y="466"/>
                  </a:lnTo>
                  <a:lnTo>
                    <a:pt x="2246" y="542"/>
                  </a:lnTo>
                  <a:lnTo>
                    <a:pt x="2235" y="618"/>
                  </a:lnTo>
                  <a:lnTo>
                    <a:pt x="2223" y="693"/>
                  </a:lnTo>
                  <a:lnTo>
                    <a:pt x="2209" y="768"/>
                  </a:lnTo>
                  <a:lnTo>
                    <a:pt x="2196" y="843"/>
                  </a:lnTo>
                  <a:lnTo>
                    <a:pt x="2180" y="917"/>
                  </a:lnTo>
                  <a:lnTo>
                    <a:pt x="2163" y="991"/>
                  </a:lnTo>
                  <a:lnTo>
                    <a:pt x="2146" y="1064"/>
                  </a:lnTo>
                  <a:lnTo>
                    <a:pt x="2126" y="1137"/>
                  </a:lnTo>
                  <a:lnTo>
                    <a:pt x="2106" y="1210"/>
                  </a:lnTo>
                  <a:lnTo>
                    <a:pt x="2085" y="1282"/>
                  </a:lnTo>
                  <a:lnTo>
                    <a:pt x="2062" y="1353"/>
                  </a:lnTo>
                  <a:lnTo>
                    <a:pt x="2038" y="1425"/>
                  </a:lnTo>
                  <a:lnTo>
                    <a:pt x="2014" y="1494"/>
                  </a:lnTo>
                  <a:lnTo>
                    <a:pt x="1988" y="1565"/>
                  </a:lnTo>
                  <a:lnTo>
                    <a:pt x="1962" y="1634"/>
                  </a:lnTo>
                  <a:lnTo>
                    <a:pt x="1933" y="1703"/>
                  </a:lnTo>
                  <a:lnTo>
                    <a:pt x="1905" y="1772"/>
                  </a:lnTo>
                  <a:lnTo>
                    <a:pt x="1875" y="1839"/>
                  </a:lnTo>
                  <a:lnTo>
                    <a:pt x="1844" y="1906"/>
                  </a:lnTo>
                  <a:lnTo>
                    <a:pt x="1812" y="1973"/>
                  </a:lnTo>
                  <a:lnTo>
                    <a:pt x="1779" y="2039"/>
                  </a:lnTo>
                  <a:lnTo>
                    <a:pt x="1745" y="2105"/>
                  </a:lnTo>
                  <a:lnTo>
                    <a:pt x="1710" y="2169"/>
                  </a:lnTo>
                  <a:lnTo>
                    <a:pt x="1674" y="2234"/>
                  </a:lnTo>
                  <a:lnTo>
                    <a:pt x="1638" y="2297"/>
                  </a:lnTo>
                  <a:lnTo>
                    <a:pt x="1599" y="2361"/>
                  </a:lnTo>
                  <a:lnTo>
                    <a:pt x="1560" y="2422"/>
                  </a:lnTo>
                  <a:lnTo>
                    <a:pt x="1520" y="2484"/>
                  </a:lnTo>
                  <a:lnTo>
                    <a:pt x="1480" y="2546"/>
                  </a:lnTo>
                  <a:lnTo>
                    <a:pt x="1438" y="2606"/>
                  </a:lnTo>
                  <a:lnTo>
                    <a:pt x="1396" y="2665"/>
                  </a:lnTo>
                  <a:lnTo>
                    <a:pt x="1352" y="2724"/>
                  </a:lnTo>
                  <a:lnTo>
                    <a:pt x="1308" y="2782"/>
                  </a:lnTo>
                  <a:lnTo>
                    <a:pt x="1262" y="2840"/>
                  </a:lnTo>
                  <a:lnTo>
                    <a:pt x="1217" y="2897"/>
                  </a:lnTo>
                  <a:lnTo>
                    <a:pt x="1169" y="2953"/>
                  </a:lnTo>
                  <a:lnTo>
                    <a:pt x="1121" y="3008"/>
                  </a:lnTo>
                  <a:lnTo>
                    <a:pt x="1073" y="3063"/>
                  </a:lnTo>
                  <a:lnTo>
                    <a:pt x="1023" y="3116"/>
                  </a:lnTo>
                  <a:lnTo>
                    <a:pt x="972" y="3169"/>
                  </a:lnTo>
                  <a:lnTo>
                    <a:pt x="921" y="3221"/>
                  </a:lnTo>
                  <a:lnTo>
                    <a:pt x="870" y="3273"/>
                  </a:lnTo>
                  <a:lnTo>
                    <a:pt x="817" y="3323"/>
                  </a:lnTo>
                  <a:lnTo>
                    <a:pt x="764" y="3373"/>
                  </a:lnTo>
                  <a:lnTo>
                    <a:pt x="709" y="3422"/>
                  </a:lnTo>
                  <a:lnTo>
                    <a:pt x="654" y="3470"/>
                  </a:lnTo>
                  <a:lnTo>
                    <a:pt x="598" y="3517"/>
                  </a:lnTo>
                  <a:lnTo>
                    <a:pt x="541" y="3564"/>
                  </a:lnTo>
                  <a:lnTo>
                    <a:pt x="484" y="3609"/>
                  </a:lnTo>
                  <a:lnTo>
                    <a:pt x="426" y="3654"/>
                  </a:lnTo>
                  <a:lnTo>
                    <a:pt x="368" y="3697"/>
                  </a:lnTo>
                  <a:lnTo>
                    <a:pt x="308" y="3741"/>
                  </a:lnTo>
                  <a:lnTo>
                    <a:pt x="248" y="3782"/>
                  </a:lnTo>
                  <a:lnTo>
                    <a:pt x="187" y="3823"/>
                  </a:lnTo>
                  <a:lnTo>
                    <a:pt x="126" y="3863"/>
                  </a:lnTo>
                  <a:lnTo>
                    <a:pt x="63" y="3903"/>
                  </a:lnTo>
                  <a:lnTo>
                    <a:pt x="0" y="3940"/>
                  </a:lnTo>
                  <a:lnTo>
                    <a:pt x="0" y="394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47" name="Freeform 28">
              <a:extLst>
                <a:ext uri="{FF2B5EF4-FFF2-40B4-BE49-F238E27FC236}">
                  <a16:creationId xmlns:a16="http://schemas.microsoft.com/office/drawing/2014/main" id="{FFA9FCD8-2150-CE42-BD86-600935286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063" y="5338309"/>
              <a:ext cx="1783150" cy="490077"/>
            </a:xfrm>
            <a:custGeom>
              <a:avLst/>
              <a:gdLst>
                <a:gd name="T0" fmla="*/ 2798 w 5422"/>
                <a:gd name="T1" fmla="*/ 900 h 1494"/>
                <a:gd name="T2" fmla="*/ 3027 w 5422"/>
                <a:gd name="T3" fmla="*/ 909 h 1494"/>
                <a:gd name="T4" fmla="*/ 3253 w 5422"/>
                <a:gd name="T5" fmla="*/ 930 h 1494"/>
                <a:gd name="T6" fmla="*/ 3476 w 5422"/>
                <a:gd name="T7" fmla="*/ 959 h 1494"/>
                <a:gd name="T8" fmla="*/ 3695 w 5422"/>
                <a:gd name="T9" fmla="*/ 1001 h 1494"/>
                <a:gd name="T10" fmla="*/ 3911 w 5422"/>
                <a:gd name="T11" fmla="*/ 1052 h 1494"/>
                <a:gd name="T12" fmla="*/ 4123 w 5422"/>
                <a:gd name="T13" fmla="*/ 1114 h 1494"/>
                <a:gd name="T14" fmla="*/ 4330 w 5422"/>
                <a:gd name="T15" fmla="*/ 1183 h 1494"/>
                <a:gd name="T16" fmla="*/ 4533 w 5422"/>
                <a:gd name="T17" fmla="*/ 1263 h 1494"/>
                <a:gd name="T18" fmla="*/ 4731 w 5422"/>
                <a:gd name="T19" fmla="*/ 1352 h 1494"/>
                <a:gd name="T20" fmla="*/ 4924 w 5422"/>
                <a:gd name="T21" fmla="*/ 1449 h 1494"/>
                <a:gd name="T22" fmla="*/ 5422 w 5422"/>
                <a:gd name="T23" fmla="*/ 696 h 1494"/>
                <a:gd name="T24" fmla="*/ 5193 w 5422"/>
                <a:gd name="T25" fmla="*/ 576 h 1494"/>
                <a:gd name="T26" fmla="*/ 4959 w 5422"/>
                <a:gd name="T27" fmla="*/ 466 h 1494"/>
                <a:gd name="T28" fmla="*/ 4720 w 5422"/>
                <a:gd name="T29" fmla="*/ 368 h 1494"/>
                <a:gd name="T30" fmla="*/ 4474 w 5422"/>
                <a:gd name="T31" fmla="*/ 280 h 1494"/>
                <a:gd name="T32" fmla="*/ 4223 w 5422"/>
                <a:gd name="T33" fmla="*/ 204 h 1494"/>
                <a:gd name="T34" fmla="*/ 3968 w 5422"/>
                <a:gd name="T35" fmla="*/ 140 h 1494"/>
                <a:gd name="T36" fmla="*/ 3708 w 5422"/>
                <a:gd name="T37" fmla="*/ 86 h 1494"/>
                <a:gd name="T38" fmla="*/ 3444 w 5422"/>
                <a:gd name="T39" fmla="*/ 46 h 1494"/>
                <a:gd name="T40" fmla="*/ 3176 w 5422"/>
                <a:gd name="T41" fmla="*/ 18 h 1494"/>
                <a:gd name="T42" fmla="*/ 2904 w 5422"/>
                <a:gd name="T43" fmla="*/ 3 h 1494"/>
                <a:gd name="T44" fmla="*/ 2722 w 5422"/>
                <a:gd name="T45" fmla="*/ 0 h 1494"/>
                <a:gd name="T46" fmla="*/ 2444 w 5422"/>
                <a:gd name="T47" fmla="*/ 6 h 1494"/>
                <a:gd name="T48" fmla="*/ 2172 w 5422"/>
                <a:gd name="T49" fmla="*/ 26 h 1494"/>
                <a:gd name="T50" fmla="*/ 1903 w 5422"/>
                <a:gd name="T51" fmla="*/ 59 h 1494"/>
                <a:gd name="T52" fmla="*/ 1639 w 5422"/>
                <a:gd name="T53" fmla="*/ 105 h 1494"/>
                <a:gd name="T54" fmla="*/ 1377 w 5422"/>
                <a:gd name="T55" fmla="*/ 163 h 1494"/>
                <a:gd name="T56" fmla="*/ 1122 w 5422"/>
                <a:gd name="T57" fmla="*/ 232 h 1494"/>
                <a:gd name="T58" fmla="*/ 872 w 5422"/>
                <a:gd name="T59" fmla="*/ 313 h 1494"/>
                <a:gd name="T60" fmla="*/ 626 w 5422"/>
                <a:gd name="T61" fmla="*/ 406 h 1494"/>
                <a:gd name="T62" fmla="*/ 387 w 5422"/>
                <a:gd name="T63" fmla="*/ 510 h 1494"/>
                <a:gd name="T64" fmla="*/ 153 w 5422"/>
                <a:gd name="T65" fmla="*/ 625 h 1494"/>
                <a:gd name="T66" fmla="*/ 438 w 5422"/>
                <a:gd name="T67" fmla="*/ 1494 h 1494"/>
                <a:gd name="T68" fmla="*/ 566 w 5422"/>
                <a:gd name="T69" fmla="*/ 1425 h 1494"/>
                <a:gd name="T70" fmla="*/ 762 w 5422"/>
                <a:gd name="T71" fmla="*/ 1328 h 1494"/>
                <a:gd name="T72" fmla="*/ 963 w 5422"/>
                <a:gd name="T73" fmla="*/ 1241 h 1494"/>
                <a:gd name="T74" fmla="*/ 1168 w 5422"/>
                <a:gd name="T75" fmla="*/ 1164 h 1494"/>
                <a:gd name="T76" fmla="*/ 1380 w 5422"/>
                <a:gd name="T77" fmla="*/ 1095 h 1494"/>
                <a:gd name="T78" fmla="*/ 1594 w 5422"/>
                <a:gd name="T79" fmla="*/ 1036 h 1494"/>
                <a:gd name="T80" fmla="*/ 1812 w 5422"/>
                <a:gd name="T81" fmla="*/ 988 h 1494"/>
                <a:gd name="T82" fmla="*/ 2035 w 5422"/>
                <a:gd name="T83" fmla="*/ 949 h 1494"/>
                <a:gd name="T84" fmla="*/ 2261 w 5422"/>
                <a:gd name="T85" fmla="*/ 922 h 1494"/>
                <a:gd name="T86" fmla="*/ 2489 w 5422"/>
                <a:gd name="T87" fmla="*/ 905 h 1494"/>
                <a:gd name="T88" fmla="*/ 2722 w 5422"/>
                <a:gd name="T89" fmla="*/ 8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22" h="1494">
                  <a:moveTo>
                    <a:pt x="2722" y="899"/>
                  </a:moveTo>
                  <a:lnTo>
                    <a:pt x="2722" y="899"/>
                  </a:lnTo>
                  <a:lnTo>
                    <a:pt x="2798" y="900"/>
                  </a:lnTo>
                  <a:lnTo>
                    <a:pt x="2874" y="901"/>
                  </a:lnTo>
                  <a:lnTo>
                    <a:pt x="2951" y="905"/>
                  </a:lnTo>
                  <a:lnTo>
                    <a:pt x="3027" y="909"/>
                  </a:lnTo>
                  <a:lnTo>
                    <a:pt x="3103" y="915"/>
                  </a:lnTo>
                  <a:lnTo>
                    <a:pt x="3178" y="922"/>
                  </a:lnTo>
                  <a:lnTo>
                    <a:pt x="3253" y="930"/>
                  </a:lnTo>
                  <a:lnTo>
                    <a:pt x="3328" y="939"/>
                  </a:lnTo>
                  <a:lnTo>
                    <a:pt x="3402" y="948"/>
                  </a:lnTo>
                  <a:lnTo>
                    <a:pt x="3476" y="959"/>
                  </a:lnTo>
                  <a:lnTo>
                    <a:pt x="3549" y="972"/>
                  </a:lnTo>
                  <a:lnTo>
                    <a:pt x="3622" y="986"/>
                  </a:lnTo>
                  <a:lnTo>
                    <a:pt x="3695" y="1001"/>
                  </a:lnTo>
                  <a:lnTo>
                    <a:pt x="3768" y="1017"/>
                  </a:lnTo>
                  <a:lnTo>
                    <a:pt x="3840" y="1034"/>
                  </a:lnTo>
                  <a:lnTo>
                    <a:pt x="3911" y="1052"/>
                  </a:lnTo>
                  <a:lnTo>
                    <a:pt x="3981" y="1071"/>
                  </a:lnTo>
                  <a:lnTo>
                    <a:pt x="4052" y="1092"/>
                  </a:lnTo>
                  <a:lnTo>
                    <a:pt x="4123" y="1114"/>
                  </a:lnTo>
                  <a:lnTo>
                    <a:pt x="4193" y="1135"/>
                  </a:lnTo>
                  <a:lnTo>
                    <a:pt x="4261" y="1159"/>
                  </a:lnTo>
                  <a:lnTo>
                    <a:pt x="4330" y="1183"/>
                  </a:lnTo>
                  <a:lnTo>
                    <a:pt x="4398" y="1209"/>
                  </a:lnTo>
                  <a:lnTo>
                    <a:pt x="4465" y="1236"/>
                  </a:lnTo>
                  <a:lnTo>
                    <a:pt x="4533" y="1263"/>
                  </a:lnTo>
                  <a:lnTo>
                    <a:pt x="4600" y="1292"/>
                  </a:lnTo>
                  <a:lnTo>
                    <a:pt x="4666" y="1321"/>
                  </a:lnTo>
                  <a:lnTo>
                    <a:pt x="4731" y="1352"/>
                  </a:lnTo>
                  <a:lnTo>
                    <a:pt x="4796" y="1384"/>
                  </a:lnTo>
                  <a:lnTo>
                    <a:pt x="4860" y="1416"/>
                  </a:lnTo>
                  <a:lnTo>
                    <a:pt x="4924" y="1449"/>
                  </a:lnTo>
                  <a:lnTo>
                    <a:pt x="4988" y="1485"/>
                  </a:lnTo>
                  <a:lnTo>
                    <a:pt x="5422" y="696"/>
                  </a:lnTo>
                  <a:lnTo>
                    <a:pt x="5422" y="696"/>
                  </a:lnTo>
                  <a:lnTo>
                    <a:pt x="5346" y="655"/>
                  </a:lnTo>
                  <a:lnTo>
                    <a:pt x="5271" y="615"/>
                  </a:lnTo>
                  <a:lnTo>
                    <a:pt x="5193" y="576"/>
                  </a:lnTo>
                  <a:lnTo>
                    <a:pt x="5116" y="538"/>
                  </a:lnTo>
                  <a:lnTo>
                    <a:pt x="5038" y="502"/>
                  </a:lnTo>
                  <a:lnTo>
                    <a:pt x="4959" y="466"/>
                  </a:lnTo>
                  <a:lnTo>
                    <a:pt x="4880" y="432"/>
                  </a:lnTo>
                  <a:lnTo>
                    <a:pt x="4800" y="400"/>
                  </a:lnTo>
                  <a:lnTo>
                    <a:pt x="4720" y="368"/>
                  </a:lnTo>
                  <a:lnTo>
                    <a:pt x="4638" y="337"/>
                  </a:lnTo>
                  <a:lnTo>
                    <a:pt x="4557" y="309"/>
                  </a:lnTo>
                  <a:lnTo>
                    <a:pt x="4474" y="280"/>
                  </a:lnTo>
                  <a:lnTo>
                    <a:pt x="4391" y="254"/>
                  </a:lnTo>
                  <a:lnTo>
                    <a:pt x="4308" y="228"/>
                  </a:lnTo>
                  <a:lnTo>
                    <a:pt x="4223" y="204"/>
                  </a:lnTo>
                  <a:lnTo>
                    <a:pt x="4139" y="181"/>
                  </a:lnTo>
                  <a:lnTo>
                    <a:pt x="4053" y="159"/>
                  </a:lnTo>
                  <a:lnTo>
                    <a:pt x="3968" y="140"/>
                  </a:lnTo>
                  <a:lnTo>
                    <a:pt x="3882" y="121"/>
                  </a:lnTo>
                  <a:lnTo>
                    <a:pt x="3795" y="103"/>
                  </a:lnTo>
                  <a:lnTo>
                    <a:pt x="3708" y="86"/>
                  </a:lnTo>
                  <a:lnTo>
                    <a:pt x="3621" y="71"/>
                  </a:lnTo>
                  <a:lnTo>
                    <a:pt x="3532" y="58"/>
                  </a:lnTo>
                  <a:lnTo>
                    <a:pt x="3444" y="46"/>
                  </a:lnTo>
                  <a:lnTo>
                    <a:pt x="3355" y="35"/>
                  </a:lnTo>
                  <a:lnTo>
                    <a:pt x="3266" y="26"/>
                  </a:lnTo>
                  <a:lnTo>
                    <a:pt x="3176" y="18"/>
                  </a:lnTo>
                  <a:lnTo>
                    <a:pt x="3086" y="11"/>
                  </a:lnTo>
                  <a:lnTo>
                    <a:pt x="2995" y="6"/>
                  </a:lnTo>
                  <a:lnTo>
                    <a:pt x="2904" y="3"/>
                  </a:lnTo>
                  <a:lnTo>
                    <a:pt x="2813" y="1"/>
                  </a:lnTo>
                  <a:lnTo>
                    <a:pt x="2722" y="0"/>
                  </a:lnTo>
                  <a:lnTo>
                    <a:pt x="2722" y="0"/>
                  </a:lnTo>
                  <a:lnTo>
                    <a:pt x="2629" y="1"/>
                  </a:lnTo>
                  <a:lnTo>
                    <a:pt x="2537" y="3"/>
                  </a:lnTo>
                  <a:lnTo>
                    <a:pt x="2444" y="6"/>
                  </a:lnTo>
                  <a:lnTo>
                    <a:pt x="2353" y="11"/>
                  </a:lnTo>
                  <a:lnTo>
                    <a:pt x="2263" y="18"/>
                  </a:lnTo>
                  <a:lnTo>
                    <a:pt x="2172" y="26"/>
                  </a:lnTo>
                  <a:lnTo>
                    <a:pt x="2083" y="36"/>
                  </a:lnTo>
                  <a:lnTo>
                    <a:pt x="1992" y="46"/>
                  </a:lnTo>
                  <a:lnTo>
                    <a:pt x="1903" y="59"/>
                  </a:lnTo>
                  <a:lnTo>
                    <a:pt x="1814" y="73"/>
                  </a:lnTo>
                  <a:lnTo>
                    <a:pt x="1726" y="89"/>
                  </a:lnTo>
                  <a:lnTo>
                    <a:pt x="1639" y="105"/>
                  </a:lnTo>
                  <a:lnTo>
                    <a:pt x="1551" y="123"/>
                  </a:lnTo>
                  <a:lnTo>
                    <a:pt x="1464" y="142"/>
                  </a:lnTo>
                  <a:lnTo>
                    <a:pt x="1377" y="163"/>
                  </a:lnTo>
                  <a:lnTo>
                    <a:pt x="1292" y="184"/>
                  </a:lnTo>
                  <a:lnTo>
                    <a:pt x="1207" y="207"/>
                  </a:lnTo>
                  <a:lnTo>
                    <a:pt x="1122" y="232"/>
                  </a:lnTo>
                  <a:lnTo>
                    <a:pt x="1038" y="258"/>
                  </a:lnTo>
                  <a:lnTo>
                    <a:pt x="954" y="285"/>
                  </a:lnTo>
                  <a:lnTo>
                    <a:pt x="872" y="313"/>
                  </a:lnTo>
                  <a:lnTo>
                    <a:pt x="788" y="343"/>
                  </a:lnTo>
                  <a:lnTo>
                    <a:pt x="707" y="374"/>
                  </a:lnTo>
                  <a:lnTo>
                    <a:pt x="626" y="406"/>
                  </a:lnTo>
                  <a:lnTo>
                    <a:pt x="545" y="440"/>
                  </a:lnTo>
                  <a:lnTo>
                    <a:pt x="465" y="474"/>
                  </a:lnTo>
                  <a:lnTo>
                    <a:pt x="387" y="510"/>
                  </a:lnTo>
                  <a:lnTo>
                    <a:pt x="308" y="547"/>
                  </a:lnTo>
                  <a:lnTo>
                    <a:pt x="229" y="585"/>
                  </a:lnTo>
                  <a:lnTo>
                    <a:pt x="153" y="625"/>
                  </a:lnTo>
                  <a:lnTo>
                    <a:pt x="76" y="665"/>
                  </a:lnTo>
                  <a:lnTo>
                    <a:pt x="0" y="707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01" y="1458"/>
                  </a:lnTo>
                  <a:lnTo>
                    <a:pt x="566" y="1425"/>
                  </a:lnTo>
                  <a:lnTo>
                    <a:pt x="630" y="1392"/>
                  </a:lnTo>
                  <a:lnTo>
                    <a:pt x="696" y="1360"/>
                  </a:lnTo>
                  <a:lnTo>
                    <a:pt x="762" y="1328"/>
                  </a:lnTo>
                  <a:lnTo>
                    <a:pt x="828" y="1298"/>
                  </a:lnTo>
                  <a:lnTo>
                    <a:pt x="896" y="1270"/>
                  </a:lnTo>
                  <a:lnTo>
                    <a:pt x="963" y="1241"/>
                  </a:lnTo>
                  <a:lnTo>
                    <a:pt x="1031" y="1214"/>
                  </a:lnTo>
                  <a:lnTo>
                    <a:pt x="1100" y="1189"/>
                  </a:lnTo>
                  <a:lnTo>
                    <a:pt x="1168" y="1164"/>
                  </a:lnTo>
                  <a:lnTo>
                    <a:pt x="1238" y="1140"/>
                  </a:lnTo>
                  <a:lnTo>
                    <a:pt x="1309" y="1117"/>
                  </a:lnTo>
                  <a:lnTo>
                    <a:pt x="1380" y="1095"/>
                  </a:lnTo>
                  <a:lnTo>
                    <a:pt x="1450" y="1075"/>
                  </a:lnTo>
                  <a:lnTo>
                    <a:pt x="1522" y="1055"/>
                  </a:lnTo>
                  <a:lnTo>
                    <a:pt x="1594" y="1036"/>
                  </a:lnTo>
                  <a:lnTo>
                    <a:pt x="1666" y="1019"/>
                  </a:lnTo>
                  <a:lnTo>
                    <a:pt x="1739" y="1003"/>
                  </a:lnTo>
                  <a:lnTo>
                    <a:pt x="1812" y="988"/>
                  </a:lnTo>
                  <a:lnTo>
                    <a:pt x="1886" y="974"/>
                  </a:lnTo>
                  <a:lnTo>
                    <a:pt x="1960" y="961"/>
                  </a:lnTo>
                  <a:lnTo>
                    <a:pt x="2035" y="949"/>
                  </a:lnTo>
                  <a:lnTo>
                    <a:pt x="2110" y="939"/>
                  </a:lnTo>
                  <a:lnTo>
                    <a:pt x="2185" y="930"/>
                  </a:lnTo>
                  <a:lnTo>
                    <a:pt x="2261" y="922"/>
                  </a:lnTo>
                  <a:lnTo>
                    <a:pt x="2336" y="915"/>
                  </a:lnTo>
                  <a:lnTo>
                    <a:pt x="2412" y="909"/>
                  </a:lnTo>
                  <a:lnTo>
                    <a:pt x="2489" y="905"/>
                  </a:lnTo>
                  <a:lnTo>
                    <a:pt x="2566" y="902"/>
                  </a:lnTo>
                  <a:lnTo>
                    <a:pt x="2644" y="900"/>
                  </a:lnTo>
                  <a:lnTo>
                    <a:pt x="2722" y="899"/>
                  </a:lnTo>
                  <a:lnTo>
                    <a:pt x="2722" y="89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264F5A-CEDD-8046-A159-0918EED995B9}"/>
              </a:ext>
            </a:extLst>
          </p:cNvPr>
          <p:cNvGrpSpPr/>
          <p:nvPr/>
        </p:nvGrpSpPr>
        <p:grpSpPr>
          <a:xfrm>
            <a:off x="15021761" y="5219704"/>
            <a:ext cx="2880653" cy="2878350"/>
            <a:chOff x="15021761" y="5734054"/>
            <a:chExt cx="2880653" cy="2878350"/>
          </a:xfrm>
        </p:grpSpPr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3F67585D-D763-C147-85DD-BCBD494F7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536" y="8230465"/>
              <a:ext cx="1389707" cy="381939"/>
            </a:xfrm>
            <a:custGeom>
              <a:avLst/>
              <a:gdLst>
                <a:gd name="T0" fmla="*/ 2048 w 4231"/>
                <a:gd name="T1" fmla="*/ 460 h 1162"/>
                <a:gd name="T2" fmla="*/ 1869 w 4231"/>
                <a:gd name="T3" fmla="*/ 453 h 1162"/>
                <a:gd name="T4" fmla="*/ 1693 w 4231"/>
                <a:gd name="T5" fmla="*/ 437 h 1162"/>
                <a:gd name="T6" fmla="*/ 1519 w 4231"/>
                <a:gd name="T7" fmla="*/ 414 h 1162"/>
                <a:gd name="T8" fmla="*/ 1347 w 4231"/>
                <a:gd name="T9" fmla="*/ 382 h 1162"/>
                <a:gd name="T10" fmla="*/ 1180 w 4231"/>
                <a:gd name="T11" fmla="*/ 343 h 1162"/>
                <a:gd name="T12" fmla="*/ 1014 w 4231"/>
                <a:gd name="T13" fmla="*/ 295 h 1162"/>
                <a:gd name="T14" fmla="*/ 852 w 4231"/>
                <a:gd name="T15" fmla="*/ 240 h 1162"/>
                <a:gd name="T16" fmla="*/ 693 w 4231"/>
                <a:gd name="T17" fmla="*/ 178 h 1162"/>
                <a:gd name="T18" fmla="*/ 539 w 4231"/>
                <a:gd name="T19" fmla="*/ 110 h 1162"/>
                <a:gd name="T20" fmla="*/ 388 w 4231"/>
                <a:gd name="T21" fmla="*/ 35 h 1162"/>
                <a:gd name="T22" fmla="*/ 0 w 4231"/>
                <a:gd name="T23" fmla="*/ 622 h 1162"/>
                <a:gd name="T24" fmla="*/ 179 w 4231"/>
                <a:gd name="T25" fmla="*/ 715 h 1162"/>
                <a:gd name="T26" fmla="*/ 361 w 4231"/>
                <a:gd name="T27" fmla="*/ 799 h 1162"/>
                <a:gd name="T28" fmla="*/ 549 w 4231"/>
                <a:gd name="T29" fmla="*/ 876 h 1162"/>
                <a:gd name="T30" fmla="*/ 740 w 4231"/>
                <a:gd name="T31" fmla="*/ 944 h 1162"/>
                <a:gd name="T32" fmla="*/ 937 w 4231"/>
                <a:gd name="T33" fmla="*/ 1004 h 1162"/>
                <a:gd name="T34" fmla="*/ 1135 w 4231"/>
                <a:gd name="T35" fmla="*/ 1054 h 1162"/>
                <a:gd name="T36" fmla="*/ 1338 w 4231"/>
                <a:gd name="T37" fmla="*/ 1095 h 1162"/>
                <a:gd name="T38" fmla="*/ 1544 w 4231"/>
                <a:gd name="T39" fmla="*/ 1126 h 1162"/>
                <a:gd name="T40" fmla="*/ 1754 w 4231"/>
                <a:gd name="T41" fmla="*/ 1149 h 1162"/>
                <a:gd name="T42" fmla="*/ 1965 w 4231"/>
                <a:gd name="T43" fmla="*/ 1160 h 1162"/>
                <a:gd name="T44" fmla="*/ 2109 w 4231"/>
                <a:gd name="T45" fmla="*/ 1162 h 1162"/>
                <a:gd name="T46" fmla="*/ 2323 w 4231"/>
                <a:gd name="T47" fmla="*/ 1157 h 1162"/>
                <a:gd name="T48" fmla="*/ 2537 w 4231"/>
                <a:gd name="T49" fmla="*/ 1142 h 1162"/>
                <a:gd name="T50" fmla="*/ 2746 w 4231"/>
                <a:gd name="T51" fmla="*/ 1115 h 1162"/>
                <a:gd name="T52" fmla="*/ 2953 w 4231"/>
                <a:gd name="T53" fmla="*/ 1080 h 1162"/>
                <a:gd name="T54" fmla="*/ 3156 w 4231"/>
                <a:gd name="T55" fmla="*/ 1036 h 1162"/>
                <a:gd name="T56" fmla="*/ 3356 w 4231"/>
                <a:gd name="T57" fmla="*/ 982 h 1162"/>
                <a:gd name="T58" fmla="*/ 3551 w 4231"/>
                <a:gd name="T59" fmla="*/ 918 h 1162"/>
                <a:gd name="T60" fmla="*/ 3743 w 4231"/>
                <a:gd name="T61" fmla="*/ 846 h 1162"/>
                <a:gd name="T62" fmla="*/ 3930 w 4231"/>
                <a:gd name="T63" fmla="*/ 766 h 1162"/>
                <a:gd name="T64" fmla="*/ 4113 w 4231"/>
                <a:gd name="T65" fmla="*/ 677 h 1162"/>
                <a:gd name="T66" fmla="*/ 3891 w 4231"/>
                <a:gd name="T67" fmla="*/ 0 h 1162"/>
                <a:gd name="T68" fmla="*/ 3791 w 4231"/>
                <a:gd name="T69" fmla="*/ 54 h 1162"/>
                <a:gd name="T70" fmla="*/ 3638 w 4231"/>
                <a:gd name="T71" fmla="*/ 128 h 1162"/>
                <a:gd name="T72" fmla="*/ 3480 w 4231"/>
                <a:gd name="T73" fmla="*/ 196 h 1162"/>
                <a:gd name="T74" fmla="*/ 3319 w 4231"/>
                <a:gd name="T75" fmla="*/ 256 h 1162"/>
                <a:gd name="T76" fmla="*/ 3155 w 4231"/>
                <a:gd name="T77" fmla="*/ 310 h 1162"/>
                <a:gd name="T78" fmla="*/ 2987 w 4231"/>
                <a:gd name="T79" fmla="*/ 354 h 1162"/>
                <a:gd name="T80" fmla="*/ 2817 w 4231"/>
                <a:gd name="T81" fmla="*/ 392 h 1162"/>
                <a:gd name="T82" fmla="*/ 2644 w 4231"/>
                <a:gd name="T83" fmla="*/ 422 h 1162"/>
                <a:gd name="T84" fmla="*/ 2468 w 4231"/>
                <a:gd name="T85" fmla="*/ 443 h 1162"/>
                <a:gd name="T86" fmla="*/ 2289 w 4231"/>
                <a:gd name="T87" fmla="*/ 456 h 1162"/>
                <a:gd name="T88" fmla="*/ 2109 w 4231"/>
                <a:gd name="T89" fmla="*/ 46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31" h="1162">
                  <a:moveTo>
                    <a:pt x="2109" y="460"/>
                  </a:moveTo>
                  <a:lnTo>
                    <a:pt x="2109" y="460"/>
                  </a:lnTo>
                  <a:lnTo>
                    <a:pt x="2048" y="460"/>
                  </a:lnTo>
                  <a:lnTo>
                    <a:pt x="1989" y="459"/>
                  </a:lnTo>
                  <a:lnTo>
                    <a:pt x="1928" y="457"/>
                  </a:lnTo>
                  <a:lnTo>
                    <a:pt x="1869" y="453"/>
                  </a:lnTo>
                  <a:lnTo>
                    <a:pt x="1811" y="449"/>
                  </a:lnTo>
                  <a:lnTo>
                    <a:pt x="1751" y="443"/>
                  </a:lnTo>
                  <a:lnTo>
                    <a:pt x="1693" y="437"/>
                  </a:lnTo>
                  <a:lnTo>
                    <a:pt x="1635" y="431"/>
                  </a:lnTo>
                  <a:lnTo>
                    <a:pt x="1577" y="423"/>
                  </a:lnTo>
                  <a:lnTo>
                    <a:pt x="1519" y="414"/>
                  </a:lnTo>
                  <a:lnTo>
                    <a:pt x="1462" y="404"/>
                  </a:lnTo>
                  <a:lnTo>
                    <a:pt x="1404" y="393"/>
                  </a:lnTo>
                  <a:lnTo>
                    <a:pt x="1347" y="382"/>
                  </a:lnTo>
                  <a:lnTo>
                    <a:pt x="1291" y="369"/>
                  </a:lnTo>
                  <a:lnTo>
                    <a:pt x="1236" y="356"/>
                  </a:lnTo>
                  <a:lnTo>
                    <a:pt x="1180" y="343"/>
                  </a:lnTo>
                  <a:lnTo>
                    <a:pt x="1124" y="328"/>
                  </a:lnTo>
                  <a:lnTo>
                    <a:pt x="1069" y="312"/>
                  </a:lnTo>
                  <a:lnTo>
                    <a:pt x="1014" y="295"/>
                  </a:lnTo>
                  <a:lnTo>
                    <a:pt x="961" y="278"/>
                  </a:lnTo>
                  <a:lnTo>
                    <a:pt x="906" y="259"/>
                  </a:lnTo>
                  <a:lnTo>
                    <a:pt x="852" y="240"/>
                  </a:lnTo>
                  <a:lnTo>
                    <a:pt x="800" y="221"/>
                  </a:lnTo>
                  <a:lnTo>
                    <a:pt x="746" y="200"/>
                  </a:lnTo>
                  <a:lnTo>
                    <a:pt x="693" y="178"/>
                  </a:lnTo>
                  <a:lnTo>
                    <a:pt x="642" y="157"/>
                  </a:lnTo>
                  <a:lnTo>
                    <a:pt x="590" y="134"/>
                  </a:lnTo>
                  <a:lnTo>
                    <a:pt x="539" y="110"/>
                  </a:lnTo>
                  <a:lnTo>
                    <a:pt x="488" y="85"/>
                  </a:lnTo>
                  <a:lnTo>
                    <a:pt x="438" y="60"/>
                  </a:lnTo>
                  <a:lnTo>
                    <a:pt x="388" y="35"/>
                  </a:lnTo>
                  <a:lnTo>
                    <a:pt x="339" y="7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59" y="654"/>
                  </a:lnTo>
                  <a:lnTo>
                    <a:pt x="118" y="685"/>
                  </a:lnTo>
                  <a:lnTo>
                    <a:pt x="179" y="715"/>
                  </a:lnTo>
                  <a:lnTo>
                    <a:pt x="239" y="745"/>
                  </a:lnTo>
                  <a:lnTo>
                    <a:pt x="300" y="772"/>
                  </a:lnTo>
                  <a:lnTo>
                    <a:pt x="361" y="799"/>
                  </a:lnTo>
                  <a:lnTo>
                    <a:pt x="423" y="826"/>
                  </a:lnTo>
                  <a:lnTo>
                    <a:pt x="486" y="852"/>
                  </a:lnTo>
                  <a:lnTo>
                    <a:pt x="549" y="876"/>
                  </a:lnTo>
                  <a:lnTo>
                    <a:pt x="612" y="900"/>
                  </a:lnTo>
                  <a:lnTo>
                    <a:pt x="676" y="923"/>
                  </a:lnTo>
                  <a:lnTo>
                    <a:pt x="740" y="944"/>
                  </a:lnTo>
                  <a:lnTo>
                    <a:pt x="805" y="965"/>
                  </a:lnTo>
                  <a:lnTo>
                    <a:pt x="870" y="984"/>
                  </a:lnTo>
                  <a:lnTo>
                    <a:pt x="937" y="1004"/>
                  </a:lnTo>
                  <a:lnTo>
                    <a:pt x="1002" y="1021"/>
                  </a:lnTo>
                  <a:lnTo>
                    <a:pt x="1069" y="1038"/>
                  </a:lnTo>
                  <a:lnTo>
                    <a:pt x="1135" y="1054"/>
                  </a:lnTo>
                  <a:lnTo>
                    <a:pt x="1202" y="1069"/>
                  </a:lnTo>
                  <a:lnTo>
                    <a:pt x="1270" y="1082"/>
                  </a:lnTo>
                  <a:lnTo>
                    <a:pt x="1338" y="1095"/>
                  </a:lnTo>
                  <a:lnTo>
                    <a:pt x="1407" y="1106"/>
                  </a:lnTo>
                  <a:lnTo>
                    <a:pt x="1475" y="1117"/>
                  </a:lnTo>
                  <a:lnTo>
                    <a:pt x="1544" y="1126"/>
                  </a:lnTo>
                  <a:lnTo>
                    <a:pt x="1613" y="1135"/>
                  </a:lnTo>
                  <a:lnTo>
                    <a:pt x="1683" y="1142"/>
                  </a:lnTo>
                  <a:lnTo>
                    <a:pt x="1754" y="1149"/>
                  </a:lnTo>
                  <a:lnTo>
                    <a:pt x="1823" y="1153"/>
                  </a:lnTo>
                  <a:lnTo>
                    <a:pt x="1894" y="1157"/>
                  </a:lnTo>
                  <a:lnTo>
                    <a:pt x="1965" y="1160"/>
                  </a:lnTo>
                  <a:lnTo>
                    <a:pt x="2037" y="1161"/>
                  </a:lnTo>
                  <a:lnTo>
                    <a:pt x="2109" y="1162"/>
                  </a:lnTo>
                  <a:lnTo>
                    <a:pt x="2109" y="1162"/>
                  </a:lnTo>
                  <a:lnTo>
                    <a:pt x="2180" y="1161"/>
                  </a:lnTo>
                  <a:lnTo>
                    <a:pt x="2252" y="1160"/>
                  </a:lnTo>
                  <a:lnTo>
                    <a:pt x="2323" y="1157"/>
                  </a:lnTo>
                  <a:lnTo>
                    <a:pt x="2395" y="1153"/>
                  </a:lnTo>
                  <a:lnTo>
                    <a:pt x="2466" y="1147"/>
                  </a:lnTo>
                  <a:lnTo>
                    <a:pt x="2537" y="1142"/>
                  </a:lnTo>
                  <a:lnTo>
                    <a:pt x="2606" y="1134"/>
                  </a:lnTo>
                  <a:lnTo>
                    <a:pt x="2677" y="1126"/>
                  </a:lnTo>
                  <a:lnTo>
                    <a:pt x="2746" y="1115"/>
                  </a:lnTo>
                  <a:lnTo>
                    <a:pt x="2815" y="1105"/>
                  </a:lnTo>
                  <a:lnTo>
                    <a:pt x="2885" y="1094"/>
                  </a:lnTo>
                  <a:lnTo>
                    <a:pt x="2953" y="1080"/>
                  </a:lnTo>
                  <a:lnTo>
                    <a:pt x="3020" y="1066"/>
                  </a:lnTo>
                  <a:lnTo>
                    <a:pt x="3089" y="1052"/>
                  </a:lnTo>
                  <a:lnTo>
                    <a:pt x="3156" y="1036"/>
                  </a:lnTo>
                  <a:lnTo>
                    <a:pt x="3222" y="1018"/>
                  </a:lnTo>
                  <a:lnTo>
                    <a:pt x="3290" y="1000"/>
                  </a:lnTo>
                  <a:lnTo>
                    <a:pt x="3356" y="982"/>
                  </a:lnTo>
                  <a:lnTo>
                    <a:pt x="3421" y="961"/>
                  </a:lnTo>
                  <a:lnTo>
                    <a:pt x="3486" y="941"/>
                  </a:lnTo>
                  <a:lnTo>
                    <a:pt x="3551" y="918"/>
                  </a:lnTo>
                  <a:lnTo>
                    <a:pt x="3616" y="895"/>
                  </a:lnTo>
                  <a:lnTo>
                    <a:pt x="3679" y="871"/>
                  </a:lnTo>
                  <a:lnTo>
                    <a:pt x="3743" y="846"/>
                  </a:lnTo>
                  <a:lnTo>
                    <a:pt x="3806" y="820"/>
                  </a:lnTo>
                  <a:lnTo>
                    <a:pt x="3868" y="794"/>
                  </a:lnTo>
                  <a:lnTo>
                    <a:pt x="3930" y="766"/>
                  </a:lnTo>
                  <a:lnTo>
                    <a:pt x="3992" y="737"/>
                  </a:lnTo>
                  <a:lnTo>
                    <a:pt x="4052" y="707"/>
                  </a:lnTo>
                  <a:lnTo>
                    <a:pt x="4113" y="677"/>
                  </a:lnTo>
                  <a:lnTo>
                    <a:pt x="4172" y="645"/>
                  </a:lnTo>
                  <a:lnTo>
                    <a:pt x="4231" y="613"/>
                  </a:lnTo>
                  <a:lnTo>
                    <a:pt x="3891" y="0"/>
                  </a:lnTo>
                  <a:lnTo>
                    <a:pt x="3891" y="0"/>
                  </a:lnTo>
                  <a:lnTo>
                    <a:pt x="3841" y="27"/>
                  </a:lnTo>
                  <a:lnTo>
                    <a:pt x="3791" y="54"/>
                  </a:lnTo>
                  <a:lnTo>
                    <a:pt x="3740" y="79"/>
                  </a:lnTo>
                  <a:lnTo>
                    <a:pt x="3689" y="104"/>
                  </a:lnTo>
                  <a:lnTo>
                    <a:pt x="3638" y="128"/>
                  </a:lnTo>
                  <a:lnTo>
                    <a:pt x="3585" y="151"/>
                  </a:lnTo>
                  <a:lnTo>
                    <a:pt x="3533" y="174"/>
                  </a:lnTo>
                  <a:lnTo>
                    <a:pt x="3480" y="196"/>
                  </a:lnTo>
                  <a:lnTo>
                    <a:pt x="3427" y="216"/>
                  </a:lnTo>
                  <a:lnTo>
                    <a:pt x="3373" y="237"/>
                  </a:lnTo>
                  <a:lnTo>
                    <a:pt x="3319" y="256"/>
                  </a:lnTo>
                  <a:lnTo>
                    <a:pt x="3265" y="274"/>
                  </a:lnTo>
                  <a:lnTo>
                    <a:pt x="3210" y="293"/>
                  </a:lnTo>
                  <a:lnTo>
                    <a:pt x="3155" y="310"/>
                  </a:lnTo>
                  <a:lnTo>
                    <a:pt x="3100" y="326"/>
                  </a:lnTo>
                  <a:lnTo>
                    <a:pt x="3044" y="340"/>
                  </a:lnTo>
                  <a:lnTo>
                    <a:pt x="2987" y="354"/>
                  </a:lnTo>
                  <a:lnTo>
                    <a:pt x="2931" y="368"/>
                  </a:lnTo>
                  <a:lnTo>
                    <a:pt x="2874" y="380"/>
                  </a:lnTo>
                  <a:lnTo>
                    <a:pt x="2817" y="392"/>
                  </a:lnTo>
                  <a:lnTo>
                    <a:pt x="2759" y="403"/>
                  </a:lnTo>
                  <a:lnTo>
                    <a:pt x="2702" y="412"/>
                  </a:lnTo>
                  <a:lnTo>
                    <a:pt x="2644" y="422"/>
                  </a:lnTo>
                  <a:lnTo>
                    <a:pt x="2586" y="430"/>
                  </a:lnTo>
                  <a:lnTo>
                    <a:pt x="2526" y="437"/>
                  </a:lnTo>
                  <a:lnTo>
                    <a:pt x="2468" y="443"/>
                  </a:lnTo>
                  <a:lnTo>
                    <a:pt x="2409" y="449"/>
                  </a:lnTo>
                  <a:lnTo>
                    <a:pt x="2348" y="452"/>
                  </a:lnTo>
                  <a:lnTo>
                    <a:pt x="2289" y="456"/>
                  </a:lnTo>
                  <a:lnTo>
                    <a:pt x="2228" y="459"/>
                  </a:lnTo>
                  <a:lnTo>
                    <a:pt x="2169" y="460"/>
                  </a:lnTo>
                  <a:lnTo>
                    <a:pt x="2109" y="460"/>
                  </a:lnTo>
                  <a:lnTo>
                    <a:pt x="2109" y="46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A8255DE1-F64B-B943-AD20-56A6AA41A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4064" y="7197387"/>
              <a:ext cx="823701" cy="1217143"/>
            </a:xfrm>
            <a:custGeom>
              <a:avLst/>
              <a:gdLst>
                <a:gd name="T0" fmla="*/ 0 w 2510"/>
                <a:gd name="T1" fmla="*/ 12 h 3704"/>
                <a:gd name="T2" fmla="*/ 9 w 2510"/>
                <a:gd name="T3" fmla="*/ 231 h 3704"/>
                <a:gd name="T4" fmla="*/ 29 w 2510"/>
                <a:gd name="T5" fmla="*/ 448 h 3704"/>
                <a:gd name="T6" fmla="*/ 59 w 2510"/>
                <a:gd name="T7" fmla="*/ 662 h 3704"/>
                <a:gd name="T8" fmla="*/ 100 w 2510"/>
                <a:gd name="T9" fmla="*/ 872 h 3704"/>
                <a:gd name="T10" fmla="*/ 150 w 2510"/>
                <a:gd name="T11" fmla="*/ 1079 h 3704"/>
                <a:gd name="T12" fmla="*/ 211 w 2510"/>
                <a:gd name="T13" fmla="*/ 1281 h 3704"/>
                <a:gd name="T14" fmla="*/ 281 w 2510"/>
                <a:gd name="T15" fmla="*/ 1480 h 3704"/>
                <a:gd name="T16" fmla="*/ 359 w 2510"/>
                <a:gd name="T17" fmla="*/ 1674 h 3704"/>
                <a:gd name="T18" fmla="*/ 447 w 2510"/>
                <a:gd name="T19" fmla="*/ 1862 h 3704"/>
                <a:gd name="T20" fmla="*/ 543 w 2510"/>
                <a:gd name="T21" fmla="*/ 2047 h 3704"/>
                <a:gd name="T22" fmla="*/ 647 w 2510"/>
                <a:gd name="T23" fmla="*/ 2225 h 3704"/>
                <a:gd name="T24" fmla="*/ 760 w 2510"/>
                <a:gd name="T25" fmla="*/ 2398 h 3704"/>
                <a:gd name="T26" fmla="*/ 880 w 2510"/>
                <a:gd name="T27" fmla="*/ 2566 h 3704"/>
                <a:gd name="T28" fmla="*/ 1009 w 2510"/>
                <a:gd name="T29" fmla="*/ 2728 h 3704"/>
                <a:gd name="T30" fmla="*/ 1143 w 2510"/>
                <a:gd name="T31" fmla="*/ 2883 h 3704"/>
                <a:gd name="T32" fmla="*/ 1286 w 2510"/>
                <a:gd name="T33" fmla="*/ 3032 h 3704"/>
                <a:gd name="T34" fmla="*/ 1434 w 2510"/>
                <a:gd name="T35" fmla="*/ 3173 h 3704"/>
                <a:gd name="T36" fmla="*/ 1591 w 2510"/>
                <a:gd name="T37" fmla="*/ 3308 h 3704"/>
                <a:gd name="T38" fmla="*/ 1753 w 2510"/>
                <a:gd name="T39" fmla="*/ 3436 h 3704"/>
                <a:gd name="T40" fmla="*/ 1920 w 2510"/>
                <a:gd name="T41" fmla="*/ 3556 h 3704"/>
                <a:gd name="T42" fmla="*/ 2094 w 2510"/>
                <a:gd name="T43" fmla="*/ 3668 h 3704"/>
                <a:gd name="T44" fmla="*/ 2510 w 2510"/>
                <a:gd name="T45" fmla="*/ 3100 h 3704"/>
                <a:gd name="T46" fmla="*/ 2363 w 2510"/>
                <a:gd name="T47" fmla="*/ 3008 h 3704"/>
                <a:gd name="T48" fmla="*/ 2221 w 2510"/>
                <a:gd name="T49" fmla="*/ 2910 h 3704"/>
                <a:gd name="T50" fmla="*/ 2082 w 2510"/>
                <a:gd name="T51" fmla="*/ 2805 h 3704"/>
                <a:gd name="T52" fmla="*/ 1950 w 2510"/>
                <a:gd name="T53" fmla="*/ 2694 h 3704"/>
                <a:gd name="T54" fmla="*/ 1823 w 2510"/>
                <a:gd name="T55" fmla="*/ 2576 h 3704"/>
                <a:gd name="T56" fmla="*/ 1701 w 2510"/>
                <a:gd name="T57" fmla="*/ 2453 h 3704"/>
                <a:gd name="T58" fmla="*/ 1586 w 2510"/>
                <a:gd name="T59" fmla="*/ 2325 h 3704"/>
                <a:gd name="T60" fmla="*/ 1477 w 2510"/>
                <a:gd name="T61" fmla="*/ 2191 h 3704"/>
                <a:gd name="T62" fmla="*/ 1373 w 2510"/>
                <a:gd name="T63" fmla="*/ 2052 h 3704"/>
                <a:gd name="T64" fmla="*/ 1277 w 2510"/>
                <a:gd name="T65" fmla="*/ 1909 h 3704"/>
                <a:gd name="T66" fmla="*/ 1187 w 2510"/>
                <a:gd name="T67" fmla="*/ 1759 h 3704"/>
                <a:gd name="T68" fmla="*/ 1103 w 2510"/>
                <a:gd name="T69" fmla="*/ 1606 h 3704"/>
                <a:gd name="T70" fmla="*/ 1027 w 2510"/>
                <a:gd name="T71" fmla="*/ 1449 h 3704"/>
                <a:gd name="T72" fmla="*/ 958 w 2510"/>
                <a:gd name="T73" fmla="*/ 1288 h 3704"/>
                <a:gd name="T74" fmla="*/ 898 w 2510"/>
                <a:gd name="T75" fmla="*/ 1122 h 3704"/>
                <a:gd name="T76" fmla="*/ 844 w 2510"/>
                <a:gd name="T77" fmla="*/ 953 h 3704"/>
                <a:gd name="T78" fmla="*/ 799 w 2510"/>
                <a:gd name="T79" fmla="*/ 781 h 3704"/>
                <a:gd name="T80" fmla="*/ 762 w 2510"/>
                <a:gd name="T81" fmla="*/ 606 h 3704"/>
                <a:gd name="T82" fmla="*/ 734 w 2510"/>
                <a:gd name="T83" fmla="*/ 427 h 3704"/>
                <a:gd name="T84" fmla="*/ 713 w 2510"/>
                <a:gd name="T85" fmla="*/ 246 h 3704"/>
                <a:gd name="T86" fmla="*/ 702 w 2510"/>
                <a:gd name="T87" fmla="*/ 62 h 3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0" h="3704">
                  <a:moveTo>
                    <a:pt x="70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" y="85"/>
                  </a:lnTo>
                  <a:lnTo>
                    <a:pt x="4" y="159"/>
                  </a:lnTo>
                  <a:lnTo>
                    <a:pt x="9" y="231"/>
                  </a:lnTo>
                  <a:lnTo>
                    <a:pt x="15" y="304"/>
                  </a:lnTo>
                  <a:lnTo>
                    <a:pt x="21" y="376"/>
                  </a:lnTo>
                  <a:lnTo>
                    <a:pt x="29" y="448"/>
                  </a:lnTo>
                  <a:lnTo>
                    <a:pt x="39" y="520"/>
                  </a:lnTo>
                  <a:lnTo>
                    <a:pt x="48" y="592"/>
                  </a:lnTo>
                  <a:lnTo>
                    <a:pt x="59" y="662"/>
                  </a:lnTo>
                  <a:lnTo>
                    <a:pt x="72" y="732"/>
                  </a:lnTo>
                  <a:lnTo>
                    <a:pt x="85" y="803"/>
                  </a:lnTo>
                  <a:lnTo>
                    <a:pt x="100" y="872"/>
                  </a:lnTo>
                  <a:lnTo>
                    <a:pt x="116" y="942"/>
                  </a:lnTo>
                  <a:lnTo>
                    <a:pt x="133" y="1010"/>
                  </a:lnTo>
                  <a:lnTo>
                    <a:pt x="150" y="1079"/>
                  </a:lnTo>
                  <a:lnTo>
                    <a:pt x="170" y="1146"/>
                  </a:lnTo>
                  <a:lnTo>
                    <a:pt x="190" y="1214"/>
                  </a:lnTo>
                  <a:lnTo>
                    <a:pt x="211" y="1281"/>
                  </a:lnTo>
                  <a:lnTo>
                    <a:pt x="233" y="1348"/>
                  </a:lnTo>
                  <a:lnTo>
                    <a:pt x="257" y="1413"/>
                  </a:lnTo>
                  <a:lnTo>
                    <a:pt x="281" y="1480"/>
                  </a:lnTo>
                  <a:lnTo>
                    <a:pt x="306" y="1545"/>
                  </a:lnTo>
                  <a:lnTo>
                    <a:pt x="332" y="1610"/>
                  </a:lnTo>
                  <a:lnTo>
                    <a:pt x="359" y="1674"/>
                  </a:lnTo>
                  <a:lnTo>
                    <a:pt x="388" y="1736"/>
                  </a:lnTo>
                  <a:lnTo>
                    <a:pt x="416" y="1800"/>
                  </a:lnTo>
                  <a:lnTo>
                    <a:pt x="447" y="1862"/>
                  </a:lnTo>
                  <a:lnTo>
                    <a:pt x="478" y="1925"/>
                  </a:lnTo>
                  <a:lnTo>
                    <a:pt x="510" y="1985"/>
                  </a:lnTo>
                  <a:lnTo>
                    <a:pt x="543" y="2047"/>
                  </a:lnTo>
                  <a:lnTo>
                    <a:pt x="577" y="2107"/>
                  </a:lnTo>
                  <a:lnTo>
                    <a:pt x="611" y="2167"/>
                  </a:lnTo>
                  <a:lnTo>
                    <a:pt x="647" y="2225"/>
                  </a:lnTo>
                  <a:lnTo>
                    <a:pt x="683" y="2284"/>
                  </a:lnTo>
                  <a:lnTo>
                    <a:pt x="721" y="2341"/>
                  </a:lnTo>
                  <a:lnTo>
                    <a:pt x="760" y="2398"/>
                  </a:lnTo>
                  <a:lnTo>
                    <a:pt x="799" y="2455"/>
                  </a:lnTo>
                  <a:lnTo>
                    <a:pt x="840" y="2511"/>
                  </a:lnTo>
                  <a:lnTo>
                    <a:pt x="880" y="2566"/>
                  </a:lnTo>
                  <a:lnTo>
                    <a:pt x="922" y="2621"/>
                  </a:lnTo>
                  <a:lnTo>
                    <a:pt x="964" y="2675"/>
                  </a:lnTo>
                  <a:lnTo>
                    <a:pt x="1009" y="2728"/>
                  </a:lnTo>
                  <a:lnTo>
                    <a:pt x="1052" y="2781"/>
                  </a:lnTo>
                  <a:lnTo>
                    <a:pt x="1098" y="2832"/>
                  </a:lnTo>
                  <a:lnTo>
                    <a:pt x="1143" y="2883"/>
                  </a:lnTo>
                  <a:lnTo>
                    <a:pt x="1190" y="2934"/>
                  </a:lnTo>
                  <a:lnTo>
                    <a:pt x="1237" y="2983"/>
                  </a:lnTo>
                  <a:lnTo>
                    <a:pt x="1286" y="3032"/>
                  </a:lnTo>
                  <a:lnTo>
                    <a:pt x="1335" y="3080"/>
                  </a:lnTo>
                  <a:lnTo>
                    <a:pt x="1384" y="3127"/>
                  </a:lnTo>
                  <a:lnTo>
                    <a:pt x="1434" y="3173"/>
                  </a:lnTo>
                  <a:lnTo>
                    <a:pt x="1486" y="3219"/>
                  </a:lnTo>
                  <a:lnTo>
                    <a:pt x="1538" y="3265"/>
                  </a:lnTo>
                  <a:lnTo>
                    <a:pt x="1591" y="3308"/>
                  </a:lnTo>
                  <a:lnTo>
                    <a:pt x="1643" y="3351"/>
                  </a:lnTo>
                  <a:lnTo>
                    <a:pt x="1698" y="3395"/>
                  </a:lnTo>
                  <a:lnTo>
                    <a:pt x="1753" y="3436"/>
                  </a:lnTo>
                  <a:lnTo>
                    <a:pt x="1807" y="3477"/>
                  </a:lnTo>
                  <a:lnTo>
                    <a:pt x="1863" y="3517"/>
                  </a:lnTo>
                  <a:lnTo>
                    <a:pt x="1920" y="3556"/>
                  </a:lnTo>
                  <a:lnTo>
                    <a:pt x="1977" y="3594"/>
                  </a:lnTo>
                  <a:lnTo>
                    <a:pt x="2036" y="3631"/>
                  </a:lnTo>
                  <a:lnTo>
                    <a:pt x="2094" y="3668"/>
                  </a:lnTo>
                  <a:lnTo>
                    <a:pt x="2153" y="3704"/>
                  </a:lnTo>
                  <a:lnTo>
                    <a:pt x="2510" y="3100"/>
                  </a:lnTo>
                  <a:lnTo>
                    <a:pt x="2510" y="3100"/>
                  </a:lnTo>
                  <a:lnTo>
                    <a:pt x="2460" y="3071"/>
                  </a:lnTo>
                  <a:lnTo>
                    <a:pt x="2411" y="3040"/>
                  </a:lnTo>
                  <a:lnTo>
                    <a:pt x="2363" y="3008"/>
                  </a:lnTo>
                  <a:lnTo>
                    <a:pt x="2314" y="2976"/>
                  </a:lnTo>
                  <a:lnTo>
                    <a:pt x="2267" y="2943"/>
                  </a:lnTo>
                  <a:lnTo>
                    <a:pt x="2221" y="2910"/>
                  </a:lnTo>
                  <a:lnTo>
                    <a:pt x="2174" y="2875"/>
                  </a:lnTo>
                  <a:lnTo>
                    <a:pt x="2128" y="2840"/>
                  </a:lnTo>
                  <a:lnTo>
                    <a:pt x="2082" y="2805"/>
                  </a:lnTo>
                  <a:lnTo>
                    <a:pt x="2038" y="2768"/>
                  </a:lnTo>
                  <a:lnTo>
                    <a:pt x="1993" y="2732"/>
                  </a:lnTo>
                  <a:lnTo>
                    <a:pt x="1950" y="2694"/>
                  </a:lnTo>
                  <a:lnTo>
                    <a:pt x="1907" y="2655"/>
                  </a:lnTo>
                  <a:lnTo>
                    <a:pt x="1865" y="2616"/>
                  </a:lnTo>
                  <a:lnTo>
                    <a:pt x="1823" y="2576"/>
                  </a:lnTo>
                  <a:lnTo>
                    <a:pt x="1781" y="2536"/>
                  </a:lnTo>
                  <a:lnTo>
                    <a:pt x="1741" y="2495"/>
                  </a:lnTo>
                  <a:lnTo>
                    <a:pt x="1701" y="2453"/>
                  </a:lnTo>
                  <a:lnTo>
                    <a:pt x="1663" y="2411"/>
                  </a:lnTo>
                  <a:lnTo>
                    <a:pt x="1624" y="2369"/>
                  </a:lnTo>
                  <a:lnTo>
                    <a:pt x="1586" y="2325"/>
                  </a:lnTo>
                  <a:lnTo>
                    <a:pt x="1548" y="2281"/>
                  </a:lnTo>
                  <a:lnTo>
                    <a:pt x="1512" y="2236"/>
                  </a:lnTo>
                  <a:lnTo>
                    <a:pt x="1477" y="2191"/>
                  </a:lnTo>
                  <a:lnTo>
                    <a:pt x="1441" y="2145"/>
                  </a:lnTo>
                  <a:lnTo>
                    <a:pt x="1407" y="2099"/>
                  </a:lnTo>
                  <a:lnTo>
                    <a:pt x="1373" y="2052"/>
                  </a:lnTo>
                  <a:lnTo>
                    <a:pt x="1340" y="2005"/>
                  </a:lnTo>
                  <a:lnTo>
                    <a:pt x="1308" y="1957"/>
                  </a:lnTo>
                  <a:lnTo>
                    <a:pt x="1277" y="1909"/>
                  </a:lnTo>
                  <a:lnTo>
                    <a:pt x="1246" y="1860"/>
                  </a:lnTo>
                  <a:lnTo>
                    <a:pt x="1215" y="1809"/>
                  </a:lnTo>
                  <a:lnTo>
                    <a:pt x="1187" y="1759"/>
                  </a:lnTo>
                  <a:lnTo>
                    <a:pt x="1158" y="1709"/>
                  </a:lnTo>
                  <a:lnTo>
                    <a:pt x="1130" y="1658"/>
                  </a:lnTo>
                  <a:lnTo>
                    <a:pt x="1103" y="1606"/>
                  </a:lnTo>
                  <a:lnTo>
                    <a:pt x="1077" y="1555"/>
                  </a:lnTo>
                  <a:lnTo>
                    <a:pt x="1052" y="1502"/>
                  </a:lnTo>
                  <a:lnTo>
                    <a:pt x="1027" y="1449"/>
                  </a:lnTo>
                  <a:lnTo>
                    <a:pt x="1003" y="1396"/>
                  </a:lnTo>
                  <a:lnTo>
                    <a:pt x="980" y="1341"/>
                  </a:lnTo>
                  <a:lnTo>
                    <a:pt x="958" y="1288"/>
                  </a:lnTo>
                  <a:lnTo>
                    <a:pt x="937" y="1233"/>
                  </a:lnTo>
                  <a:lnTo>
                    <a:pt x="917" y="1178"/>
                  </a:lnTo>
                  <a:lnTo>
                    <a:pt x="898" y="1122"/>
                  </a:lnTo>
                  <a:lnTo>
                    <a:pt x="879" y="1066"/>
                  </a:lnTo>
                  <a:lnTo>
                    <a:pt x="861" y="1010"/>
                  </a:lnTo>
                  <a:lnTo>
                    <a:pt x="844" y="953"/>
                  </a:lnTo>
                  <a:lnTo>
                    <a:pt x="828" y="896"/>
                  </a:lnTo>
                  <a:lnTo>
                    <a:pt x="813" y="839"/>
                  </a:lnTo>
                  <a:lnTo>
                    <a:pt x="799" y="781"/>
                  </a:lnTo>
                  <a:lnTo>
                    <a:pt x="786" y="723"/>
                  </a:lnTo>
                  <a:lnTo>
                    <a:pt x="774" y="665"/>
                  </a:lnTo>
                  <a:lnTo>
                    <a:pt x="762" y="606"/>
                  </a:lnTo>
                  <a:lnTo>
                    <a:pt x="752" y="547"/>
                  </a:lnTo>
                  <a:lnTo>
                    <a:pt x="742" y="488"/>
                  </a:lnTo>
                  <a:lnTo>
                    <a:pt x="734" y="427"/>
                  </a:lnTo>
                  <a:lnTo>
                    <a:pt x="726" y="368"/>
                  </a:lnTo>
                  <a:lnTo>
                    <a:pt x="719" y="307"/>
                  </a:lnTo>
                  <a:lnTo>
                    <a:pt x="713" y="246"/>
                  </a:lnTo>
                  <a:lnTo>
                    <a:pt x="708" y="185"/>
                  </a:lnTo>
                  <a:lnTo>
                    <a:pt x="705" y="124"/>
                  </a:lnTo>
                  <a:lnTo>
                    <a:pt x="702" y="62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AB74A0C6-C71D-F64A-9346-A6D03AA89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1761" y="5938829"/>
              <a:ext cx="816798" cy="1219444"/>
            </a:xfrm>
            <a:custGeom>
              <a:avLst/>
              <a:gdLst>
                <a:gd name="T0" fmla="*/ 2126 w 2485"/>
                <a:gd name="T1" fmla="*/ 0 h 3715"/>
                <a:gd name="T2" fmla="*/ 1951 w 2485"/>
                <a:gd name="T3" fmla="*/ 111 h 3715"/>
                <a:gd name="T4" fmla="*/ 1782 w 2485"/>
                <a:gd name="T5" fmla="*/ 229 h 3715"/>
                <a:gd name="T6" fmla="*/ 1620 w 2485"/>
                <a:gd name="T7" fmla="*/ 355 h 3715"/>
                <a:gd name="T8" fmla="*/ 1464 w 2485"/>
                <a:gd name="T9" fmla="*/ 489 h 3715"/>
                <a:gd name="T10" fmla="*/ 1313 w 2485"/>
                <a:gd name="T11" fmla="*/ 629 h 3715"/>
                <a:gd name="T12" fmla="*/ 1169 w 2485"/>
                <a:gd name="T13" fmla="*/ 776 h 3715"/>
                <a:gd name="T14" fmla="*/ 1034 w 2485"/>
                <a:gd name="T15" fmla="*/ 930 h 3715"/>
                <a:gd name="T16" fmla="*/ 905 w 2485"/>
                <a:gd name="T17" fmla="*/ 1090 h 3715"/>
                <a:gd name="T18" fmla="*/ 783 w 2485"/>
                <a:gd name="T19" fmla="*/ 1257 h 3715"/>
                <a:gd name="T20" fmla="*/ 668 w 2485"/>
                <a:gd name="T21" fmla="*/ 1428 h 3715"/>
                <a:gd name="T22" fmla="*/ 563 w 2485"/>
                <a:gd name="T23" fmla="*/ 1606 h 3715"/>
                <a:gd name="T24" fmla="*/ 465 w 2485"/>
                <a:gd name="T25" fmla="*/ 1789 h 3715"/>
                <a:gd name="T26" fmla="*/ 376 w 2485"/>
                <a:gd name="T27" fmla="*/ 1977 h 3715"/>
                <a:gd name="T28" fmla="*/ 296 w 2485"/>
                <a:gd name="T29" fmla="*/ 2170 h 3715"/>
                <a:gd name="T30" fmla="*/ 224 w 2485"/>
                <a:gd name="T31" fmla="*/ 2366 h 3715"/>
                <a:gd name="T32" fmla="*/ 163 w 2485"/>
                <a:gd name="T33" fmla="*/ 2568 h 3715"/>
                <a:gd name="T34" fmla="*/ 110 w 2485"/>
                <a:gd name="T35" fmla="*/ 2774 h 3715"/>
                <a:gd name="T36" fmla="*/ 68 w 2485"/>
                <a:gd name="T37" fmla="*/ 2982 h 3715"/>
                <a:gd name="T38" fmla="*/ 35 w 2485"/>
                <a:gd name="T39" fmla="*/ 3196 h 3715"/>
                <a:gd name="T40" fmla="*/ 13 w 2485"/>
                <a:gd name="T41" fmla="*/ 3412 h 3715"/>
                <a:gd name="T42" fmla="*/ 1 w 2485"/>
                <a:gd name="T43" fmla="*/ 3631 h 3715"/>
                <a:gd name="T44" fmla="*/ 700 w 2485"/>
                <a:gd name="T45" fmla="*/ 3715 h 3715"/>
                <a:gd name="T46" fmla="*/ 707 w 2485"/>
                <a:gd name="T47" fmla="*/ 3530 h 3715"/>
                <a:gd name="T48" fmla="*/ 723 w 2485"/>
                <a:gd name="T49" fmla="*/ 3348 h 3715"/>
                <a:gd name="T50" fmla="*/ 747 w 2485"/>
                <a:gd name="T51" fmla="*/ 3169 h 3715"/>
                <a:gd name="T52" fmla="*/ 780 w 2485"/>
                <a:gd name="T53" fmla="*/ 2992 h 3715"/>
                <a:gd name="T54" fmla="*/ 821 w 2485"/>
                <a:gd name="T55" fmla="*/ 2818 h 3715"/>
                <a:gd name="T56" fmla="*/ 872 w 2485"/>
                <a:gd name="T57" fmla="*/ 2647 h 3715"/>
                <a:gd name="T58" fmla="*/ 929 w 2485"/>
                <a:gd name="T59" fmla="*/ 2480 h 3715"/>
                <a:gd name="T60" fmla="*/ 994 w 2485"/>
                <a:gd name="T61" fmla="*/ 2317 h 3715"/>
                <a:gd name="T62" fmla="*/ 1066 w 2485"/>
                <a:gd name="T63" fmla="*/ 2157 h 3715"/>
                <a:gd name="T64" fmla="*/ 1145 w 2485"/>
                <a:gd name="T65" fmla="*/ 2003 h 3715"/>
                <a:gd name="T66" fmla="*/ 1232 w 2485"/>
                <a:gd name="T67" fmla="*/ 1851 h 3715"/>
                <a:gd name="T68" fmla="*/ 1325 w 2485"/>
                <a:gd name="T69" fmla="*/ 1705 h 3715"/>
                <a:gd name="T70" fmla="*/ 1425 w 2485"/>
                <a:gd name="T71" fmla="*/ 1565 h 3715"/>
                <a:gd name="T72" fmla="*/ 1531 w 2485"/>
                <a:gd name="T73" fmla="*/ 1428 h 3715"/>
                <a:gd name="T74" fmla="*/ 1644 w 2485"/>
                <a:gd name="T75" fmla="*/ 1297 h 3715"/>
                <a:gd name="T76" fmla="*/ 1763 w 2485"/>
                <a:gd name="T77" fmla="*/ 1171 h 3715"/>
                <a:gd name="T78" fmla="*/ 1886 w 2485"/>
                <a:gd name="T79" fmla="*/ 1051 h 3715"/>
                <a:gd name="T80" fmla="*/ 2016 w 2485"/>
                <a:gd name="T81" fmla="*/ 937 h 3715"/>
                <a:gd name="T82" fmla="*/ 2151 w 2485"/>
                <a:gd name="T83" fmla="*/ 830 h 3715"/>
                <a:gd name="T84" fmla="*/ 2291 w 2485"/>
                <a:gd name="T85" fmla="*/ 727 h 3715"/>
                <a:gd name="T86" fmla="*/ 2436 w 2485"/>
                <a:gd name="T87" fmla="*/ 632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85" h="3715">
                  <a:moveTo>
                    <a:pt x="2485" y="603"/>
                  </a:moveTo>
                  <a:lnTo>
                    <a:pt x="2126" y="0"/>
                  </a:lnTo>
                  <a:lnTo>
                    <a:pt x="2126" y="0"/>
                  </a:lnTo>
                  <a:lnTo>
                    <a:pt x="2068" y="37"/>
                  </a:lnTo>
                  <a:lnTo>
                    <a:pt x="2009" y="73"/>
                  </a:lnTo>
                  <a:lnTo>
                    <a:pt x="1951" y="111"/>
                  </a:lnTo>
                  <a:lnTo>
                    <a:pt x="1894" y="150"/>
                  </a:lnTo>
                  <a:lnTo>
                    <a:pt x="1838" y="188"/>
                  </a:lnTo>
                  <a:lnTo>
                    <a:pt x="1782" y="229"/>
                  </a:lnTo>
                  <a:lnTo>
                    <a:pt x="1727" y="271"/>
                  </a:lnTo>
                  <a:lnTo>
                    <a:pt x="1674" y="312"/>
                  </a:lnTo>
                  <a:lnTo>
                    <a:pt x="1620" y="355"/>
                  </a:lnTo>
                  <a:lnTo>
                    <a:pt x="1567" y="398"/>
                  </a:lnTo>
                  <a:lnTo>
                    <a:pt x="1515" y="443"/>
                  </a:lnTo>
                  <a:lnTo>
                    <a:pt x="1464" y="489"/>
                  </a:lnTo>
                  <a:lnTo>
                    <a:pt x="1412" y="534"/>
                  </a:lnTo>
                  <a:lnTo>
                    <a:pt x="1362" y="581"/>
                  </a:lnTo>
                  <a:lnTo>
                    <a:pt x="1313" y="629"/>
                  </a:lnTo>
                  <a:lnTo>
                    <a:pt x="1265" y="677"/>
                  </a:lnTo>
                  <a:lnTo>
                    <a:pt x="1217" y="726"/>
                  </a:lnTo>
                  <a:lnTo>
                    <a:pt x="1169" y="776"/>
                  </a:lnTo>
                  <a:lnTo>
                    <a:pt x="1124" y="826"/>
                  </a:lnTo>
                  <a:lnTo>
                    <a:pt x="1078" y="878"/>
                  </a:lnTo>
                  <a:lnTo>
                    <a:pt x="1034" y="930"/>
                  </a:lnTo>
                  <a:lnTo>
                    <a:pt x="990" y="983"/>
                  </a:lnTo>
                  <a:lnTo>
                    <a:pt x="947" y="1036"/>
                  </a:lnTo>
                  <a:lnTo>
                    <a:pt x="905" y="1090"/>
                  </a:lnTo>
                  <a:lnTo>
                    <a:pt x="864" y="1145"/>
                  </a:lnTo>
                  <a:lnTo>
                    <a:pt x="822" y="1201"/>
                  </a:lnTo>
                  <a:lnTo>
                    <a:pt x="783" y="1257"/>
                  </a:lnTo>
                  <a:lnTo>
                    <a:pt x="744" y="1313"/>
                  </a:lnTo>
                  <a:lnTo>
                    <a:pt x="706" y="1371"/>
                  </a:lnTo>
                  <a:lnTo>
                    <a:pt x="668" y="1428"/>
                  </a:lnTo>
                  <a:lnTo>
                    <a:pt x="633" y="1487"/>
                  </a:lnTo>
                  <a:lnTo>
                    <a:pt x="598" y="1547"/>
                  </a:lnTo>
                  <a:lnTo>
                    <a:pt x="563" y="1606"/>
                  </a:lnTo>
                  <a:lnTo>
                    <a:pt x="529" y="1666"/>
                  </a:lnTo>
                  <a:lnTo>
                    <a:pt x="497" y="1727"/>
                  </a:lnTo>
                  <a:lnTo>
                    <a:pt x="465" y="1789"/>
                  </a:lnTo>
                  <a:lnTo>
                    <a:pt x="434" y="1851"/>
                  </a:lnTo>
                  <a:lnTo>
                    <a:pt x="405" y="1914"/>
                  </a:lnTo>
                  <a:lnTo>
                    <a:pt x="376" y="1977"/>
                  </a:lnTo>
                  <a:lnTo>
                    <a:pt x="349" y="2041"/>
                  </a:lnTo>
                  <a:lnTo>
                    <a:pt x="321" y="2105"/>
                  </a:lnTo>
                  <a:lnTo>
                    <a:pt x="296" y="2170"/>
                  </a:lnTo>
                  <a:lnTo>
                    <a:pt x="271" y="2235"/>
                  </a:lnTo>
                  <a:lnTo>
                    <a:pt x="247" y="2300"/>
                  </a:lnTo>
                  <a:lnTo>
                    <a:pt x="224" y="2366"/>
                  </a:lnTo>
                  <a:lnTo>
                    <a:pt x="203" y="2433"/>
                  </a:lnTo>
                  <a:lnTo>
                    <a:pt x="182" y="2501"/>
                  </a:lnTo>
                  <a:lnTo>
                    <a:pt x="163" y="2568"/>
                  </a:lnTo>
                  <a:lnTo>
                    <a:pt x="145" y="2637"/>
                  </a:lnTo>
                  <a:lnTo>
                    <a:pt x="126" y="2705"/>
                  </a:lnTo>
                  <a:lnTo>
                    <a:pt x="110" y="2774"/>
                  </a:lnTo>
                  <a:lnTo>
                    <a:pt x="96" y="2843"/>
                  </a:lnTo>
                  <a:lnTo>
                    <a:pt x="81" y="2913"/>
                  </a:lnTo>
                  <a:lnTo>
                    <a:pt x="68" y="2982"/>
                  </a:lnTo>
                  <a:lnTo>
                    <a:pt x="56" y="3053"/>
                  </a:lnTo>
                  <a:lnTo>
                    <a:pt x="45" y="3124"/>
                  </a:lnTo>
                  <a:lnTo>
                    <a:pt x="35" y="3196"/>
                  </a:lnTo>
                  <a:lnTo>
                    <a:pt x="27" y="3267"/>
                  </a:lnTo>
                  <a:lnTo>
                    <a:pt x="19" y="3339"/>
                  </a:lnTo>
                  <a:lnTo>
                    <a:pt x="13" y="3412"/>
                  </a:lnTo>
                  <a:lnTo>
                    <a:pt x="8" y="3484"/>
                  </a:lnTo>
                  <a:lnTo>
                    <a:pt x="4" y="3557"/>
                  </a:lnTo>
                  <a:lnTo>
                    <a:pt x="1" y="3631"/>
                  </a:lnTo>
                  <a:lnTo>
                    <a:pt x="0" y="3704"/>
                  </a:lnTo>
                  <a:lnTo>
                    <a:pt x="700" y="3715"/>
                  </a:lnTo>
                  <a:lnTo>
                    <a:pt x="700" y="3715"/>
                  </a:lnTo>
                  <a:lnTo>
                    <a:pt x="701" y="3654"/>
                  </a:lnTo>
                  <a:lnTo>
                    <a:pt x="704" y="3592"/>
                  </a:lnTo>
                  <a:lnTo>
                    <a:pt x="707" y="3530"/>
                  </a:lnTo>
                  <a:lnTo>
                    <a:pt x="712" y="3469"/>
                  </a:lnTo>
                  <a:lnTo>
                    <a:pt x="717" y="3408"/>
                  </a:lnTo>
                  <a:lnTo>
                    <a:pt x="723" y="3348"/>
                  </a:lnTo>
                  <a:lnTo>
                    <a:pt x="730" y="3287"/>
                  </a:lnTo>
                  <a:lnTo>
                    <a:pt x="738" y="3228"/>
                  </a:lnTo>
                  <a:lnTo>
                    <a:pt x="747" y="3169"/>
                  </a:lnTo>
                  <a:lnTo>
                    <a:pt x="757" y="3109"/>
                  </a:lnTo>
                  <a:lnTo>
                    <a:pt x="769" y="3050"/>
                  </a:lnTo>
                  <a:lnTo>
                    <a:pt x="780" y="2992"/>
                  </a:lnTo>
                  <a:lnTo>
                    <a:pt x="793" y="2933"/>
                  </a:lnTo>
                  <a:lnTo>
                    <a:pt x="806" y="2875"/>
                  </a:lnTo>
                  <a:lnTo>
                    <a:pt x="821" y="2818"/>
                  </a:lnTo>
                  <a:lnTo>
                    <a:pt x="837" y="2760"/>
                  </a:lnTo>
                  <a:lnTo>
                    <a:pt x="853" y="2704"/>
                  </a:lnTo>
                  <a:lnTo>
                    <a:pt x="872" y="2647"/>
                  </a:lnTo>
                  <a:lnTo>
                    <a:pt x="890" y="2591"/>
                  </a:lnTo>
                  <a:lnTo>
                    <a:pt x="908" y="2535"/>
                  </a:lnTo>
                  <a:lnTo>
                    <a:pt x="929" y="2480"/>
                  </a:lnTo>
                  <a:lnTo>
                    <a:pt x="949" y="2426"/>
                  </a:lnTo>
                  <a:lnTo>
                    <a:pt x="971" y="2371"/>
                  </a:lnTo>
                  <a:lnTo>
                    <a:pt x="994" y="2317"/>
                  </a:lnTo>
                  <a:lnTo>
                    <a:pt x="1016" y="2263"/>
                  </a:lnTo>
                  <a:lnTo>
                    <a:pt x="1040" y="2211"/>
                  </a:lnTo>
                  <a:lnTo>
                    <a:pt x="1066" y="2157"/>
                  </a:lnTo>
                  <a:lnTo>
                    <a:pt x="1091" y="2106"/>
                  </a:lnTo>
                  <a:lnTo>
                    <a:pt x="1118" y="2053"/>
                  </a:lnTo>
                  <a:lnTo>
                    <a:pt x="1145" y="2003"/>
                  </a:lnTo>
                  <a:lnTo>
                    <a:pt x="1173" y="1952"/>
                  </a:lnTo>
                  <a:lnTo>
                    <a:pt x="1202" y="1902"/>
                  </a:lnTo>
                  <a:lnTo>
                    <a:pt x="1232" y="1851"/>
                  </a:lnTo>
                  <a:lnTo>
                    <a:pt x="1262" y="1802"/>
                  </a:lnTo>
                  <a:lnTo>
                    <a:pt x="1293" y="1754"/>
                  </a:lnTo>
                  <a:lnTo>
                    <a:pt x="1325" y="1705"/>
                  </a:lnTo>
                  <a:lnTo>
                    <a:pt x="1358" y="1658"/>
                  </a:lnTo>
                  <a:lnTo>
                    <a:pt x="1391" y="1611"/>
                  </a:lnTo>
                  <a:lnTo>
                    <a:pt x="1425" y="1565"/>
                  </a:lnTo>
                  <a:lnTo>
                    <a:pt x="1459" y="1518"/>
                  </a:lnTo>
                  <a:lnTo>
                    <a:pt x="1496" y="1472"/>
                  </a:lnTo>
                  <a:lnTo>
                    <a:pt x="1531" y="1428"/>
                  </a:lnTo>
                  <a:lnTo>
                    <a:pt x="1569" y="1383"/>
                  </a:lnTo>
                  <a:lnTo>
                    <a:pt x="1605" y="1340"/>
                  </a:lnTo>
                  <a:lnTo>
                    <a:pt x="1644" y="1297"/>
                  </a:lnTo>
                  <a:lnTo>
                    <a:pt x="1683" y="1254"/>
                  </a:lnTo>
                  <a:lnTo>
                    <a:pt x="1722" y="1212"/>
                  </a:lnTo>
                  <a:lnTo>
                    <a:pt x="1763" y="1171"/>
                  </a:lnTo>
                  <a:lnTo>
                    <a:pt x="1803" y="1131"/>
                  </a:lnTo>
                  <a:lnTo>
                    <a:pt x="1845" y="1091"/>
                  </a:lnTo>
                  <a:lnTo>
                    <a:pt x="1886" y="1051"/>
                  </a:lnTo>
                  <a:lnTo>
                    <a:pt x="1929" y="1012"/>
                  </a:lnTo>
                  <a:lnTo>
                    <a:pt x="1973" y="975"/>
                  </a:lnTo>
                  <a:lnTo>
                    <a:pt x="2016" y="937"/>
                  </a:lnTo>
                  <a:lnTo>
                    <a:pt x="2061" y="901"/>
                  </a:lnTo>
                  <a:lnTo>
                    <a:pt x="2106" y="864"/>
                  </a:lnTo>
                  <a:lnTo>
                    <a:pt x="2151" y="830"/>
                  </a:lnTo>
                  <a:lnTo>
                    <a:pt x="2198" y="794"/>
                  </a:lnTo>
                  <a:lnTo>
                    <a:pt x="2244" y="760"/>
                  </a:lnTo>
                  <a:lnTo>
                    <a:pt x="2291" y="727"/>
                  </a:lnTo>
                  <a:lnTo>
                    <a:pt x="2339" y="695"/>
                  </a:lnTo>
                  <a:lnTo>
                    <a:pt x="2387" y="663"/>
                  </a:lnTo>
                  <a:lnTo>
                    <a:pt x="2436" y="632"/>
                  </a:lnTo>
                  <a:lnTo>
                    <a:pt x="2485" y="603"/>
                  </a:lnTo>
                  <a:lnTo>
                    <a:pt x="2485" y="60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CD327F93-2F57-2C40-93A4-E2095FF45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7197387"/>
              <a:ext cx="819099" cy="1212541"/>
            </a:xfrm>
            <a:custGeom>
              <a:avLst/>
              <a:gdLst>
                <a:gd name="T0" fmla="*/ 360 w 2497"/>
                <a:gd name="T1" fmla="*/ 3695 h 3695"/>
                <a:gd name="T2" fmla="*/ 534 w 2497"/>
                <a:gd name="T3" fmla="*/ 3585 h 3695"/>
                <a:gd name="T4" fmla="*/ 703 w 2497"/>
                <a:gd name="T5" fmla="*/ 3468 h 3695"/>
                <a:gd name="T6" fmla="*/ 865 w 2497"/>
                <a:gd name="T7" fmla="*/ 3342 h 3695"/>
                <a:gd name="T8" fmla="*/ 1023 w 2497"/>
                <a:gd name="T9" fmla="*/ 3210 h 3695"/>
                <a:gd name="T10" fmla="*/ 1172 w 2497"/>
                <a:gd name="T11" fmla="*/ 3071 h 3695"/>
                <a:gd name="T12" fmla="*/ 1316 w 2497"/>
                <a:gd name="T13" fmla="*/ 2924 h 3695"/>
                <a:gd name="T14" fmla="*/ 1453 w 2497"/>
                <a:gd name="T15" fmla="*/ 2772 h 3695"/>
                <a:gd name="T16" fmla="*/ 1582 w 2497"/>
                <a:gd name="T17" fmla="*/ 2612 h 3695"/>
                <a:gd name="T18" fmla="*/ 1704 w 2497"/>
                <a:gd name="T19" fmla="*/ 2446 h 3695"/>
                <a:gd name="T20" fmla="*/ 1818 w 2497"/>
                <a:gd name="T21" fmla="*/ 2276 h 3695"/>
                <a:gd name="T22" fmla="*/ 1924 w 2497"/>
                <a:gd name="T23" fmla="*/ 2099 h 3695"/>
                <a:gd name="T24" fmla="*/ 2022 w 2497"/>
                <a:gd name="T25" fmla="*/ 1918 h 3695"/>
                <a:gd name="T26" fmla="*/ 2113 w 2497"/>
                <a:gd name="T27" fmla="*/ 1731 h 3695"/>
                <a:gd name="T28" fmla="*/ 2194 w 2497"/>
                <a:gd name="T29" fmla="*/ 1539 h 3695"/>
                <a:gd name="T30" fmla="*/ 2266 w 2497"/>
                <a:gd name="T31" fmla="*/ 1343 h 3695"/>
                <a:gd name="T32" fmla="*/ 2328 w 2497"/>
                <a:gd name="T33" fmla="*/ 1142 h 3695"/>
                <a:gd name="T34" fmla="*/ 2382 w 2497"/>
                <a:gd name="T35" fmla="*/ 937 h 3695"/>
                <a:gd name="T36" fmla="*/ 2425 w 2497"/>
                <a:gd name="T37" fmla="*/ 730 h 3695"/>
                <a:gd name="T38" fmla="*/ 2460 w 2497"/>
                <a:gd name="T39" fmla="*/ 517 h 3695"/>
                <a:gd name="T40" fmla="*/ 2482 w 2497"/>
                <a:gd name="T41" fmla="*/ 303 h 3695"/>
                <a:gd name="T42" fmla="*/ 2496 w 2497"/>
                <a:gd name="T43" fmla="*/ 85 h 3695"/>
                <a:gd name="T44" fmla="*/ 1797 w 2497"/>
                <a:gd name="T45" fmla="*/ 0 h 3695"/>
                <a:gd name="T46" fmla="*/ 1789 w 2497"/>
                <a:gd name="T47" fmla="*/ 184 h 3695"/>
                <a:gd name="T48" fmla="*/ 1771 w 2497"/>
                <a:gd name="T49" fmla="*/ 366 h 3695"/>
                <a:gd name="T50" fmla="*/ 1746 w 2497"/>
                <a:gd name="T51" fmla="*/ 545 h 3695"/>
                <a:gd name="T52" fmla="*/ 1712 w 2497"/>
                <a:gd name="T53" fmla="*/ 720 h 3695"/>
                <a:gd name="T54" fmla="*/ 1670 w 2497"/>
                <a:gd name="T55" fmla="*/ 893 h 3695"/>
                <a:gd name="T56" fmla="*/ 1620 w 2497"/>
                <a:gd name="T57" fmla="*/ 1063 h 3695"/>
                <a:gd name="T58" fmla="*/ 1561 w 2497"/>
                <a:gd name="T59" fmla="*/ 1228 h 3695"/>
                <a:gd name="T60" fmla="*/ 1496 w 2497"/>
                <a:gd name="T61" fmla="*/ 1390 h 3695"/>
                <a:gd name="T62" fmla="*/ 1423 w 2497"/>
                <a:gd name="T63" fmla="*/ 1549 h 3695"/>
                <a:gd name="T64" fmla="*/ 1342 w 2497"/>
                <a:gd name="T65" fmla="*/ 1703 h 3695"/>
                <a:gd name="T66" fmla="*/ 1256 w 2497"/>
                <a:gd name="T67" fmla="*/ 1853 h 3695"/>
                <a:gd name="T68" fmla="*/ 1162 w 2497"/>
                <a:gd name="T69" fmla="*/ 1998 h 3695"/>
                <a:gd name="T70" fmla="*/ 1062 w 2497"/>
                <a:gd name="T71" fmla="*/ 2138 h 3695"/>
                <a:gd name="T72" fmla="*/ 954 w 2497"/>
                <a:gd name="T73" fmla="*/ 2274 h 3695"/>
                <a:gd name="T74" fmla="*/ 842 w 2497"/>
                <a:gd name="T75" fmla="*/ 2404 h 3695"/>
                <a:gd name="T76" fmla="*/ 724 w 2497"/>
                <a:gd name="T77" fmla="*/ 2528 h 3695"/>
                <a:gd name="T78" fmla="*/ 599 w 2497"/>
                <a:gd name="T79" fmla="*/ 2647 h 3695"/>
                <a:gd name="T80" fmla="*/ 469 w 2497"/>
                <a:gd name="T81" fmla="*/ 2760 h 3695"/>
                <a:gd name="T82" fmla="*/ 335 w 2497"/>
                <a:gd name="T83" fmla="*/ 2867 h 3695"/>
                <a:gd name="T84" fmla="*/ 194 w 2497"/>
                <a:gd name="T85" fmla="*/ 2968 h 3695"/>
                <a:gd name="T86" fmla="*/ 49 w 2497"/>
                <a:gd name="T87" fmla="*/ 3063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7" h="3695">
                  <a:moveTo>
                    <a:pt x="0" y="3092"/>
                  </a:moveTo>
                  <a:lnTo>
                    <a:pt x="360" y="3695"/>
                  </a:lnTo>
                  <a:lnTo>
                    <a:pt x="360" y="3695"/>
                  </a:lnTo>
                  <a:lnTo>
                    <a:pt x="419" y="3658"/>
                  </a:lnTo>
                  <a:lnTo>
                    <a:pt x="476" y="3622"/>
                  </a:lnTo>
                  <a:lnTo>
                    <a:pt x="534" y="3585"/>
                  </a:lnTo>
                  <a:lnTo>
                    <a:pt x="591" y="3547"/>
                  </a:lnTo>
                  <a:lnTo>
                    <a:pt x="647" y="3508"/>
                  </a:lnTo>
                  <a:lnTo>
                    <a:pt x="703" y="3468"/>
                  </a:lnTo>
                  <a:lnTo>
                    <a:pt x="758" y="3427"/>
                  </a:lnTo>
                  <a:lnTo>
                    <a:pt x="812" y="3384"/>
                  </a:lnTo>
                  <a:lnTo>
                    <a:pt x="865" y="3342"/>
                  </a:lnTo>
                  <a:lnTo>
                    <a:pt x="919" y="3299"/>
                  </a:lnTo>
                  <a:lnTo>
                    <a:pt x="970" y="3254"/>
                  </a:lnTo>
                  <a:lnTo>
                    <a:pt x="1023" y="3210"/>
                  </a:lnTo>
                  <a:lnTo>
                    <a:pt x="1073" y="3164"/>
                  </a:lnTo>
                  <a:lnTo>
                    <a:pt x="1123" y="3117"/>
                  </a:lnTo>
                  <a:lnTo>
                    <a:pt x="1172" y="3071"/>
                  </a:lnTo>
                  <a:lnTo>
                    <a:pt x="1221" y="3023"/>
                  </a:lnTo>
                  <a:lnTo>
                    <a:pt x="1269" y="2974"/>
                  </a:lnTo>
                  <a:lnTo>
                    <a:pt x="1316" y="2924"/>
                  </a:lnTo>
                  <a:lnTo>
                    <a:pt x="1363" y="2874"/>
                  </a:lnTo>
                  <a:lnTo>
                    <a:pt x="1407" y="2823"/>
                  </a:lnTo>
                  <a:lnTo>
                    <a:pt x="1453" y="2772"/>
                  </a:lnTo>
                  <a:lnTo>
                    <a:pt x="1496" y="2719"/>
                  </a:lnTo>
                  <a:lnTo>
                    <a:pt x="1540" y="2665"/>
                  </a:lnTo>
                  <a:lnTo>
                    <a:pt x="1582" y="2612"/>
                  </a:lnTo>
                  <a:lnTo>
                    <a:pt x="1624" y="2558"/>
                  </a:lnTo>
                  <a:lnTo>
                    <a:pt x="1664" y="2502"/>
                  </a:lnTo>
                  <a:lnTo>
                    <a:pt x="1704" y="2446"/>
                  </a:lnTo>
                  <a:lnTo>
                    <a:pt x="1743" y="2390"/>
                  </a:lnTo>
                  <a:lnTo>
                    <a:pt x="1782" y="2333"/>
                  </a:lnTo>
                  <a:lnTo>
                    <a:pt x="1818" y="2276"/>
                  </a:lnTo>
                  <a:lnTo>
                    <a:pt x="1855" y="2218"/>
                  </a:lnTo>
                  <a:lnTo>
                    <a:pt x="1890" y="2159"/>
                  </a:lnTo>
                  <a:lnTo>
                    <a:pt x="1924" y="2099"/>
                  </a:lnTo>
                  <a:lnTo>
                    <a:pt x="1959" y="2039"/>
                  </a:lnTo>
                  <a:lnTo>
                    <a:pt x="1992" y="1978"/>
                  </a:lnTo>
                  <a:lnTo>
                    <a:pt x="2022" y="1918"/>
                  </a:lnTo>
                  <a:lnTo>
                    <a:pt x="2053" y="1856"/>
                  </a:lnTo>
                  <a:lnTo>
                    <a:pt x="2084" y="1793"/>
                  </a:lnTo>
                  <a:lnTo>
                    <a:pt x="2113" y="1731"/>
                  </a:lnTo>
                  <a:lnTo>
                    <a:pt x="2141" y="1667"/>
                  </a:lnTo>
                  <a:lnTo>
                    <a:pt x="2167" y="1603"/>
                  </a:lnTo>
                  <a:lnTo>
                    <a:pt x="2194" y="1539"/>
                  </a:lnTo>
                  <a:lnTo>
                    <a:pt x="2219" y="1474"/>
                  </a:lnTo>
                  <a:lnTo>
                    <a:pt x="2243" y="1409"/>
                  </a:lnTo>
                  <a:lnTo>
                    <a:pt x="2266" y="1343"/>
                  </a:lnTo>
                  <a:lnTo>
                    <a:pt x="2287" y="1276"/>
                  </a:lnTo>
                  <a:lnTo>
                    <a:pt x="2309" y="1209"/>
                  </a:lnTo>
                  <a:lnTo>
                    <a:pt x="2328" y="1142"/>
                  </a:lnTo>
                  <a:lnTo>
                    <a:pt x="2348" y="1074"/>
                  </a:lnTo>
                  <a:lnTo>
                    <a:pt x="2365" y="1006"/>
                  </a:lnTo>
                  <a:lnTo>
                    <a:pt x="2382" y="937"/>
                  </a:lnTo>
                  <a:lnTo>
                    <a:pt x="2398" y="869"/>
                  </a:lnTo>
                  <a:lnTo>
                    <a:pt x="2412" y="799"/>
                  </a:lnTo>
                  <a:lnTo>
                    <a:pt x="2425" y="730"/>
                  </a:lnTo>
                  <a:lnTo>
                    <a:pt x="2438" y="659"/>
                  </a:lnTo>
                  <a:lnTo>
                    <a:pt x="2449" y="589"/>
                  </a:lnTo>
                  <a:lnTo>
                    <a:pt x="2460" y="517"/>
                  </a:lnTo>
                  <a:lnTo>
                    <a:pt x="2469" y="447"/>
                  </a:lnTo>
                  <a:lnTo>
                    <a:pt x="2477" y="375"/>
                  </a:lnTo>
                  <a:lnTo>
                    <a:pt x="2482" y="303"/>
                  </a:lnTo>
                  <a:lnTo>
                    <a:pt x="2488" y="231"/>
                  </a:lnTo>
                  <a:lnTo>
                    <a:pt x="2493" y="158"/>
                  </a:lnTo>
                  <a:lnTo>
                    <a:pt x="2496" y="85"/>
                  </a:lnTo>
                  <a:lnTo>
                    <a:pt x="2497" y="12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5" y="62"/>
                  </a:lnTo>
                  <a:lnTo>
                    <a:pt x="1792" y="124"/>
                  </a:lnTo>
                  <a:lnTo>
                    <a:pt x="1789" y="184"/>
                  </a:lnTo>
                  <a:lnTo>
                    <a:pt x="1784" y="246"/>
                  </a:lnTo>
                  <a:lnTo>
                    <a:pt x="1778" y="306"/>
                  </a:lnTo>
                  <a:lnTo>
                    <a:pt x="1771" y="366"/>
                  </a:lnTo>
                  <a:lnTo>
                    <a:pt x="1765" y="426"/>
                  </a:lnTo>
                  <a:lnTo>
                    <a:pt x="1755" y="485"/>
                  </a:lnTo>
                  <a:lnTo>
                    <a:pt x="1746" y="545"/>
                  </a:lnTo>
                  <a:lnTo>
                    <a:pt x="1736" y="603"/>
                  </a:lnTo>
                  <a:lnTo>
                    <a:pt x="1725" y="662"/>
                  </a:lnTo>
                  <a:lnTo>
                    <a:pt x="1712" y="720"/>
                  </a:lnTo>
                  <a:lnTo>
                    <a:pt x="1700" y="779"/>
                  </a:lnTo>
                  <a:lnTo>
                    <a:pt x="1685" y="836"/>
                  </a:lnTo>
                  <a:lnTo>
                    <a:pt x="1670" y="893"/>
                  </a:lnTo>
                  <a:lnTo>
                    <a:pt x="1654" y="950"/>
                  </a:lnTo>
                  <a:lnTo>
                    <a:pt x="1638" y="1006"/>
                  </a:lnTo>
                  <a:lnTo>
                    <a:pt x="1620" y="1063"/>
                  </a:lnTo>
                  <a:lnTo>
                    <a:pt x="1601" y="1118"/>
                  </a:lnTo>
                  <a:lnTo>
                    <a:pt x="1582" y="1174"/>
                  </a:lnTo>
                  <a:lnTo>
                    <a:pt x="1561" y="1228"/>
                  </a:lnTo>
                  <a:lnTo>
                    <a:pt x="1541" y="1283"/>
                  </a:lnTo>
                  <a:lnTo>
                    <a:pt x="1519" y="1337"/>
                  </a:lnTo>
                  <a:lnTo>
                    <a:pt x="1496" y="1390"/>
                  </a:lnTo>
                  <a:lnTo>
                    <a:pt x="1472" y="1444"/>
                  </a:lnTo>
                  <a:lnTo>
                    <a:pt x="1448" y="1497"/>
                  </a:lnTo>
                  <a:lnTo>
                    <a:pt x="1423" y="1549"/>
                  </a:lnTo>
                  <a:lnTo>
                    <a:pt x="1397" y="1600"/>
                  </a:lnTo>
                  <a:lnTo>
                    <a:pt x="1371" y="1652"/>
                  </a:lnTo>
                  <a:lnTo>
                    <a:pt x="1342" y="1703"/>
                  </a:lnTo>
                  <a:lnTo>
                    <a:pt x="1315" y="1753"/>
                  </a:lnTo>
                  <a:lnTo>
                    <a:pt x="1285" y="1804"/>
                  </a:lnTo>
                  <a:lnTo>
                    <a:pt x="1256" y="1853"/>
                  </a:lnTo>
                  <a:lnTo>
                    <a:pt x="1225" y="1902"/>
                  </a:lnTo>
                  <a:lnTo>
                    <a:pt x="1194" y="1950"/>
                  </a:lnTo>
                  <a:lnTo>
                    <a:pt x="1162" y="1998"/>
                  </a:lnTo>
                  <a:lnTo>
                    <a:pt x="1129" y="2046"/>
                  </a:lnTo>
                  <a:lnTo>
                    <a:pt x="1096" y="2092"/>
                  </a:lnTo>
                  <a:lnTo>
                    <a:pt x="1062" y="2138"/>
                  </a:lnTo>
                  <a:lnTo>
                    <a:pt x="1026" y="2184"/>
                  </a:lnTo>
                  <a:lnTo>
                    <a:pt x="991" y="2229"/>
                  </a:lnTo>
                  <a:lnTo>
                    <a:pt x="954" y="2274"/>
                  </a:lnTo>
                  <a:lnTo>
                    <a:pt x="918" y="2317"/>
                  </a:lnTo>
                  <a:lnTo>
                    <a:pt x="880" y="2361"/>
                  </a:lnTo>
                  <a:lnTo>
                    <a:pt x="842" y="2404"/>
                  </a:lnTo>
                  <a:lnTo>
                    <a:pt x="804" y="2446"/>
                  </a:lnTo>
                  <a:lnTo>
                    <a:pt x="764" y="2487"/>
                  </a:lnTo>
                  <a:lnTo>
                    <a:pt x="724" y="2528"/>
                  </a:lnTo>
                  <a:lnTo>
                    <a:pt x="683" y="2568"/>
                  </a:lnTo>
                  <a:lnTo>
                    <a:pt x="642" y="2608"/>
                  </a:lnTo>
                  <a:lnTo>
                    <a:pt x="599" y="2647"/>
                  </a:lnTo>
                  <a:lnTo>
                    <a:pt x="556" y="2686"/>
                  </a:lnTo>
                  <a:lnTo>
                    <a:pt x="513" y="2724"/>
                  </a:lnTo>
                  <a:lnTo>
                    <a:pt x="469" y="2760"/>
                  </a:lnTo>
                  <a:lnTo>
                    <a:pt x="425" y="2797"/>
                  </a:lnTo>
                  <a:lnTo>
                    <a:pt x="380" y="2832"/>
                  </a:lnTo>
                  <a:lnTo>
                    <a:pt x="335" y="2867"/>
                  </a:lnTo>
                  <a:lnTo>
                    <a:pt x="288" y="2902"/>
                  </a:lnTo>
                  <a:lnTo>
                    <a:pt x="241" y="2936"/>
                  </a:lnTo>
                  <a:lnTo>
                    <a:pt x="194" y="2968"/>
                  </a:lnTo>
                  <a:lnTo>
                    <a:pt x="146" y="3001"/>
                  </a:lnTo>
                  <a:lnTo>
                    <a:pt x="98" y="3032"/>
                  </a:lnTo>
                  <a:lnTo>
                    <a:pt x="49" y="3063"/>
                  </a:lnTo>
                  <a:lnTo>
                    <a:pt x="0" y="3092"/>
                  </a:lnTo>
                  <a:lnTo>
                    <a:pt x="0" y="309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9DB24BA3-705D-0F44-9741-2F4FB307E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5934227"/>
              <a:ext cx="821400" cy="1224046"/>
            </a:xfrm>
            <a:custGeom>
              <a:avLst/>
              <a:gdLst>
                <a:gd name="T0" fmla="*/ 2499 w 2499"/>
                <a:gd name="T1" fmla="*/ 3713 h 3724"/>
                <a:gd name="T2" fmla="*/ 2491 w 2499"/>
                <a:gd name="T3" fmla="*/ 3493 h 3724"/>
                <a:gd name="T4" fmla="*/ 2472 w 2499"/>
                <a:gd name="T5" fmla="*/ 3275 h 3724"/>
                <a:gd name="T6" fmla="*/ 2443 w 2499"/>
                <a:gd name="T7" fmla="*/ 3060 h 3724"/>
                <a:gd name="T8" fmla="*/ 2403 w 2499"/>
                <a:gd name="T9" fmla="*/ 2849 h 3724"/>
                <a:gd name="T10" fmla="*/ 2353 w 2499"/>
                <a:gd name="T11" fmla="*/ 2641 h 3724"/>
                <a:gd name="T12" fmla="*/ 2295 w 2499"/>
                <a:gd name="T13" fmla="*/ 2438 h 3724"/>
                <a:gd name="T14" fmla="*/ 2225 w 2499"/>
                <a:gd name="T15" fmla="*/ 2238 h 3724"/>
                <a:gd name="T16" fmla="*/ 2148 w 2499"/>
                <a:gd name="T17" fmla="*/ 2043 h 3724"/>
                <a:gd name="T18" fmla="*/ 2061 w 2499"/>
                <a:gd name="T19" fmla="*/ 1854 h 3724"/>
                <a:gd name="T20" fmla="*/ 1965 w 2499"/>
                <a:gd name="T21" fmla="*/ 1667 h 3724"/>
                <a:gd name="T22" fmla="*/ 1861 w 2499"/>
                <a:gd name="T23" fmla="*/ 1488 h 3724"/>
                <a:gd name="T24" fmla="*/ 1750 w 2499"/>
                <a:gd name="T25" fmla="*/ 1314 h 3724"/>
                <a:gd name="T26" fmla="*/ 1630 w 2499"/>
                <a:gd name="T27" fmla="*/ 1145 h 3724"/>
                <a:gd name="T28" fmla="*/ 1502 w 2499"/>
                <a:gd name="T29" fmla="*/ 983 h 3724"/>
                <a:gd name="T30" fmla="*/ 1367 w 2499"/>
                <a:gd name="T31" fmla="*/ 826 h 3724"/>
                <a:gd name="T32" fmla="*/ 1225 w 2499"/>
                <a:gd name="T33" fmla="*/ 677 h 3724"/>
                <a:gd name="T34" fmla="*/ 1076 w 2499"/>
                <a:gd name="T35" fmla="*/ 534 h 3724"/>
                <a:gd name="T36" fmla="*/ 920 w 2499"/>
                <a:gd name="T37" fmla="*/ 398 h 3724"/>
                <a:gd name="T38" fmla="*/ 758 w 2499"/>
                <a:gd name="T39" fmla="*/ 269 h 3724"/>
                <a:gd name="T40" fmla="*/ 590 w 2499"/>
                <a:gd name="T41" fmla="*/ 149 h 3724"/>
                <a:gd name="T42" fmla="*/ 417 w 2499"/>
                <a:gd name="T43" fmla="*/ 36 h 3724"/>
                <a:gd name="T44" fmla="*/ 0 w 2499"/>
                <a:gd name="T45" fmla="*/ 604 h 3724"/>
                <a:gd name="T46" fmla="*/ 147 w 2499"/>
                <a:gd name="T47" fmla="*/ 696 h 3724"/>
                <a:gd name="T48" fmla="*/ 290 w 2499"/>
                <a:gd name="T49" fmla="*/ 795 h 3724"/>
                <a:gd name="T50" fmla="*/ 428 w 2499"/>
                <a:gd name="T51" fmla="*/ 902 h 3724"/>
                <a:gd name="T52" fmla="*/ 560 w 2499"/>
                <a:gd name="T53" fmla="*/ 1013 h 3724"/>
                <a:gd name="T54" fmla="*/ 687 w 2499"/>
                <a:gd name="T55" fmla="*/ 1132 h 3724"/>
                <a:gd name="T56" fmla="*/ 809 w 2499"/>
                <a:gd name="T57" fmla="*/ 1255 h 3724"/>
                <a:gd name="T58" fmla="*/ 924 w 2499"/>
                <a:gd name="T59" fmla="*/ 1386 h 3724"/>
                <a:gd name="T60" fmla="*/ 1033 w 2499"/>
                <a:gd name="T61" fmla="*/ 1520 h 3724"/>
                <a:gd name="T62" fmla="*/ 1137 w 2499"/>
                <a:gd name="T63" fmla="*/ 1660 h 3724"/>
                <a:gd name="T64" fmla="*/ 1233 w 2499"/>
                <a:gd name="T65" fmla="*/ 1804 h 3724"/>
                <a:gd name="T66" fmla="*/ 1323 w 2499"/>
                <a:gd name="T67" fmla="*/ 1955 h 3724"/>
                <a:gd name="T68" fmla="*/ 1405 w 2499"/>
                <a:gd name="T69" fmla="*/ 2109 h 3724"/>
                <a:gd name="T70" fmla="*/ 1480 w 2499"/>
                <a:gd name="T71" fmla="*/ 2267 h 3724"/>
                <a:gd name="T72" fmla="*/ 1548 w 2499"/>
                <a:gd name="T73" fmla="*/ 2430 h 3724"/>
                <a:gd name="T74" fmla="*/ 1608 w 2499"/>
                <a:gd name="T75" fmla="*/ 2595 h 3724"/>
                <a:gd name="T76" fmla="*/ 1661 w 2499"/>
                <a:gd name="T77" fmla="*/ 2766 h 3724"/>
                <a:gd name="T78" fmla="*/ 1705 w 2499"/>
                <a:gd name="T79" fmla="*/ 2939 h 3724"/>
                <a:gd name="T80" fmla="*/ 1742 w 2499"/>
                <a:gd name="T81" fmla="*/ 3116 h 3724"/>
                <a:gd name="T82" fmla="*/ 1769 w 2499"/>
                <a:gd name="T83" fmla="*/ 3295 h 3724"/>
                <a:gd name="T84" fmla="*/ 1787 w 2499"/>
                <a:gd name="T85" fmla="*/ 3477 h 3724"/>
                <a:gd name="T86" fmla="*/ 1798 w 2499"/>
                <a:gd name="T87" fmla="*/ 3661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9" h="3724">
                  <a:moveTo>
                    <a:pt x="1799" y="3724"/>
                  </a:moveTo>
                  <a:lnTo>
                    <a:pt x="2499" y="3713"/>
                  </a:lnTo>
                  <a:lnTo>
                    <a:pt x="2499" y="3713"/>
                  </a:lnTo>
                  <a:lnTo>
                    <a:pt x="2498" y="3639"/>
                  </a:lnTo>
                  <a:lnTo>
                    <a:pt x="2495" y="3566"/>
                  </a:lnTo>
                  <a:lnTo>
                    <a:pt x="2491" y="3493"/>
                  </a:lnTo>
                  <a:lnTo>
                    <a:pt x="2486" y="3420"/>
                  </a:lnTo>
                  <a:lnTo>
                    <a:pt x="2480" y="3346"/>
                  </a:lnTo>
                  <a:lnTo>
                    <a:pt x="2472" y="3275"/>
                  </a:lnTo>
                  <a:lnTo>
                    <a:pt x="2464" y="3203"/>
                  </a:lnTo>
                  <a:lnTo>
                    <a:pt x="2454" y="3131"/>
                  </a:lnTo>
                  <a:lnTo>
                    <a:pt x="2443" y="3060"/>
                  </a:lnTo>
                  <a:lnTo>
                    <a:pt x="2431" y="2989"/>
                  </a:lnTo>
                  <a:lnTo>
                    <a:pt x="2417" y="2918"/>
                  </a:lnTo>
                  <a:lnTo>
                    <a:pt x="2403" y="2849"/>
                  </a:lnTo>
                  <a:lnTo>
                    <a:pt x="2388" y="2779"/>
                  </a:lnTo>
                  <a:lnTo>
                    <a:pt x="2372" y="2710"/>
                  </a:lnTo>
                  <a:lnTo>
                    <a:pt x="2353" y="2641"/>
                  </a:lnTo>
                  <a:lnTo>
                    <a:pt x="2335" y="2573"/>
                  </a:lnTo>
                  <a:lnTo>
                    <a:pt x="2316" y="2505"/>
                  </a:lnTo>
                  <a:lnTo>
                    <a:pt x="2295" y="2438"/>
                  </a:lnTo>
                  <a:lnTo>
                    <a:pt x="2272" y="2371"/>
                  </a:lnTo>
                  <a:lnTo>
                    <a:pt x="2249" y="2304"/>
                  </a:lnTo>
                  <a:lnTo>
                    <a:pt x="2225" y="2238"/>
                  </a:lnTo>
                  <a:lnTo>
                    <a:pt x="2200" y="2173"/>
                  </a:lnTo>
                  <a:lnTo>
                    <a:pt x="2175" y="2108"/>
                  </a:lnTo>
                  <a:lnTo>
                    <a:pt x="2148" y="2043"/>
                  </a:lnTo>
                  <a:lnTo>
                    <a:pt x="2119" y="1979"/>
                  </a:lnTo>
                  <a:lnTo>
                    <a:pt x="2091" y="1916"/>
                  </a:lnTo>
                  <a:lnTo>
                    <a:pt x="2061" y="1854"/>
                  </a:lnTo>
                  <a:lnTo>
                    <a:pt x="2030" y="1791"/>
                  </a:lnTo>
                  <a:lnTo>
                    <a:pt x="1998" y="1729"/>
                  </a:lnTo>
                  <a:lnTo>
                    <a:pt x="1965" y="1667"/>
                  </a:lnTo>
                  <a:lnTo>
                    <a:pt x="1932" y="1607"/>
                  </a:lnTo>
                  <a:lnTo>
                    <a:pt x="1897" y="1548"/>
                  </a:lnTo>
                  <a:lnTo>
                    <a:pt x="1861" y="1488"/>
                  </a:lnTo>
                  <a:lnTo>
                    <a:pt x="1825" y="1429"/>
                  </a:lnTo>
                  <a:lnTo>
                    <a:pt x="1787" y="1372"/>
                  </a:lnTo>
                  <a:lnTo>
                    <a:pt x="1750" y="1314"/>
                  </a:lnTo>
                  <a:lnTo>
                    <a:pt x="1711" y="1257"/>
                  </a:lnTo>
                  <a:lnTo>
                    <a:pt x="1671" y="1201"/>
                  </a:lnTo>
                  <a:lnTo>
                    <a:pt x="1630" y="1145"/>
                  </a:lnTo>
                  <a:lnTo>
                    <a:pt x="1588" y="1090"/>
                  </a:lnTo>
                  <a:lnTo>
                    <a:pt x="1545" y="1036"/>
                  </a:lnTo>
                  <a:lnTo>
                    <a:pt x="1502" y="983"/>
                  </a:lnTo>
                  <a:lnTo>
                    <a:pt x="1457" y="930"/>
                  </a:lnTo>
                  <a:lnTo>
                    <a:pt x="1413" y="878"/>
                  </a:lnTo>
                  <a:lnTo>
                    <a:pt x="1367" y="826"/>
                  </a:lnTo>
                  <a:lnTo>
                    <a:pt x="1320" y="776"/>
                  </a:lnTo>
                  <a:lnTo>
                    <a:pt x="1273" y="726"/>
                  </a:lnTo>
                  <a:lnTo>
                    <a:pt x="1225" y="677"/>
                  </a:lnTo>
                  <a:lnTo>
                    <a:pt x="1176" y="629"/>
                  </a:lnTo>
                  <a:lnTo>
                    <a:pt x="1126" y="581"/>
                  </a:lnTo>
                  <a:lnTo>
                    <a:pt x="1076" y="534"/>
                  </a:lnTo>
                  <a:lnTo>
                    <a:pt x="1025" y="488"/>
                  </a:lnTo>
                  <a:lnTo>
                    <a:pt x="972" y="443"/>
                  </a:lnTo>
                  <a:lnTo>
                    <a:pt x="920" y="398"/>
                  </a:lnTo>
                  <a:lnTo>
                    <a:pt x="867" y="355"/>
                  </a:lnTo>
                  <a:lnTo>
                    <a:pt x="813" y="312"/>
                  </a:lnTo>
                  <a:lnTo>
                    <a:pt x="758" y="269"/>
                  </a:lnTo>
                  <a:lnTo>
                    <a:pt x="703" y="228"/>
                  </a:lnTo>
                  <a:lnTo>
                    <a:pt x="647" y="188"/>
                  </a:lnTo>
                  <a:lnTo>
                    <a:pt x="590" y="149"/>
                  </a:lnTo>
                  <a:lnTo>
                    <a:pt x="533" y="111"/>
                  </a:lnTo>
                  <a:lnTo>
                    <a:pt x="475" y="73"/>
                  </a:lnTo>
                  <a:lnTo>
                    <a:pt x="417" y="36"/>
                  </a:lnTo>
                  <a:lnTo>
                    <a:pt x="357" y="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50" y="633"/>
                  </a:lnTo>
                  <a:lnTo>
                    <a:pt x="99" y="664"/>
                  </a:lnTo>
                  <a:lnTo>
                    <a:pt x="147" y="696"/>
                  </a:lnTo>
                  <a:lnTo>
                    <a:pt x="196" y="729"/>
                  </a:lnTo>
                  <a:lnTo>
                    <a:pt x="243" y="762"/>
                  </a:lnTo>
                  <a:lnTo>
                    <a:pt x="290" y="795"/>
                  </a:lnTo>
                  <a:lnTo>
                    <a:pt x="337" y="831"/>
                  </a:lnTo>
                  <a:lnTo>
                    <a:pt x="382" y="865"/>
                  </a:lnTo>
                  <a:lnTo>
                    <a:pt x="428" y="902"/>
                  </a:lnTo>
                  <a:lnTo>
                    <a:pt x="473" y="938"/>
                  </a:lnTo>
                  <a:lnTo>
                    <a:pt x="517" y="976"/>
                  </a:lnTo>
                  <a:lnTo>
                    <a:pt x="560" y="1013"/>
                  </a:lnTo>
                  <a:lnTo>
                    <a:pt x="604" y="1052"/>
                  </a:lnTo>
                  <a:lnTo>
                    <a:pt x="646" y="1092"/>
                  </a:lnTo>
                  <a:lnTo>
                    <a:pt x="687" y="1132"/>
                  </a:lnTo>
                  <a:lnTo>
                    <a:pt x="728" y="1172"/>
                  </a:lnTo>
                  <a:lnTo>
                    <a:pt x="769" y="1214"/>
                  </a:lnTo>
                  <a:lnTo>
                    <a:pt x="809" y="1255"/>
                  </a:lnTo>
                  <a:lnTo>
                    <a:pt x="848" y="1299"/>
                  </a:lnTo>
                  <a:lnTo>
                    <a:pt x="887" y="1341"/>
                  </a:lnTo>
                  <a:lnTo>
                    <a:pt x="924" y="1386"/>
                  </a:lnTo>
                  <a:lnTo>
                    <a:pt x="961" y="1430"/>
                  </a:lnTo>
                  <a:lnTo>
                    <a:pt x="998" y="1475"/>
                  </a:lnTo>
                  <a:lnTo>
                    <a:pt x="1033" y="1520"/>
                  </a:lnTo>
                  <a:lnTo>
                    <a:pt x="1068" y="1566"/>
                  </a:lnTo>
                  <a:lnTo>
                    <a:pt x="1103" y="1613"/>
                  </a:lnTo>
                  <a:lnTo>
                    <a:pt x="1137" y="1660"/>
                  </a:lnTo>
                  <a:lnTo>
                    <a:pt x="1169" y="1707"/>
                  </a:lnTo>
                  <a:lnTo>
                    <a:pt x="1202" y="1757"/>
                  </a:lnTo>
                  <a:lnTo>
                    <a:pt x="1233" y="1804"/>
                  </a:lnTo>
                  <a:lnTo>
                    <a:pt x="1263" y="1855"/>
                  </a:lnTo>
                  <a:lnTo>
                    <a:pt x="1293" y="1904"/>
                  </a:lnTo>
                  <a:lnTo>
                    <a:pt x="1323" y="1955"/>
                  </a:lnTo>
                  <a:lnTo>
                    <a:pt x="1350" y="2005"/>
                  </a:lnTo>
                  <a:lnTo>
                    <a:pt x="1378" y="2057"/>
                  </a:lnTo>
                  <a:lnTo>
                    <a:pt x="1405" y="2109"/>
                  </a:lnTo>
                  <a:lnTo>
                    <a:pt x="1431" y="2161"/>
                  </a:lnTo>
                  <a:lnTo>
                    <a:pt x="1456" y="2214"/>
                  </a:lnTo>
                  <a:lnTo>
                    <a:pt x="1480" y="2267"/>
                  </a:lnTo>
                  <a:lnTo>
                    <a:pt x="1503" y="2320"/>
                  </a:lnTo>
                  <a:lnTo>
                    <a:pt x="1526" y="2375"/>
                  </a:lnTo>
                  <a:lnTo>
                    <a:pt x="1548" y="2430"/>
                  </a:lnTo>
                  <a:lnTo>
                    <a:pt x="1569" y="2485"/>
                  </a:lnTo>
                  <a:lnTo>
                    <a:pt x="1589" y="2540"/>
                  </a:lnTo>
                  <a:lnTo>
                    <a:pt x="1608" y="2595"/>
                  </a:lnTo>
                  <a:lnTo>
                    <a:pt x="1626" y="2653"/>
                  </a:lnTo>
                  <a:lnTo>
                    <a:pt x="1645" y="2708"/>
                  </a:lnTo>
                  <a:lnTo>
                    <a:pt x="1661" y="2766"/>
                  </a:lnTo>
                  <a:lnTo>
                    <a:pt x="1677" y="2824"/>
                  </a:lnTo>
                  <a:lnTo>
                    <a:pt x="1691" y="2881"/>
                  </a:lnTo>
                  <a:lnTo>
                    <a:pt x="1705" y="2939"/>
                  </a:lnTo>
                  <a:lnTo>
                    <a:pt x="1718" y="2997"/>
                  </a:lnTo>
                  <a:lnTo>
                    <a:pt x="1730" y="3057"/>
                  </a:lnTo>
                  <a:lnTo>
                    <a:pt x="1742" y="3116"/>
                  </a:lnTo>
                  <a:lnTo>
                    <a:pt x="1751" y="3175"/>
                  </a:lnTo>
                  <a:lnTo>
                    <a:pt x="1760" y="3235"/>
                  </a:lnTo>
                  <a:lnTo>
                    <a:pt x="1769" y="3295"/>
                  </a:lnTo>
                  <a:lnTo>
                    <a:pt x="1776" y="3356"/>
                  </a:lnTo>
                  <a:lnTo>
                    <a:pt x="1782" y="3416"/>
                  </a:lnTo>
                  <a:lnTo>
                    <a:pt x="1787" y="3477"/>
                  </a:lnTo>
                  <a:lnTo>
                    <a:pt x="1792" y="3538"/>
                  </a:lnTo>
                  <a:lnTo>
                    <a:pt x="1795" y="3600"/>
                  </a:lnTo>
                  <a:lnTo>
                    <a:pt x="1798" y="3661"/>
                  </a:lnTo>
                  <a:lnTo>
                    <a:pt x="1799" y="3724"/>
                  </a:lnTo>
                  <a:lnTo>
                    <a:pt x="1799" y="372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388BEA2-E5BE-BD4D-9F8E-49EBDA132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0332" y="5734054"/>
              <a:ext cx="1398910" cy="384240"/>
            </a:xfrm>
            <a:custGeom>
              <a:avLst/>
              <a:gdLst>
                <a:gd name="T0" fmla="*/ 2197 w 4256"/>
                <a:gd name="T1" fmla="*/ 702 h 1169"/>
                <a:gd name="T2" fmla="*/ 2376 w 4256"/>
                <a:gd name="T3" fmla="*/ 709 h 1169"/>
                <a:gd name="T4" fmla="*/ 2554 w 4256"/>
                <a:gd name="T5" fmla="*/ 725 h 1169"/>
                <a:gd name="T6" fmla="*/ 2729 w 4256"/>
                <a:gd name="T7" fmla="*/ 749 h 1169"/>
                <a:gd name="T8" fmla="*/ 2901 w 4256"/>
                <a:gd name="T9" fmla="*/ 781 h 1169"/>
                <a:gd name="T10" fmla="*/ 3071 w 4256"/>
                <a:gd name="T11" fmla="*/ 821 h 1169"/>
                <a:gd name="T12" fmla="*/ 3238 w 4256"/>
                <a:gd name="T13" fmla="*/ 868 h 1169"/>
                <a:gd name="T14" fmla="*/ 3400 w 4256"/>
                <a:gd name="T15" fmla="*/ 924 h 1169"/>
                <a:gd name="T16" fmla="*/ 3560 w 4256"/>
                <a:gd name="T17" fmla="*/ 987 h 1169"/>
                <a:gd name="T18" fmla="*/ 3716 w 4256"/>
                <a:gd name="T19" fmla="*/ 1057 h 1169"/>
                <a:gd name="T20" fmla="*/ 3868 w 4256"/>
                <a:gd name="T21" fmla="*/ 1133 h 1169"/>
                <a:gd name="T22" fmla="*/ 4256 w 4256"/>
                <a:gd name="T23" fmla="*/ 547 h 1169"/>
                <a:gd name="T24" fmla="*/ 4077 w 4256"/>
                <a:gd name="T25" fmla="*/ 452 h 1169"/>
                <a:gd name="T26" fmla="*/ 3893 w 4256"/>
                <a:gd name="T27" fmla="*/ 366 h 1169"/>
                <a:gd name="T28" fmla="*/ 3705 w 4256"/>
                <a:gd name="T29" fmla="*/ 289 h 1169"/>
                <a:gd name="T30" fmla="*/ 3512 w 4256"/>
                <a:gd name="T31" fmla="*/ 220 h 1169"/>
                <a:gd name="T32" fmla="*/ 3315 w 4256"/>
                <a:gd name="T33" fmla="*/ 161 h 1169"/>
                <a:gd name="T34" fmla="*/ 3115 w 4256"/>
                <a:gd name="T35" fmla="*/ 109 h 1169"/>
                <a:gd name="T36" fmla="*/ 2910 w 4256"/>
                <a:gd name="T37" fmla="*/ 68 h 1169"/>
                <a:gd name="T38" fmla="*/ 2704 w 4256"/>
                <a:gd name="T39" fmla="*/ 36 h 1169"/>
                <a:gd name="T40" fmla="*/ 2493 w 4256"/>
                <a:gd name="T41" fmla="*/ 14 h 1169"/>
                <a:gd name="T42" fmla="*/ 2279 w 4256"/>
                <a:gd name="T43" fmla="*/ 2 h 1169"/>
                <a:gd name="T44" fmla="*/ 2137 w 4256"/>
                <a:gd name="T45" fmla="*/ 0 h 1169"/>
                <a:gd name="T46" fmla="*/ 1920 w 4256"/>
                <a:gd name="T47" fmla="*/ 4 h 1169"/>
                <a:gd name="T48" fmla="*/ 1705 w 4256"/>
                <a:gd name="T49" fmla="*/ 20 h 1169"/>
                <a:gd name="T50" fmla="*/ 1494 w 4256"/>
                <a:gd name="T51" fmla="*/ 47 h 1169"/>
                <a:gd name="T52" fmla="*/ 1286 w 4256"/>
                <a:gd name="T53" fmla="*/ 82 h 1169"/>
                <a:gd name="T54" fmla="*/ 1082 w 4256"/>
                <a:gd name="T55" fmla="*/ 128 h 1169"/>
                <a:gd name="T56" fmla="*/ 881 w 4256"/>
                <a:gd name="T57" fmla="*/ 182 h 1169"/>
                <a:gd name="T58" fmla="*/ 685 w 4256"/>
                <a:gd name="T59" fmla="*/ 246 h 1169"/>
                <a:gd name="T60" fmla="*/ 492 w 4256"/>
                <a:gd name="T61" fmla="*/ 319 h 1169"/>
                <a:gd name="T62" fmla="*/ 304 w 4256"/>
                <a:gd name="T63" fmla="*/ 400 h 1169"/>
                <a:gd name="T64" fmla="*/ 120 w 4256"/>
                <a:gd name="T65" fmla="*/ 491 h 1169"/>
                <a:gd name="T66" fmla="*/ 341 w 4256"/>
                <a:gd name="T67" fmla="*/ 1169 h 1169"/>
                <a:gd name="T68" fmla="*/ 442 w 4256"/>
                <a:gd name="T69" fmla="*/ 1114 h 1169"/>
                <a:gd name="T70" fmla="*/ 596 w 4256"/>
                <a:gd name="T71" fmla="*/ 1039 h 1169"/>
                <a:gd name="T72" fmla="*/ 755 w 4256"/>
                <a:gd name="T73" fmla="*/ 970 h 1169"/>
                <a:gd name="T74" fmla="*/ 917 w 4256"/>
                <a:gd name="T75" fmla="*/ 908 h 1169"/>
                <a:gd name="T76" fmla="*/ 1081 w 4256"/>
                <a:gd name="T77" fmla="*/ 855 h 1169"/>
                <a:gd name="T78" fmla="*/ 1250 w 4256"/>
                <a:gd name="T79" fmla="*/ 809 h 1169"/>
                <a:gd name="T80" fmla="*/ 1422 w 4256"/>
                <a:gd name="T81" fmla="*/ 770 h 1169"/>
                <a:gd name="T82" fmla="*/ 1597 w 4256"/>
                <a:gd name="T83" fmla="*/ 741 h 1169"/>
                <a:gd name="T84" fmla="*/ 1774 w 4256"/>
                <a:gd name="T85" fmla="*/ 719 h 1169"/>
                <a:gd name="T86" fmla="*/ 1954 w 4256"/>
                <a:gd name="T87" fmla="*/ 705 h 1169"/>
                <a:gd name="T88" fmla="*/ 2137 w 4256"/>
                <a:gd name="T89" fmla="*/ 70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56" h="1169">
                  <a:moveTo>
                    <a:pt x="2137" y="701"/>
                  </a:moveTo>
                  <a:lnTo>
                    <a:pt x="2137" y="701"/>
                  </a:lnTo>
                  <a:lnTo>
                    <a:pt x="2197" y="702"/>
                  </a:lnTo>
                  <a:lnTo>
                    <a:pt x="2256" y="703"/>
                  </a:lnTo>
                  <a:lnTo>
                    <a:pt x="2317" y="705"/>
                  </a:lnTo>
                  <a:lnTo>
                    <a:pt x="2376" y="709"/>
                  </a:lnTo>
                  <a:lnTo>
                    <a:pt x="2436" y="713"/>
                  </a:lnTo>
                  <a:lnTo>
                    <a:pt x="2495" y="718"/>
                  </a:lnTo>
                  <a:lnTo>
                    <a:pt x="2554" y="725"/>
                  </a:lnTo>
                  <a:lnTo>
                    <a:pt x="2612" y="731"/>
                  </a:lnTo>
                  <a:lnTo>
                    <a:pt x="2671" y="739"/>
                  </a:lnTo>
                  <a:lnTo>
                    <a:pt x="2729" y="749"/>
                  </a:lnTo>
                  <a:lnTo>
                    <a:pt x="2787" y="759"/>
                  </a:lnTo>
                  <a:lnTo>
                    <a:pt x="2844" y="769"/>
                  </a:lnTo>
                  <a:lnTo>
                    <a:pt x="2901" y="781"/>
                  </a:lnTo>
                  <a:lnTo>
                    <a:pt x="2958" y="793"/>
                  </a:lnTo>
                  <a:lnTo>
                    <a:pt x="3015" y="807"/>
                  </a:lnTo>
                  <a:lnTo>
                    <a:pt x="3071" y="821"/>
                  </a:lnTo>
                  <a:lnTo>
                    <a:pt x="3127" y="837"/>
                  </a:lnTo>
                  <a:lnTo>
                    <a:pt x="3182" y="852"/>
                  </a:lnTo>
                  <a:lnTo>
                    <a:pt x="3238" y="868"/>
                  </a:lnTo>
                  <a:lnTo>
                    <a:pt x="3293" y="887"/>
                  </a:lnTo>
                  <a:lnTo>
                    <a:pt x="3346" y="905"/>
                  </a:lnTo>
                  <a:lnTo>
                    <a:pt x="3400" y="924"/>
                  </a:lnTo>
                  <a:lnTo>
                    <a:pt x="3454" y="945"/>
                  </a:lnTo>
                  <a:lnTo>
                    <a:pt x="3507" y="965"/>
                  </a:lnTo>
                  <a:lnTo>
                    <a:pt x="3560" y="987"/>
                  </a:lnTo>
                  <a:lnTo>
                    <a:pt x="3612" y="1010"/>
                  </a:lnTo>
                  <a:lnTo>
                    <a:pt x="3665" y="1033"/>
                  </a:lnTo>
                  <a:lnTo>
                    <a:pt x="3716" y="1057"/>
                  </a:lnTo>
                  <a:lnTo>
                    <a:pt x="3766" y="1082"/>
                  </a:lnTo>
                  <a:lnTo>
                    <a:pt x="3818" y="1107"/>
                  </a:lnTo>
                  <a:lnTo>
                    <a:pt x="3868" y="1133"/>
                  </a:lnTo>
                  <a:lnTo>
                    <a:pt x="3917" y="1161"/>
                  </a:lnTo>
                  <a:lnTo>
                    <a:pt x="4256" y="547"/>
                  </a:lnTo>
                  <a:lnTo>
                    <a:pt x="4256" y="547"/>
                  </a:lnTo>
                  <a:lnTo>
                    <a:pt x="4196" y="515"/>
                  </a:lnTo>
                  <a:lnTo>
                    <a:pt x="4137" y="483"/>
                  </a:lnTo>
                  <a:lnTo>
                    <a:pt x="4077" y="452"/>
                  </a:lnTo>
                  <a:lnTo>
                    <a:pt x="4016" y="423"/>
                  </a:lnTo>
                  <a:lnTo>
                    <a:pt x="3954" y="395"/>
                  </a:lnTo>
                  <a:lnTo>
                    <a:pt x="3893" y="366"/>
                  </a:lnTo>
                  <a:lnTo>
                    <a:pt x="3830" y="340"/>
                  </a:lnTo>
                  <a:lnTo>
                    <a:pt x="3767" y="314"/>
                  </a:lnTo>
                  <a:lnTo>
                    <a:pt x="3705" y="289"/>
                  </a:lnTo>
                  <a:lnTo>
                    <a:pt x="3641" y="265"/>
                  </a:lnTo>
                  <a:lnTo>
                    <a:pt x="3577" y="242"/>
                  </a:lnTo>
                  <a:lnTo>
                    <a:pt x="3512" y="220"/>
                  </a:lnTo>
                  <a:lnTo>
                    <a:pt x="3447" y="200"/>
                  </a:lnTo>
                  <a:lnTo>
                    <a:pt x="3380" y="179"/>
                  </a:lnTo>
                  <a:lnTo>
                    <a:pt x="3315" y="161"/>
                  </a:lnTo>
                  <a:lnTo>
                    <a:pt x="3248" y="143"/>
                  </a:lnTo>
                  <a:lnTo>
                    <a:pt x="3182" y="125"/>
                  </a:lnTo>
                  <a:lnTo>
                    <a:pt x="3115" y="109"/>
                  </a:lnTo>
                  <a:lnTo>
                    <a:pt x="3047" y="95"/>
                  </a:lnTo>
                  <a:lnTo>
                    <a:pt x="2979" y="81"/>
                  </a:lnTo>
                  <a:lnTo>
                    <a:pt x="2910" y="68"/>
                  </a:lnTo>
                  <a:lnTo>
                    <a:pt x="2842" y="56"/>
                  </a:lnTo>
                  <a:lnTo>
                    <a:pt x="2772" y="46"/>
                  </a:lnTo>
                  <a:lnTo>
                    <a:pt x="2704" y="36"/>
                  </a:lnTo>
                  <a:lnTo>
                    <a:pt x="2633" y="27"/>
                  </a:lnTo>
                  <a:lnTo>
                    <a:pt x="2563" y="20"/>
                  </a:lnTo>
                  <a:lnTo>
                    <a:pt x="2493" y="14"/>
                  </a:lnTo>
                  <a:lnTo>
                    <a:pt x="2422" y="9"/>
                  </a:lnTo>
                  <a:lnTo>
                    <a:pt x="2351" y="4"/>
                  </a:lnTo>
                  <a:lnTo>
                    <a:pt x="2279" y="2"/>
                  </a:lnTo>
                  <a:lnTo>
                    <a:pt x="2208" y="0"/>
                  </a:lnTo>
                  <a:lnTo>
                    <a:pt x="2137" y="0"/>
                  </a:lnTo>
                  <a:lnTo>
                    <a:pt x="2137" y="0"/>
                  </a:lnTo>
                  <a:lnTo>
                    <a:pt x="2064" y="0"/>
                  </a:lnTo>
                  <a:lnTo>
                    <a:pt x="1992" y="2"/>
                  </a:lnTo>
                  <a:lnTo>
                    <a:pt x="1920" y="4"/>
                  </a:lnTo>
                  <a:lnTo>
                    <a:pt x="1848" y="9"/>
                  </a:lnTo>
                  <a:lnTo>
                    <a:pt x="1776" y="14"/>
                  </a:lnTo>
                  <a:lnTo>
                    <a:pt x="1705" y="20"/>
                  </a:lnTo>
                  <a:lnTo>
                    <a:pt x="1634" y="28"/>
                  </a:lnTo>
                  <a:lnTo>
                    <a:pt x="1564" y="36"/>
                  </a:lnTo>
                  <a:lnTo>
                    <a:pt x="1494" y="47"/>
                  </a:lnTo>
                  <a:lnTo>
                    <a:pt x="1424" y="57"/>
                  </a:lnTo>
                  <a:lnTo>
                    <a:pt x="1355" y="69"/>
                  </a:lnTo>
                  <a:lnTo>
                    <a:pt x="1286" y="82"/>
                  </a:lnTo>
                  <a:lnTo>
                    <a:pt x="1218" y="96"/>
                  </a:lnTo>
                  <a:lnTo>
                    <a:pt x="1149" y="112"/>
                  </a:lnTo>
                  <a:lnTo>
                    <a:pt x="1082" y="128"/>
                  </a:lnTo>
                  <a:lnTo>
                    <a:pt x="1015" y="145"/>
                  </a:lnTo>
                  <a:lnTo>
                    <a:pt x="947" y="163"/>
                  </a:lnTo>
                  <a:lnTo>
                    <a:pt x="881" y="182"/>
                  </a:lnTo>
                  <a:lnTo>
                    <a:pt x="815" y="203"/>
                  </a:lnTo>
                  <a:lnTo>
                    <a:pt x="750" y="224"/>
                  </a:lnTo>
                  <a:lnTo>
                    <a:pt x="685" y="246"/>
                  </a:lnTo>
                  <a:lnTo>
                    <a:pt x="620" y="269"/>
                  </a:lnTo>
                  <a:lnTo>
                    <a:pt x="556" y="294"/>
                  </a:lnTo>
                  <a:lnTo>
                    <a:pt x="492" y="319"/>
                  </a:lnTo>
                  <a:lnTo>
                    <a:pt x="428" y="346"/>
                  </a:lnTo>
                  <a:lnTo>
                    <a:pt x="365" y="373"/>
                  </a:lnTo>
                  <a:lnTo>
                    <a:pt x="304" y="400"/>
                  </a:lnTo>
                  <a:lnTo>
                    <a:pt x="242" y="430"/>
                  </a:lnTo>
                  <a:lnTo>
                    <a:pt x="181" y="460"/>
                  </a:lnTo>
                  <a:lnTo>
                    <a:pt x="120" y="491"/>
                  </a:lnTo>
                  <a:lnTo>
                    <a:pt x="61" y="523"/>
                  </a:lnTo>
                  <a:lnTo>
                    <a:pt x="0" y="556"/>
                  </a:lnTo>
                  <a:lnTo>
                    <a:pt x="341" y="1169"/>
                  </a:lnTo>
                  <a:lnTo>
                    <a:pt x="341" y="1169"/>
                  </a:lnTo>
                  <a:lnTo>
                    <a:pt x="392" y="1141"/>
                  </a:lnTo>
                  <a:lnTo>
                    <a:pt x="442" y="1114"/>
                  </a:lnTo>
                  <a:lnTo>
                    <a:pt x="493" y="1088"/>
                  </a:lnTo>
                  <a:lnTo>
                    <a:pt x="545" y="1062"/>
                  </a:lnTo>
                  <a:lnTo>
                    <a:pt x="596" y="1039"/>
                  </a:lnTo>
                  <a:lnTo>
                    <a:pt x="648" y="1015"/>
                  </a:lnTo>
                  <a:lnTo>
                    <a:pt x="701" y="992"/>
                  </a:lnTo>
                  <a:lnTo>
                    <a:pt x="755" y="970"/>
                  </a:lnTo>
                  <a:lnTo>
                    <a:pt x="808" y="948"/>
                  </a:lnTo>
                  <a:lnTo>
                    <a:pt x="862" y="928"/>
                  </a:lnTo>
                  <a:lnTo>
                    <a:pt x="917" y="908"/>
                  </a:lnTo>
                  <a:lnTo>
                    <a:pt x="971" y="890"/>
                  </a:lnTo>
                  <a:lnTo>
                    <a:pt x="1026" y="872"/>
                  </a:lnTo>
                  <a:lnTo>
                    <a:pt x="1081" y="855"/>
                  </a:lnTo>
                  <a:lnTo>
                    <a:pt x="1137" y="839"/>
                  </a:lnTo>
                  <a:lnTo>
                    <a:pt x="1194" y="823"/>
                  </a:lnTo>
                  <a:lnTo>
                    <a:pt x="1250" y="809"/>
                  </a:lnTo>
                  <a:lnTo>
                    <a:pt x="1307" y="795"/>
                  </a:lnTo>
                  <a:lnTo>
                    <a:pt x="1364" y="782"/>
                  </a:lnTo>
                  <a:lnTo>
                    <a:pt x="1422" y="770"/>
                  </a:lnTo>
                  <a:lnTo>
                    <a:pt x="1479" y="759"/>
                  </a:lnTo>
                  <a:lnTo>
                    <a:pt x="1537" y="750"/>
                  </a:lnTo>
                  <a:lnTo>
                    <a:pt x="1597" y="741"/>
                  </a:lnTo>
                  <a:lnTo>
                    <a:pt x="1655" y="733"/>
                  </a:lnTo>
                  <a:lnTo>
                    <a:pt x="1714" y="725"/>
                  </a:lnTo>
                  <a:lnTo>
                    <a:pt x="1774" y="719"/>
                  </a:lnTo>
                  <a:lnTo>
                    <a:pt x="1834" y="713"/>
                  </a:lnTo>
                  <a:lnTo>
                    <a:pt x="1893" y="709"/>
                  </a:lnTo>
                  <a:lnTo>
                    <a:pt x="1954" y="705"/>
                  </a:lnTo>
                  <a:lnTo>
                    <a:pt x="2014" y="703"/>
                  </a:lnTo>
                  <a:lnTo>
                    <a:pt x="2075" y="702"/>
                  </a:lnTo>
                  <a:lnTo>
                    <a:pt x="2137" y="701"/>
                  </a:lnTo>
                  <a:lnTo>
                    <a:pt x="2137" y="70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8972483-2658-9547-BDB2-0B7E1795E263}"/>
              </a:ext>
            </a:extLst>
          </p:cNvPr>
          <p:cNvGrpSpPr/>
          <p:nvPr/>
        </p:nvGrpSpPr>
        <p:grpSpPr>
          <a:xfrm>
            <a:off x="15336978" y="5534919"/>
            <a:ext cx="2250220" cy="2247919"/>
            <a:chOff x="15336978" y="6049269"/>
            <a:chExt cx="2250220" cy="2247919"/>
          </a:xfrm>
        </p:grpSpPr>
        <p:sp>
          <p:nvSpPr>
            <p:cNvPr id="156" name="Freeform 35">
              <a:extLst>
                <a:ext uri="{FF2B5EF4-FFF2-40B4-BE49-F238E27FC236}">
                  <a16:creationId xmlns:a16="http://schemas.microsoft.com/office/drawing/2014/main" id="{590D3E46-8944-4D4A-8842-5DA1B2973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4488" y="6049269"/>
              <a:ext cx="1092900" cy="296808"/>
            </a:xfrm>
            <a:custGeom>
              <a:avLst/>
              <a:gdLst>
                <a:gd name="T0" fmla="*/ 1715 w 3324"/>
                <a:gd name="T1" fmla="*/ 534 h 901"/>
                <a:gd name="T2" fmla="*/ 1857 w 3324"/>
                <a:gd name="T3" fmla="*/ 540 h 901"/>
                <a:gd name="T4" fmla="*/ 1996 w 3324"/>
                <a:gd name="T5" fmla="*/ 552 h 901"/>
                <a:gd name="T6" fmla="*/ 2134 w 3324"/>
                <a:gd name="T7" fmla="*/ 572 h 901"/>
                <a:gd name="T8" fmla="*/ 2269 w 3324"/>
                <a:gd name="T9" fmla="*/ 597 h 901"/>
                <a:gd name="T10" fmla="*/ 2402 w 3324"/>
                <a:gd name="T11" fmla="*/ 629 h 901"/>
                <a:gd name="T12" fmla="*/ 2534 w 3324"/>
                <a:gd name="T13" fmla="*/ 666 h 901"/>
                <a:gd name="T14" fmla="*/ 2661 w 3324"/>
                <a:gd name="T15" fmla="*/ 710 h 901"/>
                <a:gd name="T16" fmla="*/ 2786 w 3324"/>
                <a:gd name="T17" fmla="*/ 759 h 901"/>
                <a:gd name="T18" fmla="*/ 2909 w 3324"/>
                <a:gd name="T19" fmla="*/ 814 h 901"/>
                <a:gd name="T20" fmla="*/ 3028 w 3324"/>
                <a:gd name="T21" fmla="*/ 874 h 901"/>
                <a:gd name="T22" fmla="*/ 3324 w 3324"/>
                <a:gd name="T23" fmla="*/ 428 h 901"/>
                <a:gd name="T24" fmla="*/ 3184 w 3324"/>
                <a:gd name="T25" fmla="*/ 355 h 901"/>
                <a:gd name="T26" fmla="*/ 3040 w 3324"/>
                <a:gd name="T27" fmla="*/ 287 h 901"/>
                <a:gd name="T28" fmla="*/ 2893 w 3324"/>
                <a:gd name="T29" fmla="*/ 227 h 901"/>
                <a:gd name="T30" fmla="*/ 2744 w 3324"/>
                <a:gd name="T31" fmla="*/ 173 h 901"/>
                <a:gd name="T32" fmla="*/ 2590 w 3324"/>
                <a:gd name="T33" fmla="*/ 126 h 901"/>
                <a:gd name="T34" fmla="*/ 2433 w 3324"/>
                <a:gd name="T35" fmla="*/ 87 h 901"/>
                <a:gd name="T36" fmla="*/ 2273 w 3324"/>
                <a:gd name="T37" fmla="*/ 53 h 901"/>
                <a:gd name="T38" fmla="*/ 2111 w 3324"/>
                <a:gd name="T39" fmla="*/ 28 h 901"/>
                <a:gd name="T40" fmla="*/ 1947 w 3324"/>
                <a:gd name="T41" fmla="*/ 11 h 901"/>
                <a:gd name="T42" fmla="*/ 1780 w 3324"/>
                <a:gd name="T43" fmla="*/ 2 h 901"/>
                <a:gd name="T44" fmla="*/ 1669 w 3324"/>
                <a:gd name="T45" fmla="*/ 0 h 901"/>
                <a:gd name="T46" fmla="*/ 1499 w 3324"/>
                <a:gd name="T47" fmla="*/ 4 h 901"/>
                <a:gd name="T48" fmla="*/ 1331 w 3324"/>
                <a:gd name="T49" fmla="*/ 17 h 901"/>
                <a:gd name="T50" fmla="*/ 1166 w 3324"/>
                <a:gd name="T51" fmla="*/ 36 h 901"/>
                <a:gd name="T52" fmla="*/ 1004 w 3324"/>
                <a:gd name="T53" fmla="*/ 65 h 901"/>
                <a:gd name="T54" fmla="*/ 845 w 3324"/>
                <a:gd name="T55" fmla="*/ 100 h 901"/>
                <a:gd name="T56" fmla="*/ 687 w 3324"/>
                <a:gd name="T57" fmla="*/ 144 h 901"/>
                <a:gd name="T58" fmla="*/ 534 w 3324"/>
                <a:gd name="T59" fmla="*/ 194 h 901"/>
                <a:gd name="T60" fmla="*/ 384 w 3324"/>
                <a:gd name="T61" fmla="*/ 251 h 901"/>
                <a:gd name="T62" fmla="*/ 236 w 3324"/>
                <a:gd name="T63" fmla="*/ 314 h 901"/>
                <a:gd name="T64" fmla="*/ 93 w 3324"/>
                <a:gd name="T65" fmla="*/ 384 h 901"/>
                <a:gd name="T66" fmla="*/ 259 w 3324"/>
                <a:gd name="T67" fmla="*/ 901 h 901"/>
                <a:gd name="T68" fmla="*/ 338 w 3324"/>
                <a:gd name="T69" fmla="*/ 859 h 901"/>
                <a:gd name="T70" fmla="*/ 459 w 3324"/>
                <a:gd name="T71" fmla="*/ 800 h 901"/>
                <a:gd name="T72" fmla="*/ 583 w 3324"/>
                <a:gd name="T73" fmla="*/ 745 h 901"/>
                <a:gd name="T74" fmla="*/ 710 w 3324"/>
                <a:gd name="T75" fmla="*/ 697 h 901"/>
                <a:gd name="T76" fmla="*/ 840 w 3324"/>
                <a:gd name="T77" fmla="*/ 655 h 901"/>
                <a:gd name="T78" fmla="*/ 972 w 3324"/>
                <a:gd name="T79" fmla="*/ 618 h 901"/>
                <a:gd name="T80" fmla="*/ 1107 w 3324"/>
                <a:gd name="T81" fmla="*/ 589 h 901"/>
                <a:gd name="T82" fmla="*/ 1244 w 3324"/>
                <a:gd name="T83" fmla="*/ 565 h 901"/>
                <a:gd name="T84" fmla="*/ 1383 w 3324"/>
                <a:gd name="T85" fmla="*/ 548 h 901"/>
                <a:gd name="T86" fmla="*/ 1525 w 3324"/>
                <a:gd name="T87" fmla="*/ 537 h 901"/>
                <a:gd name="T88" fmla="*/ 1669 w 3324"/>
                <a:gd name="T89" fmla="*/ 53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4" h="901">
                  <a:moveTo>
                    <a:pt x="1669" y="534"/>
                  </a:moveTo>
                  <a:lnTo>
                    <a:pt x="1669" y="534"/>
                  </a:lnTo>
                  <a:lnTo>
                    <a:pt x="1715" y="534"/>
                  </a:lnTo>
                  <a:lnTo>
                    <a:pt x="1763" y="535"/>
                  </a:lnTo>
                  <a:lnTo>
                    <a:pt x="1810" y="537"/>
                  </a:lnTo>
                  <a:lnTo>
                    <a:pt x="1857" y="540"/>
                  </a:lnTo>
                  <a:lnTo>
                    <a:pt x="1904" y="543"/>
                  </a:lnTo>
                  <a:lnTo>
                    <a:pt x="1950" y="548"/>
                  </a:lnTo>
                  <a:lnTo>
                    <a:pt x="1996" y="552"/>
                  </a:lnTo>
                  <a:lnTo>
                    <a:pt x="2043" y="558"/>
                  </a:lnTo>
                  <a:lnTo>
                    <a:pt x="2089" y="565"/>
                  </a:lnTo>
                  <a:lnTo>
                    <a:pt x="2134" y="572"/>
                  </a:lnTo>
                  <a:lnTo>
                    <a:pt x="2180" y="580"/>
                  </a:lnTo>
                  <a:lnTo>
                    <a:pt x="2224" y="588"/>
                  </a:lnTo>
                  <a:lnTo>
                    <a:pt x="2269" y="597"/>
                  </a:lnTo>
                  <a:lnTo>
                    <a:pt x="2314" y="607"/>
                  </a:lnTo>
                  <a:lnTo>
                    <a:pt x="2358" y="617"/>
                  </a:lnTo>
                  <a:lnTo>
                    <a:pt x="2402" y="629"/>
                  </a:lnTo>
                  <a:lnTo>
                    <a:pt x="2446" y="640"/>
                  </a:lnTo>
                  <a:lnTo>
                    <a:pt x="2490" y="653"/>
                  </a:lnTo>
                  <a:lnTo>
                    <a:pt x="2534" y="666"/>
                  </a:lnTo>
                  <a:lnTo>
                    <a:pt x="2576" y="680"/>
                  </a:lnTo>
                  <a:lnTo>
                    <a:pt x="2619" y="695"/>
                  </a:lnTo>
                  <a:lnTo>
                    <a:pt x="2661" y="710"/>
                  </a:lnTo>
                  <a:lnTo>
                    <a:pt x="2704" y="726"/>
                  </a:lnTo>
                  <a:lnTo>
                    <a:pt x="2745" y="742"/>
                  </a:lnTo>
                  <a:lnTo>
                    <a:pt x="2786" y="759"/>
                  </a:lnTo>
                  <a:lnTo>
                    <a:pt x="2827" y="777"/>
                  </a:lnTo>
                  <a:lnTo>
                    <a:pt x="2868" y="795"/>
                  </a:lnTo>
                  <a:lnTo>
                    <a:pt x="2909" y="814"/>
                  </a:lnTo>
                  <a:lnTo>
                    <a:pt x="2949" y="833"/>
                  </a:lnTo>
                  <a:lnTo>
                    <a:pt x="2989" y="854"/>
                  </a:lnTo>
                  <a:lnTo>
                    <a:pt x="3028" y="874"/>
                  </a:lnTo>
                  <a:lnTo>
                    <a:pt x="3067" y="896"/>
                  </a:lnTo>
                  <a:lnTo>
                    <a:pt x="3324" y="428"/>
                  </a:lnTo>
                  <a:lnTo>
                    <a:pt x="3324" y="428"/>
                  </a:lnTo>
                  <a:lnTo>
                    <a:pt x="3278" y="403"/>
                  </a:lnTo>
                  <a:lnTo>
                    <a:pt x="3231" y="379"/>
                  </a:lnTo>
                  <a:lnTo>
                    <a:pt x="3184" y="355"/>
                  </a:lnTo>
                  <a:lnTo>
                    <a:pt x="3137" y="332"/>
                  </a:lnTo>
                  <a:lnTo>
                    <a:pt x="3089" y="309"/>
                  </a:lnTo>
                  <a:lnTo>
                    <a:pt x="3040" y="287"/>
                  </a:lnTo>
                  <a:lnTo>
                    <a:pt x="2992" y="267"/>
                  </a:lnTo>
                  <a:lnTo>
                    <a:pt x="2943" y="246"/>
                  </a:lnTo>
                  <a:lnTo>
                    <a:pt x="2893" y="227"/>
                  </a:lnTo>
                  <a:lnTo>
                    <a:pt x="2844" y="209"/>
                  </a:lnTo>
                  <a:lnTo>
                    <a:pt x="2794" y="190"/>
                  </a:lnTo>
                  <a:lnTo>
                    <a:pt x="2744" y="173"/>
                  </a:lnTo>
                  <a:lnTo>
                    <a:pt x="2692" y="156"/>
                  </a:lnTo>
                  <a:lnTo>
                    <a:pt x="2641" y="141"/>
                  </a:lnTo>
                  <a:lnTo>
                    <a:pt x="2590" y="126"/>
                  </a:lnTo>
                  <a:lnTo>
                    <a:pt x="2537" y="112"/>
                  </a:lnTo>
                  <a:lnTo>
                    <a:pt x="2486" y="99"/>
                  </a:lnTo>
                  <a:lnTo>
                    <a:pt x="2433" y="87"/>
                  </a:lnTo>
                  <a:lnTo>
                    <a:pt x="2380" y="75"/>
                  </a:lnTo>
                  <a:lnTo>
                    <a:pt x="2327" y="64"/>
                  </a:lnTo>
                  <a:lnTo>
                    <a:pt x="2273" y="53"/>
                  </a:lnTo>
                  <a:lnTo>
                    <a:pt x="2220" y="44"/>
                  </a:lnTo>
                  <a:lnTo>
                    <a:pt x="2166" y="36"/>
                  </a:lnTo>
                  <a:lnTo>
                    <a:pt x="2111" y="28"/>
                  </a:lnTo>
                  <a:lnTo>
                    <a:pt x="2057" y="23"/>
                  </a:lnTo>
                  <a:lnTo>
                    <a:pt x="2002" y="16"/>
                  </a:lnTo>
                  <a:lnTo>
                    <a:pt x="1947" y="11"/>
                  </a:lnTo>
                  <a:lnTo>
                    <a:pt x="1891" y="8"/>
                  </a:lnTo>
                  <a:lnTo>
                    <a:pt x="1836" y="4"/>
                  </a:lnTo>
                  <a:lnTo>
                    <a:pt x="1780" y="2"/>
                  </a:lnTo>
                  <a:lnTo>
                    <a:pt x="1724" y="1"/>
                  </a:lnTo>
                  <a:lnTo>
                    <a:pt x="1669" y="0"/>
                  </a:lnTo>
                  <a:lnTo>
                    <a:pt x="1669" y="0"/>
                  </a:lnTo>
                  <a:lnTo>
                    <a:pt x="1612" y="1"/>
                  </a:lnTo>
                  <a:lnTo>
                    <a:pt x="1554" y="2"/>
                  </a:lnTo>
                  <a:lnTo>
                    <a:pt x="1499" y="4"/>
                  </a:lnTo>
                  <a:lnTo>
                    <a:pt x="1443" y="8"/>
                  </a:lnTo>
                  <a:lnTo>
                    <a:pt x="1387" y="11"/>
                  </a:lnTo>
                  <a:lnTo>
                    <a:pt x="1331" y="17"/>
                  </a:lnTo>
                  <a:lnTo>
                    <a:pt x="1276" y="23"/>
                  </a:lnTo>
                  <a:lnTo>
                    <a:pt x="1221" y="29"/>
                  </a:lnTo>
                  <a:lnTo>
                    <a:pt x="1166" y="36"/>
                  </a:lnTo>
                  <a:lnTo>
                    <a:pt x="1112" y="45"/>
                  </a:lnTo>
                  <a:lnTo>
                    <a:pt x="1058" y="55"/>
                  </a:lnTo>
                  <a:lnTo>
                    <a:pt x="1004" y="65"/>
                  </a:lnTo>
                  <a:lnTo>
                    <a:pt x="951" y="76"/>
                  </a:lnTo>
                  <a:lnTo>
                    <a:pt x="897" y="88"/>
                  </a:lnTo>
                  <a:lnTo>
                    <a:pt x="845" y="100"/>
                  </a:lnTo>
                  <a:lnTo>
                    <a:pt x="792" y="114"/>
                  </a:lnTo>
                  <a:lnTo>
                    <a:pt x="740" y="128"/>
                  </a:lnTo>
                  <a:lnTo>
                    <a:pt x="687" y="144"/>
                  </a:lnTo>
                  <a:lnTo>
                    <a:pt x="636" y="160"/>
                  </a:lnTo>
                  <a:lnTo>
                    <a:pt x="584" y="176"/>
                  </a:lnTo>
                  <a:lnTo>
                    <a:pt x="534" y="194"/>
                  </a:lnTo>
                  <a:lnTo>
                    <a:pt x="483" y="212"/>
                  </a:lnTo>
                  <a:lnTo>
                    <a:pt x="433" y="230"/>
                  </a:lnTo>
                  <a:lnTo>
                    <a:pt x="384" y="251"/>
                  </a:lnTo>
                  <a:lnTo>
                    <a:pt x="333" y="271"/>
                  </a:lnTo>
                  <a:lnTo>
                    <a:pt x="285" y="292"/>
                  </a:lnTo>
                  <a:lnTo>
                    <a:pt x="236" y="314"/>
                  </a:lnTo>
                  <a:lnTo>
                    <a:pt x="188" y="336"/>
                  </a:lnTo>
                  <a:lnTo>
                    <a:pt x="141" y="360"/>
                  </a:lnTo>
                  <a:lnTo>
                    <a:pt x="93" y="384"/>
                  </a:lnTo>
                  <a:lnTo>
                    <a:pt x="46" y="410"/>
                  </a:lnTo>
                  <a:lnTo>
                    <a:pt x="0" y="435"/>
                  </a:lnTo>
                  <a:lnTo>
                    <a:pt x="259" y="901"/>
                  </a:lnTo>
                  <a:lnTo>
                    <a:pt x="259" y="901"/>
                  </a:lnTo>
                  <a:lnTo>
                    <a:pt x="298" y="880"/>
                  </a:lnTo>
                  <a:lnTo>
                    <a:pt x="338" y="859"/>
                  </a:lnTo>
                  <a:lnTo>
                    <a:pt x="378" y="839"/>
                  </a:lnTo>
                  <a:lnTo>
                    <a:pt x="418" y="818"/>
                  </a:lnTo>
                  <a:lnTo>
                    <a:pt x="459" y="800"/>
                  </a:lnTo>
                  <a:lnTo>
                    <a:pt x="500" y="780"/>
                  </a:lnTo>
                  <a:lnTo>
                    <a:pt x="541" y="762"/>
                  </a:lnTo>
                  <a:lnTo>
                    <a:pt x="583" y="745"/>
                  </a:lnTo>
                  <a:lnTo>
                    <a:pt x="626" y="729"/>
                  </a:lnTo>
                  <a:lnTo>
                    <a:pt x="668" y="713"/>
                  </a:lnTo>
                  <a:lnTo>
                    <a:pt x="710" y="697"/>
                  </a:lnTo>
                  <a:lnTo>
                    <a:pt x="753" y="682"/>
                  </a:lnTo>
                  <a:lnTo>
                    <a:pt x="797" y="669"/>
                  </a:lnTo>
                  <a:lnTo>
                    <a:pt x="840" y="655"/>
                  </a:lnTo>
                  <a:lnTo>
                    <a:pt x="883" y="642"/>
                  </a:lnTo>
                  <a:lnTo>
                    <a:pt x="928" y="630"/>
                  </a:lnTo>
                  <a:lnTo>
                    <a:pt x="972" y="618"/>
                  </a:lnTo>
                  <a:lnTo>
                    <a:pt x="1017" y="608"/>
                  </a:lnTo>
                  <a:lnTo>
                    <a:pt x="1061" y="598"/>
                  </a:lnTo>
                  <a:lnTo>
                    <a:pt x="1107" y="589"/>
                  </a:lnTo>
                  <a:lnTo>
                    <a:pt x="1153" y="580"/>
                  </a:lnTo>
                  <a:lnTo>
                    <a:pt x="1198" y="572"/>
                  </a:lnTo>
                  <a:lnTo>
                    <a:pt x="1244" y="565"/>
                  </a:lnTo>
                  <a:lnTo>
                    <a:pt x="1291" y="558"/>
                  </a:lnTo>
                  <a:lnTo>
                    <a:pt x="1336" y="552"/>
                  </a:lnTo>
                  <a:lnTo>
                    <a:pt x="1383" y="548"/>
                  </a:lnTo>
                  <a:lnTo>
                    <a:pt x="1430" y="543"/>
                  </a:lnTo>
                  <a:lnTo>
                    <a:pt x="1478" y="540"/>
                  </a:lnTo>
                  <a:lnTo>
                    <a:pt x="1525" y="537"/>
                  </a:lnTo>
                  <a:lnTo>
                    <a:pt x="1573" y="535"/>
                  </a:lnTo>
                  <a:lnTo>
                    <a:pt x="1621" y="534"/>
                  </a:lnTo>
                  <a:lnTo>
                    <a:pt x="1669" y="534"/>
                  </a:lnTo>
                  <a:lnTo>
                    <a:pt x="1669" y="53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7" name="Freeform 36">
              <a:extLst>
                <a:ext uri="{FF2B5EF4-FFF2-40B4-BE49-F238E27FC236}">
                  <a16:creationId xmlns:a16="http://schemas.microsoft.com/office/drawing/2014/main" id="{E40F8BAE-94A9-5B4D-B988-40BDAF1F4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7192785"/>
              <a:ext cx="637333" cy="947946"/>
            </a:xfrm>
            <a:custGeom>
              <a:avLst/>
              <a:gdLst>
                <a:gd name="T0" fmla="*/ 274 w 1944"/>
                <a:gd name="T1" fmla="*/ 2882 h 2882"/>
                <a:gd name="T2" fmla="*/ 410 w 1944"/>
                <a:gd name="T3" fmla="*/ 2796 h 2882"/>
                <a:gd name="T4" fmla="*/ 542 w 1944"/>
                <a:gd name="T5" fmla="*/ 2705 h 2882"/>
                <a:gd name="T6" fmla="*/ 669 w 1944"/>
                <a:gd name="T7" fmla="*/ 2607 h 2882"/>
                <a:gd name="T8" fmla="*/ 791 w 1944"/>
                <a:gd name="T9" fmla="*/ 2504 h 2882"/>
                <a:gd name="T10" fmla="*/ 908 w 1944"/>
                <a:gd name="T11" fmla="*/ 2395 h 2882"/>
                <a:gd name="T12" fmla="*/ 1020 w 1944"/>
                <a:gd name="T13" fmla="*/ 2281 h 2882"/>
                <a:gd name="T14" fmla="*/ 1127 w 1944"/>
                <a:gd name="T15" fmla="*/ 2161 h 2882"/>
                <a:gd name="T16" fmla="*/ 1229 w 1944"/>
                <a:gd name="T17" fmla="*/ 2037 h 2882"/>
                <a:gd name="T18" fmla="*/ 1324 w 1944"/>
                <a:gd name="T19" fmla="*/ 1908 h 2882"/>
                <a:gd name="T20" fmla="*/ 1413 w 1944"/>
                <a:gd name="T21" fmla="*/ 1776 h 2882"/>
                <a:gd name="T22" fmla="*/ 1496 w 1944"/>
                <a:gd name="T23" fmla="*/ 1638 h 2882"/>
                <a:gd name="T24" fmla="*/ 1572 w 1944"/>
                <a:gd name="T25" fmla="*/ 1496 h 2882"/>
                <a:gd name="T26" fmla="*/ 1643 w 1944"/>
                <a:gd name="T27" fmla="*/ 1350 h 2882"/>
                <a:gd name="T28" fmla="*/ 1706 w 1944"/>
                <a:gd name="T29" fmla="*/ 1200 h 2882"/>
                <a:gd name="T30" fmla="*/ 1763 w 1944"/>
                <a:gd name="T31" fmla="*/ 1048 h 2882"/>
                <a:gd name="T32" fmla="*/ 1812 w 1944"/>
                <a:gd name="T33" fmla="*/ 891 h 2882"/>
                <a:gd name="T34" fmla="*/ 1853 w 1944"/>
                <a:gd name="T35" fmla="*/ 731 h 2882"/>
                <a:gd name="T36" fmla="*/ 1887 w 1944"/>
                <a:gd name="T37" fmla="*/ 569 h 2882"/>
                <a:gd name="T38" fmla="*/ 1914 w 1944"/>
                <a:gd name="T39" fmla="*/ 404 h 2882"/>
                <a:gd name="T40" fmla="*/ 1933 w 1944"/>
                <a:gd name="T41" fmla="*/ 236 h 2882"/>
                <a:gd name="T42" fmla="*/ 1943 w 1944"/>
                <a:gd name="T43" fmla="*/ 66 h 2882"/>
                <a:gd name="T44" fmla="*/ 1412 w 1944"/>
                <a:gd name="T45" fmla="*/ 0 h 2882"/>
                <a:gd name="T46" fmla="*/ 1405 w 1944"/>
                <a:gd name="T47" fmla="*/ 145 h 2882"/>
                <a:gd name="T48" fmla="*/ 1391 w 1944"/>
                <a:gd name="T49" fmla="*/ 286 h 2882"/>
                <a:gd name="T50" fmla="*/ 1372 w 1944"/>
                <a:gd name="T51" fmla="*/ 427 h 2882"/>
                <a:gd name="T52" fmla="*/ 1344 w 1944"/>
                <a:gd name="T53" fmla="*/ 565 h 2882"/>
                <a:gd name="T54" fmla="*/ 1311 w 1944"/>
                <a:gd name="T55" fmla="*/ 699 h 2882"/>
                <a:gd name="T56" fmla="*/ 1271 w 1944"/>
                <a:gd name="T57" fmla="*/ 833 h 2882"/>
                <a:gd name="T58" fmla="*/ 1225 w 1944"/>
                <a:gd name="T59" fmla="*/ 963 h 2882"/>
                <a:gd name="T60" fmla="*/ 1174 w 1944"/>
                <a:gd name="T61" fmla="*/ 1090 h 2882"/>
                <a:gd name="T62" fmla="*/ 1117 w 1944"/>
                <a:gd name="T63" fmla="*/ 1214 h 2882"/>
                <a:gd name="T64" fmla="*/ 1054 w 1944"/>
                <a:gd name="T65" fmla="*/ 1335 h 2882"/>
                <a:gd name="T66" fmla="*/ 986 w 1944"/>
                <a:gd name="T67" fmla="*/ 1453 h 2882"/>
                <a:gd name="T68" fmla="*/ 912 w 1944"/>
                <a:gd name="T69" fmla="*/ 1566 h 2882"/>
                <a:gd name="T70" fmla="*/ 833 w 1944"/>
                <a:gd name="T71" fmla="*/ 1676 h 2882"/>
                <a:gd name="T72" fmla="*/ 750 w 1944"/>
                <a:gd name="T73" fmla="*/ 1781 h 2882"/>
                <a:gd name="T74" fmla="*/ 661 w 1944"/>
                <a:gd name="T75" fmla="*/ 1884 h 2882"/>
                <a:gd name="T76" fmla="*/ 568 w 1944"/>
                <a:gd name="T77" fmla="*/ 1981 h 2882"/>
                <a:gd name="T78" fmla="*/ 470 w 1944"/>
                <a:gd name="T79" fmla="*/ 2075 h 2882"/>
                <a:gd name="T80" fmla="*/ 368 w 1944"/>
                <a:gd name="T81" fmla="*/ 2164 h 2882"/>
                <a:gd name="T82" fmla="*/ 262 w 1944"/>
                <a:gd name="T83" fmla="*/ 2247 h 2882"/>
                <a:gd name="T84" fmla="*/ 153 w 1944"/>
                <a:gd name="T85" fmla="*/ 2327 h 2882"/>
                <a:gd name="T86" fmla="*/ 39 w 1944"/>
                <a:gd name="T87" fmla="*/ 2400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882">
                  <a:moveTo>
                    <a:pt x="0" y="2424"/>
                  </a:moveTo>
                  <a:lnTo>
                    <a:pt x="274" y="2882"/>
                  </a:lnTo>
                  <a:lnTo>
                    <a:pt x="274" y="2882"/>
                  </a:lnTo>
                  <a:lnTo>
                    <a:pt x="319" y="2854"/>
                  </a:lnTo>
                  <a:lnTo>
                    <a:pt x="365" y="2826"/>
                  </a:lnTo>
                  <a:lnTo>
                    <a:pt x="410" y="2796"/>
                  </a:lnTo>
                  <a:lnTo>
                    <a:pt x="454" y="2766"/>
                  </a:lnTo>
                  <a:lnTo>
                    <a:pt x="499" y="2736"/>
                  </a:lnTo>
                  <a:lnTo>
                    <a:pt x="542" y="2705"/>
                  </a:lnTo>
                  <a:lnTo>
                    <a:pt x="584" y="2673"/>
                  </a:lnTo>
                  <a:lnTo>
                    <a:pt x="628" y="2641"/>
                  </a:lnTo>
                  <a:lnTo>
                    <a:pt x="669" y="2607"/>
                  </a:lnTo>
                  <a:lnTo>
                    <a:pt x="710" y="2574"/>
                  </a:lnTo>
                  <a:lnTo>
                    <a:pt x="751" y="2539"/>
                  </a:lnTo>
                  <a:lnTo>
                    <a:pt x="791" y="2504"/>
                  </a:lnTo>
                  <a:lnTo>
                    <a:pt x="831" y="2469"/>
                  </a:lnTo>
                  <a:lnTo>
                    <a:pt x="869" y="2432"/>
                  </a:lnTo>
                  <a:lnTo>
                    <a:pt x="908" y="2395"/>
                  </a:lnTo>
                  <a:lnTo>
                    <a:pt x="946" y="2358"/>
                  </a:lnTo>
                  <a:lnTo>
                    <a:pt x="984" y="2320"/>
                  </a:lnTo>
                  <a:lnTo>
                    <a:pt x="1020" y="2281"/>
                  </a:lnTo>
                  <a:lnTo>
                    <a:pt x="1057" y="2241"/>
                  </a:lnTo>
                  <a:lnTo>
                    <a:pt x="1092" y="2203"/>
                  </a:lnTo>
                  <a:lnTo>
                    <a:pt x="1127" y="2161"/>
                  </a:lnTo>
                  <a:lnTo>
                    <a:pt x="1162" y="2120"/>
                  </a:lnTo>
                  <a:lnTo>
                    <a:pt x="1196" y="2079"/>
                  </a:lnTo>
                  <a:lnTo>
                    <a:pt x="1229" y="2037"/>
                  </a:lnTo>
                  <a:lnTo>
                    <a:pt x="1261" y="1995"/>
                  </a:lnTo>
                  <a:lnTo>
                    <a:pt x="1293" y="1953"/>
                  </a:lnTo>
                  <a:lnTo>
                    <a:pt x="1324" y="1908"/>
                  </a:lnTo>
                  <a:lnTo>
                    <a:pt x="1354" y="1865"/>
                  </a:lnTo>
                  <a:lnTo>
                    <a:pt x="1384" y="1820"/>
                  </a:lnTo>
                  <a:lnTo>
                    <a:pt x="1413" y="1776"/>
                  </a:lnTo>
                  <a:lnTo>
                    <a:pt x="1441" y="1730"/>
                  </a:lnTo>
                  <a:lnTo>
                    <a:pt x="1469" y="1684"/>
                  </a:lnTo>
                  <a:lnTo>
                    <a:pt x="1496" y="1638"/>
                  </a:lnTo>
                  <a:lnTo>
                    <a:pt x="1522" y="1591"/>
                  </a:lnTo>
                  <a:lnTo>
                    <a:pt x="1548" y="1543"/>
                  </a:lnTo>
                  <a:lnTo>
                    <a:pt x="1572" y="1496"/>
                  </a:lnTo>
                  <a:lnTo>
                    <a:pt x="1596" y="1447"/>
                  </a:lnTo>
                  <a:lnTo>
                    <a:pt x="1620" y="1399"/>
                  </a:lnTo>
                  <a:lnTo>
                    <a:pt x="1643" y="1350"/>
                  </a:lnTo>
                  <a:lnTo>
                    <a:pt x="1665" y="1301"/>
                  </a:lnTo>
                  <a:lnTo>
                    <a:pt x="1685" y="1251"/>
                  </a:lnTo>
                  <a:lnTo>
                    <a:pt x="1706" y="1200"/>
                  </a:lnTo>
                  <a:lnTo>
                    <a:pt x="1725" y="1149"/>
                  </a:lnTo>
                  <a:lnTo>
                    <a:pt x="1745" y="1099"/>
                  </a:lnTo>
                  <a:lnTo>
                    <a:pt x="1763" y="1048"/>
                  </a:lnTo>
                  <a:lnTo>
                    <a:pt x="1780" y="995"/>
                  </a:lnTo>
                  <a:lnTo>
                    <a:pt x="1796" y="944"/>
                  </a:lnTo>
                  <a:lnTo>
                    <a:pt x="1812" y="891"/>
                  </a:lnTo>
                  <a:lnTo>
                    <a:pt x="1827" y="837"/>
                  </a:lnTo>
                  <a:lnTo>
                    <a:pt x="1841" y="785"/>
                  </a:lnTo>
                  <a:lnTo>
                    <a:pt x="1853" y="731"/>
                  </a:lnTo>
                  <a:lnTo>
                    <a:pt x="1866" y="678"/>
                  </a:lnTo>
                  <a:lnTo>
                    <a:pt x="1877" y="623"/>
                  </a:lnTo>
                  <a:lnTo>
                    <a:pt x="1887" y="569"/>
                  </a:lnTo>
                  <a:lnTo>
                    <a:pt x="1898" y="514"/>
                  </a:lnTo>
                  <a:lnTo>
                    <a:pt x="1906" y="459"/>
                  </a:lnTo>
                  <a:lnTo>
                    <a:pt x="1914" y="404"/>
                  </a:lnTo>
                  <a:lnTo>
                    <a:pt x="1922" y="348"/>
                  </a:lnTo>
                  <a:lnTo>
                    <a:pt x="1927" y="292"/>
                  </a:lnTo>
                  <a:lnTo>
                    <a:pt x="1933" y="236"/>
                  </a:lnTo>
                  <a:lnTo>
                    <a:pt x="1936" y="179"/>
                  </a:lnTo>
                  <a:lnTo>
                    <a:pt x="1940" y="123"/>
                  </a:lnTo>
                  <a:lnTo>
                    <a:pt x="1943" y="66"/>
                  </a:lnTo>
                  <a:lnTo>
                    <a:pt x="1944" y="9"/>
                  </a:lnTo>
                  <a:lnTo>
                    <a:pt x="1412" y="0"/>
                  </a:lnTo>
                  <a:lnTo>
                    <a:pt x="1412" y="0"/>
                  </a:lnTo>
                  <a:lnTo>
                    <a:pt x="1409" y="49"/>
                  </a:lnTo>
                  <a:lnTo>
                    <a:pt x="1407" y="97"/>
                  </a:lnTo>
                  <a:lnTo>
                    <a:pt x="1405" y="145"/>
                  </a:lnTo>
                  <a:lnTo>
                    <a:pt x="1401" y="191"/>
                  </a:lnTo>
                  <a:lnTo>
                    <a:pt x="1397" y="239"/>
                  </a:lnTo>
                  <a:lnTo>
                    <a:pt x="1391" y="286"/>
                  </a:lnTo>
                  <a:lnTo>
                    <a:pt x="1385" y="333"/>
                  </a:lnTo>
                  <a:lnTo>
                    <a:pt x="1378" y="380"/>
                  </a:lnTo>
                  <a:lnTo>
                    <a:pt x="1372" y="427"/>
                  </a:lnTo>
                  <a:lnTo>
                    <a:pt x="1362" y="473"/>
                  </a:lnTo>
                  <a:lnTo>
                    <a:pt x="1354" y="519"/>
                  </a:lnTo>
                  <a:lnTo>
                    <a:pt x="1344" y="565"/>
                  </a:lnTo>
                  <a:lnTo>
                    <a:pt x="1334" y="610"/>
                  </a:lnTo>
                  <a:lnTo>
                    <a:pt x="1323" y="655"/>
                  </a:lnTo>
                  <a:lnTo>
                    <a:pt x="1311" y="699"/>
                  </a:lnTo>
                  <a:lnTo>
                    <a:pt x="1299" y="744"/>
                  </a:lnTo>
                  <a:lnTo>
                    <a:pt x="1286" y="788"/>
                  </a:lnTo>
                  <a:lnTo>
                    <a:pt x="1271" y="833"/>
                  </a:lnTo>
                  <a:lnTo>
                    <a:pt x="1257" y="876"/>
                  </a:lnTo>
                  <a:lnTo>
                    <a:pt x="1241" y="920"/>
                  </a:lnTo>
                  <a:lnTo>
                    <a:pt x="1225" y="963"/>
                  </a:lnTo>
                  <a:lnTo>
                    <a:pt x="1210" y="1005"/>
                  </a:lnTo>
                  <a:lnTo>
                    <a:pt x="1192" y="1048"/>
                  </a:lnTo>
                  <a:lnTo>
                    <a:pt x="1174" y="1090"/>
                  </a:lnTo>
                  <a:lnTo>
                    <a:pt x="1156" y="1132"/>
                  </a:lnTo>
                  <a:lnTo>
                    <a:pt x="1136" y="1173"/>
                  </a:lnTo>
                  <a:lnTo>
                    <a:pt x="1117" y="1214"/>
                  </a:lnTo>
                  <a:lnTo>
                    <a:pt x="1097" y="1254"/>
                  </a:lnTo>
                  <a:lnTo>
                    <a:pt x="1076" y="1295"/>
                  </a:lnTo>
                  <a:lnTo>
                    <a:pt x="1054" y="1335"/>
                  </a:lnTo>
                  <a:lnTo>
                    <a:pt x="1031" y="1374"/>
                  </a:lnTo>
                  <a:lnTo>
                    <a:pt x="1009" y="1414"/>
                  </a:lnTo>
                  <a:lnTo>
                    <a:pt x="986" y="1453"/>
                  </a:lnTo>
                  <a:lnTo>
                    <a:pt x="962" y="1490"/>
                  </a:lnTo>
                  <a:lnTo>
                    <a:pt x="937" y="1528"/>
                  </a:lnTo>
                  <a:lnTo>
                    <a:pt x="912" y="1566"/>
                  </a:lnTo>
                  <a:lnTo>
                    <a:pt x="887" y="1603"/>
                  </a:lnTo>
                  <a:lnTo>
                    <a:pt x="860" y="1640"/>
                  </a:lnTo>
                  <a:lnTo>
                    <a:pt x="833" y="1676"/>
                  </a:lnTo>
                  <a:lnTo>
                    <a:pt x="806" y="1712"/>
                  </a:lnTo>
                  <a:lnTo>
                    <a:pt x="778" y="1747"/>
                  </a:lnTo>
                  <a:lnTo>
                    <a:pt x="750" y="1781"/>
                  </a:lnTo>
                  <a:lnTo>
                    <a:pt x="720" y="1817"/>
                  </a:lnTo>
                  <a:lnTo>
                    <a:pt x="691" y="1850"/>
                  </a:lnTo>
                  <a:lnTo>
                    <a:pt x="661" y="1884"/>
                  </a:lnTo>
                  <a:lnTo>
                    <a:pt x="631" y="1917"/>
                  </a:lnTo>
                  <a:lnTo>
                    <a:pt x="599" y="1949"/>
                  </a:lnTo>
                  <a:lnTo>
                    <a:pt x="568" y="1981"/>
                  </a:lnTo>
                  <a:lnTo>
                    <a:pt x="536" y="2013"/>
                  </a:lnTo>
                  <a:lnTo>
                    <a:pt x="503" y="2044"/>
                  </a:lnTo>
                  <a:lnTo>
                    <a:pt x="470" y="2075"/>
                  </a:lnTo>
                  <a:lnTo>
                    <a:pt x="437" y="2106"/>
                  </a:lnTo>
                  <a:lnTo>
                    <a:pt x="403" y="2134"/>
                  </a:lnTo>
                  <a:lnTo>
                    <a:pt x="368" y="2164"/>
                  </a:lnTo>
                  <a:lnTo>
                    <a:pt x="333" y="2192"/>
                  </a:lnTo>
                  <a:lnTo>
                    <a:pt x="298" y="2220"/>
                  </a:lnTo>
                  <a:lnTo>
                    <a:pt x="262" y="2247"/>
                  </a:lnTo>
                  <a:lnTo>
                    <a:pt x="226" y="2274"/>
                  </a:lnTo>
                  <a:lnTo>
                    <a:pt x="189" y="2301"/>
                  </a:lnTo>
                  <a:lnTo>
                    <a:pt x="153" y="2327"/>
                  </a:lnTo>
                  <a:lnTo>
                    <a:pt x="115" y="2352"/>
                  </a:lnTo>
                  <a:lnTo>
                    <a:pt x="77" y="2376"/>
                  </a:lnTo>
                  <a:lnTo>
                    <a:pt x="39" y="2400"/>
                  </a:lnTo>
                  <a:lnTo>
                    <a:pt x="0" y="2424"/>
                  </a:lnTo>
                  <a:lnTo>
                    <a:pt x="0" y="242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8" name="Freeform 37">
              <a:extLst>
                <a:ext uri="{FF2B5EF4-FFF2-40B4-BE49-F238E27FC236}">
                  <a16:creationId xmlns:a16="http://schemas.microsoft.com/office/drawing/2014/main" id="{8C46D438-1239-2840-A7F9-8E5EED092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6205726"/>
              <a:ext cx="639633" cy="957149"/>
            </a:xfrm>
            <a:custGeom>
              <a:avLst/>
              <a:gdLst>
                <a:gd name="T0" fmla="*/ 1944 w 1944"/>
                <a:gd name="T1" fmla="*/ 2902 h 2911"/>
                <a:gd name="T2" fmla="*/ 1937 w 1944"/>
                <a:gd name="T3" fmla="*/ 2729 h 2911"/>
                <a:gd name="T4" fmla="*/ 1922 w 1944"/>
                <a:gd name="T5" fmla="*/ 2559 h 2911"/>
                <a:gd name="T6" fmla="*/ 1899 w 1944"/>
                <a:gd name="T7" fmla="*/ 2391 h 2911"/>
                <a:gd name="T8" fmla="*/ 1868 w 1944"/>
                <a:gd name="T9" fmla="*/ 2227 h 2911"/>
                <a:gd name="T10" fmla="*/ 1831 w 1944"/>
                <a:gd name="T11" fmla="*/ 2065 h 2911"/>
                <a:gd name="T12" fmla="*/ 1784 w 1944"/>
                <a:gd name="T13" fmla="*/ 1905 h 2911"/>
                <a:gd name="T14" fmla="*/ 1730 w 1944"/>
                <a:gd name="T15" fmla="*/ 1750 h 2911"/>
                <a:gd name="T16" fmla="*/ 1670 w 1944"/>
                <a:gd name="T17" fmla="*/ 1597 h 2911"/>
                <a:gd name="T18" fmla="*/ 1602 w 1944"/>
                <a:gd name="T19" fmla="*/ 1449 h 2911"/>
                <a:gd name="T20" fmla="*/ 1527 w 1944"/>
                <a:gd name="T21" fmla="*/ 1304 h 2911"/>
                <a:gd name="T22" fmla="*/ 1446 w 1944"/>
                <a:gd name="T23" fmla="*/ 1163 h 2911"/>
                <a:gd name="T24" fmla="*/ 1359 w 1944"/>
                <a:gd name="T25" fmla="*/ 1028 h 2911"/>
                <a:gd name="T26" fmla="*/ 1265 w 1944"/>
                <a:gd name="T27" fmla="*/ 896 h 2911"/>
                <a:gd name="T28" fmla="*/ 1165 w 1944"/>
                <a:gd name="T29" fmla="*/ 768 h 2911"/>
                <a:gd name="T30" fmla="*/ 1060 w 1944"/>
                <a:gd name="T31" fmla="*/ 646 h 2911"/>
                <a:gd name="T32" fmla="*/ 950 w 1944"/>
                <a:gd name="T33" fmla="*/ 530 h 2911"/>
                <a:gd name="T34" fmla="*/ 833 w 1944"/>
                <a:gd name="T35" fmla="*/ 418 h 2911"/>
                <a:gd name="T36" fmla="*/ 711 w 1944"/>
                <a:gd name="T37" fmla="*/ 312 h 2911"/>
                <a:gd name="T38" fmla="*/ 586 w 1944"/>
                <a:gd name="T39" fmla="*/ 211 h 2911"/>
                <a:gd name="T40" fmla="*/ 454 w 1944"/>
                <a:gd name="T41" fmla="*/ 117 h 2911"/>
                <a:gd name="T42" fmla="*/ 319 w 1944"/>
                <a:gd name="T43" fmla="*/ 29 h 2911"/>
                <a:gd name="T44" fmla="*/ 0 w 1944"/>
                <a:gd name="T45" fmla="*/ 460 h 2911"/>
                <a:gd name="T46" fmla="*/ 117 w 1944"/>
                <a:gd name="T47" fmla="*/ 533 h 2911"/>
                <a:gd name="T48" fmla="*/ 228 w 1944"/>
                <a:gd name="T49" fmla="*/ 611 h 2911"/>
                <a:gd name="T50" fmla="*/ 336 w 1944"/>
                <a:gd name="T51" fmla="*/ 694 h 2911"/>
                <a:gd name="T52" fmla="*/ 439 w 1944"/>
                <a:gd name="T53" fmla="*/ 782 h 2911"/>
                <a:gd name="T54" fmla="*/ 540 w 1944"/>
                <a:gd name="T55" fmla="*/ 875 h 2911"/>
                <a:gd name="T56" fmla="*/ 635 w 1944"/>
                <a:gd name="T57" fmla="*/ 972 h 2911"/>
                <a:gd name="T58" fmla="*/ 725 w 1944"/>
                <a:gd name="T59" fmla="*/ 1074 h 2911"/>
                <a:gd name="T60" fmla="*/ 810 w 1944"/>
                <a:gd name="T61" fmla="*/ 1179 h 2911"/>
                <a:gd name="T62" fmla="*/ 891 w 1944"/>
                <a:gd name="T63" fmla="*/ 1290 h 2911"/>
                <a:gd name="T64" fmla="*/ 967 w 1944"/>
                <a:gd name="T65" fmla="*/ 1403 h 2911"/>
                <a:gd name="T66" fmla="*/ 1037 w 1944"/>
                <a:gd name="T67" fmla="*/ 1521 h 2911"/>
                <a:gd name="T68" fmla="*/ 1103 w 1944"/>
                <a:gd name="T69" fmla="*/ 1642 h 2911"/>
                <a:gd name="T70" fmla="*/ 1161 w 1944"/>
                <a:gd name="T71" fmla="*/ 1766 h 2911"/>
                <a:gd name="T72" fmla="*/ 1214 w 1944"/>
                <a:gd name="T73" fmla="*/ 1894 h 2911"/>
                <a:gd name="T74" fmla="*/ 1261 w 1944"/>
                <a:gd name="T75" fmla="*/ 2025 h 2911"/>
                <a:gd name="T76" fmla="*/ 1302 w 1944"/>
                <a:gd name="T77" fmla="*/ 2158 h 2911"/>
                <a:gd name="T78" fmla="*/ 1338 w 1944"/>
                <a:gd name="T79" fmla="*/ 2294 h 2911"/>
                <a:gd name="T80" fmla="*/ 1365 w 1944"/>
                <a:gd name="T81" fmla="*/ 2433 h 2911"/>
                <a:gd name="T82" fmla="*/ 1387 w 1944"/>
                <a:gd name="T83" fmla="*/ 2573 h 2911"/>
                <a:gd name="T84" fmla="*/ 1402 w 1944"/>
                <a:gd name="T85" fmla="*/ 2717 h 2911"/>
                <a:gd name="T86" fmla="*/ 1408 w 1944"/>
                <a:gd name="T87" fmla="*/ 2862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911">
                  <a:moveTo>
                    <a:pt x="1410" y="2911"/>
                  </a:moveTo>
                  <a:lnTo>
                    <a:pt x="1944" y="2902"/>
                  </a:lnTo>
                  <a:lnTo>
                    <a:pt x="1944" y="2902"/>
                  </a:lnTo>
                  <a:lnTo>
                    <a:pt x="1942" y="2845"/>
                  </a:lnTo>
                  <a:lnTo>
                    <a:pt x="1940" y="2786"/>
                  </a:lnTo>
                  <a:lnTo>
                    <a:pt x="1937" y="2729"/>
                  </a:lnTo>
                  <a:lnTo>
                    <a:pt x="1933" y="2672"/>
                  </a:lnTo>
                  <a:lnTo>
                    <a:pt x="1928" y="2616"/>
                  </a:lnTo>
                  <a:lnTo>
                    <a:pt x="1922" y="2559"/>
                  </a:lnTo>
                  <a:lnTo>
                    <a:pt x="1915" y="2503"/>
                  </a:lnTo>
                  <a:lnTo>
                    <a:pt x="1908" y="2447"/>
                  </a:lnTo>
                  <a:lnTo>
                    <a:pt x="1899" y="2391"/>
                  </a:lnTo>
                  <a:lnTo>
                    <a:pt x="1890" y="2337"/>
                  </a:lnTo>
                  <a:lnTo>
                    <a:pt x="1880" y="2281"/>
                  </a:lnTo>
                  <a:lnTo>
                    <a:pt x="1868" y="2227"/>
                  </a:lnTo>
                  <a:lnTo>
                    <a:pt x="1857" y="2172"/>
                  </a:lnTo>
                  <a:lnTo>
                    <a:pt x="1844" y="2119"/>
                  </a:lnTo>
                  <a:lnTo>
                    <a:pt x="1831" y="2065"/>
                  </a:lnTo>
                  <a:lnTo>
                    <a:pt x="1816" y="2011"/>
                  </a:lnTo>
                  <a:lnTo>
                    <a:pt x="1800" y="1958"/>
                  </a:lnTo>
                  <a:lnTo>
                    <a:pt x="1784" y="1905"/>
                  </a:lnTo>
                  <a:lnTo>
                    <a:pt x="1767" y="1853"/>
                  </a:lnTo>
                  <a:lnTo>
                    <a:pt x="1748" y="1801"/>
                  </a:lnTo>
                  <a:lnTo>
                    <a:pt x="1730" y="1750"/>
                  </a:lnTo>
                  <a:lnTo>
                    <a:pt x="1711" y="1699"/>
                  </a:lnTo>
                  <a:lnTo>
                    <a:pt x="1690" y="1647"/>
                  </a:lnTo>
                  <a:lnTo>
                    <a:pt x="1670" y="1597"/>
                  </a:lnTo>
                  <a:lnTo>
                    <a:pt x="1648" y="1548"/>
                  </a:lnTo>
                  <a:lnTo>
                    <a:pt x="1625" y="1498"/>
                  </a:lnTo>
                  <a:lnTo>
                    <a:pt x="1602" y="1449"/>
                  </a:lnTo>
                  <a:lnTo>
                    <a:pt x="1577" y="1401"/>
                  </a:lnTo>
                  <a:lnTo>
                    <a:pt x="1553" y="1352"/>
                  </a:lnTo>
                  <a:lnTo>
                    <a:pt x="1527" y="1304"/>
                  </a:lnTo>
                  <a:lnTo>
                    <a:pt x="1501" y="1257"/>
                  </a:lnTo>
                  <a:lnTo>
                    <a:pt x="1473" y="1210"/>
                  </a:lnTo>
                  <a:lnTo>
                    <a:pt x="1446" y="1163"/>
                  </a:lnTo>
                  <a:lnTo>
                    <a:pt x="1418" y="1118"/>
                  </a:lnTo>
                  <a:lnTo>
                    <a:pt x="1389" y="1072"/>
                  </a:lnTo>
                  <a:lnTo>
                    <a:pt x="1359" y="1028"/>
                  </a:lnTo>
                  <a:lnTo>
                    <a:pt x="1328" y="983"/>
                  </a:lnTo>
                  <a:lnTo>
                    <a:pt x="1297" y="940"/>
                  </a:lnTo>
                  <a:lnTo>
                    <a:pt x="1265" y="896"/>
                  </a:lnTo>
                  <a:lnTo>
                    <a:pt x="1233" y="853"/>
                  </a:lnTo>
                  <a:lnTo>
                    <a:pt x="1200" y="811"/>
                  </a:lnTo>
                  <a:lnTo>
                    <a:pt x="1165" y="768"/>
                  </a:lnTo>
                  <a:lnTo>
                    <a:pt x="1131" y="727"/>
                  </a:lnTo>
                  <a:lnTo>
                    <a:pt x="1096" y="686"/>
                  </a:lnTo>
                  <a:lnTo>
                    <a:pt x="1060" y="646"/>
                  </a:lnTo>
                  <a:lnTo>
                    <a:pt x="1024" y="608"/>
                  </a:lnTo>
                  <a:lnTo>
                    <a:pt x="987" y="568"/>
                  </a:lnTo>
                  <a:lnTo>
                    <a:pt x="950" y="530"/>
                  </a:lnTo>
                  <a:lnTo>
                    <a:pt x="911" y="492"/>
                  </a:lnTo>
                  <a:lnTo>
                    <a:pt x="872" y="455"/>
                  </a:lnTo>
                  <a:lnTo>
                    <a:pt x="833" y="418"/>
                  </a:lnTo>
                  <a:lnTo>
                    <a:pt x="793" y="382"/>
                  </a:lnTo>
                  <a:lnTo>
                    <a:pt x="752" y="346"/>
                  </a:lnTo>
                  <a:lnTo>
                    <a:pt x="711" y="312"/>
                  </a:lnTo>
                  <a:lnTo>
                    <a:pt x="670" y="278"/>
                  </a:lnTo>
                  <a:lnTo>
                    <a:pt x="628" y="245"/>
                  </a:lnTo>
                  <a:lnTo>
                    <a:pt x="586" y="211"/>
                  </a:lnTo>
                  <a:lnTo>
                    <a:pt x="542" y="179"/>
                  </a:lnTo>
                  <a:lnTo>
                    <a:pt x="498" y="148"/>
                  </a:lnTo>
                  <a:lnTo>
                    <a:pt x="454" y="117"/>
                  </a:lnTo>
                  <a:lnTo>
                    <a:pt x="410" y="87"/>
                  </a:lnTo>
                  <a:lnTo>
                    <a:pt x="364" y="57"/>
                  </a:lnTo>
                  <a:lnTo>
                    <a:pt x="319" y="29"/>
                  </a:lnTo>
                  <a:lnTo>
                    <a:pt x="272" y="0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39" y="484"/>
                  </a:lnTo>
                  <a:lnTo>
                    <a:pt x="78" y="508"/>
                  </a:lnTo>
                  <a:lnTo>
                    <a:pt x="117" y="533"/>
                  </a:lnTo>
                  <a:lnTo>
                    <a:pt x="154" y="558"/>
                  </a:lnTo>
                  <a:lnTo>
                    <a:pt x="191" y="585"/>
                  </a:lnTo>
                  <a:lnTo>
                    <a:pt x="228" y="611"/>
                  </a:lnTo>
                  <a:lnTo>
                    <a:pt x="265" y="638"/>
                  </a:lnTo>
                  <a:lnTo>
                    <a:pt x="300" y="666"/>
                  </a:lnTo>
                  <a:lnTo>
                    <a:pt x="336" y="694"/>
                  </a:lnTo>
                  <a:lnTo>
                    <a:pt x="371" y="723"/>
                  </a:lnTo>
                  <a:lnTo>
                    <a:pt x="405" y="752"/>
                  </a:lnTo>
                  <a:lnTo>
                    <a:pt x="439" y="782"/>
                  </a:lnTo>
                  <a:lnTo>
                    <a:pt x="474" y="813"/>
                  </a:lnTo>
                  <a:lnTo>
                    <a:pt x="507" y="844"/>
                  </a:lnTo>
                  <a:lnTo>
                    <a:pt x="540" y="875"/>
                  </a:lnTo>
                  <a:lnTo>
                    <a:pt x="572" y="907"/>
                  </a:lnTo>
                  <a:lnTo>
                    <a:pt x="604" y="940"/>
                  </a:lnTo>
                  <a:lnTo>
                    <a:pt x="635" y="972"/>
                  </a:lnTo>
                  <a:lnTo>
                    <a:pt x="665" y="1006"/>
                  </a:lnTo>
                  <a:lnTo>
                    <a:pt x="695" y="1039"/>
                  </a:lnTo>
                  <a:lnTo>
                    <a:pt x="725" y="1074"/>
                  </a:lnTo>
                  <a:lnTo>
                    <a:pt x="754" y="1109"/>
                  </a:lnTo>
                  <a:lnTo>
                    <a:pt x="783" y="1144"/>
                  </a:lnTo>
                  <a:lnTo>
                    <a:pt x="810" y="1179"/>
                  </a:lnTo>
                  <a:lnTo>
                    <a:pt x="838" y="1216"/>
                  </a:lnTo>
                  <a:lnTo>
                    <a:pt x="865" y="1252"/>
                  </a:lnTo>
                  <a:lnTo>
                    <a:pt x="891" y="1290"/>
                  </a:lnTo>
                  <a:lnTo>
                    <a:pt x="918" y="1328"/>
                  </a:lnTo>
                  <a:lnTo>
                    <a:pt x="943" y="1365"/>
                  </a:lnTo>
                  <a:lnTo>
                    <a:pt x="967" y="1403"/>
                  </a:lnTo>
                  <a:lnTo>
                    <a:pt x="991" y="1442"/>
                  </a:lnTo>
                  <a:lnTo>
                    <a:pt x="1015" y="1482"/>
                  </a:lnTo>
                  <a:lnTo>
                    <a:pt x="1037" y="1521"/>
                  </a:lnTo>
                  <a:lnTo>
                    <a:pt x="1059" y="1561"/>
                  </a:lnTo>
                  <a:lnTo>
                    <a:pt x="1081" y="1602"/>
                  </a:lnTo>
                  <a:lnTo>
                    <a:pt x="1103" y="1642"/>
                  </a:lnTo>
                  <a:lnTo>
                    <a:pt x="1122" y="1683"/>
                  </a:lnTo>
                  <a:lnTo>
                    <a:pt x="1142" y="1725"/>
                  </a:lnTo>
                  <a:lnTo>
                    <a:pt x="1161" y="1766"/>
                  </a:lnTo>
                  <a:lnTo>
                    <a:pt x="1179" y="1808"/>
                  </a:lnTo>
                  <a:lnTo>
                    <a:pt x="1197" y="1852"/>
                  </a:lnTo>
                  <a:lnTo>
                    <a:pt x="1214" y="1894"/>
                  </a:lnTo>
                  <a:lnTo>
                    <a:pt x="1230" y="1937"/>
                  </a:lnTo>
                  <a:lnTo>
                    <a:pt x="1246" y="1981"/>
                  </a:lnTo>
                  <a:lnTo>
                    <a:pt x="1261" y="2025"/>
                  </a:lnTo>
                  <a:lnTo>
                    <a:pt x="1276" y="2068"/>
                  </a:lnTo>
                  <a:lnTo>
                    <a:pt x="1290" y="2113"/>
                  </a:lnTo>
                  <a:lnTo>
                    <a:pt x="1302" y="2158"/>
                  </a:lnTo>
                  <a:lnTo>
                    <a:pt x="1315" y="2203"/>
                  </a:lnTo>
                  <a:lnTo>
                    <a:pt x="1326" y="2249"/>
                  </a:lnTo>
                  <a:lnTo>
                    <a:pt x="1338" y="2294"/>
                  </a:lnTo>
                  <a:lnTo>
                    <a:pt x="1347" y="2340"/>
                  </a:lnTo>
                  <a:lnTo>
                    <a:pt x="1357" y="2386"/>
                  </a:lnTo>
                  <a:lnTo>
                    <a:pt x="1365" y="2433"/>
                  </a:lnTo>
                  <a:lnTo>
                    <a:pt x="1373" y="2479"/>
                  </a:lnTo>
                  <a:lnTo>
                    <a:pt x="1380" y="2526"/>
                  </a:lnTo>
                  <a:lnTo>
                    <a:pt x="1387" y="2573"/>
                  </a:lnTo>
                  <a:lnTo>
                    <a:pt x="1392" y="2621"/>
                  </a:lnTo>
                  <a:lnTo>
                    <a:pt x="1397" y="2669"/>
                  </a:lnTo>
                  <a:lnTo>
                    <a:pt x="1402" y="2717"/>
                  </a:lnTo>
                  <a:lnTo>
                    <a:pt x="1405" y="2765"/>
                  </a:lnTo>
                  <a:lnTo>
                    <a:pt x="1407" y="2813"/>
                  </a:lnTo>
                  <a:lnTo>
                    <a:pt x="1408" y="2862"/>
                  </a:lnTo>
                  <a:lnTo>
                    <a:pt x="1410" y="2911"/>
                  </a:lnTo>
                  <a:lnTo>
                    <a:pt x="1410" y="291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EF1A4FE3-DCE6-714D-BDAA-A7E476EF4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1391" y="8002681"/>
              <a:ext cx="1085996" cy="294507"/>
            </a:xfrm>
            <a:custGeom>
              <a:avLst/>
              <a:gdLst>
                <a:gd name="T0" fmla="*/ 1598 w 3301"/>
                <a:gd name="T1" fmla="*/ 361 h 895"/>
                <a:gd name="T2" fmla="*/ 1458 w 3301"/>
                <a:gd name="T3" fmla="*/ 355 h 895"/>
                <a:gd name="T4" fmla="*/ 1319 w 3301"/>
                <a:gd name="T5" fmla="*/ 344 h 895"/>
                <a:gd name="T6" fmla="*/ 1183 w 3301"/>
                <a:gd name="T7" fmla="*/ 325 h 895"/>
                <a:gd name="T8" fmla="*/ 1049 w 3301"/>
                <a:gd name="T9" fmla="*/ 299 h 895"/>
                <a:gd name="T10" fmla="*/ 917 w 3301"/>
                <a:gd name="T11" fmla="*/ 269 h 895"/>
                <a:gd name="T12" fmla="*/ 787 w 3301"/>
                <a:gd name="T13" fmla="*/ 232 h 895"/>
                <a:gd name="T14" fmla="*/ 661 w 3301"/>
                <a:gd name="T15" fmla="*/ 189 h 895"/>
                <a:gd name="T16" fmla="*/ 536 w 3301"/>
                <a:gd name="T17" fmla="*/ 141 h 895"/>
                <a:gd name="T18" fmla="*/ 335 w 3301"/>
                <a:gd name="T19" fmla="*/ 48 h 895"/>
                <a:gd name="T20" fmla="*/ 0 w 3301"/>
                <a:gd name="T21" fmla="*/ 474 h 895"/>
                <a:gd name="T22" fmla="*/ 139 w 3301"/>
                <a:gd name="T23" fmla="*/ 547 h 895"/>
                <a:gd name="T24" fmla="*/ 282 w 3301"/>
                <a:gd name="T25" fmla="*/ 613 h 895"/>
                <a:gd name="T26" fmla="*/ 429 w 3301"/>
                <a:gd name="T27" fmla="*/ 673 h 895"/>
                <a:gd name="T28" fmla="*/ 579 w 3301"/>
                <a:gd name="T29" fmla="*/ 725 h 895"/>
                <a:gd name="T30" fmla="*/ 730 w 3301"/>
                <a:gd name="T31" fmla="*/ 772 h 895"/>
                <a:gd name="T32" fmla="*/ 887 w 3301"/>
                <a:gd name="T33" fmla="*/ 811 h 895"/>
                <a:gd name="T34" fmla="*/ 1044 w 3301"/>
                <a:gd name="T35" fmla="*/ 843 h 895"/>
                <a:gd name="T36" fmla="*/ 1205 w 3301"/>
                <a:gd name="T37" fmla="*/ 868 h 895"/>
                <a:gd name="T38" fmla="*/ 1368 w 3301"/>
                <a:gd name="T39" fmla="*/ 884 h 895"/>
                <a:gd name="T40" fmla="*/ 1534 w 3301"/>
                <a:gd name="T41" fmla="*/ 894 h 895"/>
                <a:gd name="T42" fmla="*/ 1646 w 3301"/>
                <a:gd name="T43" fmla="*/ 895 h 895"/>
                <a:gd name="T44" fmla="*/ 1813 w 3301"/>
                <a:gd name="T45" fmla="*/ 892 h 895"/>
                <a:gd name="T46" fmla="*/ 1979 w 3301"/>
                <a:gd name="T47" fmla="*/ 879 h 895"/>
                <a:gd name="T48" fmla="*/ 2143 w 3301"/>
                <a:gd name="T49" fmla="*/ 860 h 895"/>
                <a:gd name="T50" fmla="*/ 2304 w 3301"/>
                <a:gd name="T51" fmla="*/ 831 h 895"/>
                <a:gd name="T52" fmla="*/ 2463 w 3301"/>
                <a:gd name="T53" fmla="*/ 797 h 895"/>
                <a:gd name="T54" fmla="*/ 2618 w 3301"/>
                <a:gd name="T55" fmla="*/ 755 h 895"/>
                <a:gd name="T56" fmla="*/ 2771 w 3301"/>
                <a:gd name="T57" fmla="*/ 706 h 895"/>
                <a:gd name="T58" fmla="*/ 2920 w 3301"/>
                <a:gd name="T59" fmla="*/ 649 h 895"/>
                <a:gd name="T60" fmla="*/ 3066 w 3301"/>
                <a:gd name="T61" fmla="*/ 586 h 895"/>
                <a:gd name="T62" fmla="*/ 3209 w 3301"/>
                <a:gd name="T63" fmla="*/ 517 h 895"/>
                <a:gd name="T64" fmla="*/ 3042 w 3301"/>
                <a:gd name="T65" fmla="*/ 0 h 895"/>
                <a:gd name="T66" fmla="*/ 2925 w 3301"/>
                <a:gd name="T67" fmla="*/ 63 h 895"/>
                <a:gd name="T68" fmla="*/ 2803 w 3301"/>
                <a:gd name="T69" fmla="*/ 119 h 895"/>
                <a:gd name="T70" fmla="*/ 2679 w 3301"/>
                <a:gd name="T71" fmla="*/ 170 h 895"/>
                <a:gd name="T72" fmla="*/ 2552 w 3301"/>
                <a:gd name="T73" fmla="*/ 216 h 895"/>
                <a:gd name="T74" fmla="*/ 2423 w 3301"/>
                <a:gd name="T75" fmla="*/ 256 h 895"/>
                <a:gd name="T76" fmla="*/ 2290 w 3301"/>
                <a:gd name="T77" fmla="*/ 289 h 895"/>
                <a:gd name="T78" fmla="*/ 2156 w 3301"/>
                <a:gd name="T79" fmla="*/ 317 h 895"/>
                <a:gd name="T80" fmla="*/ 2019 w 3301"/>
                <a:gd name="T81" fmla="*/ 337 h 895"/>
                <a:gd name="T82" fmla="*/ 1881 w 3301"/>
                <a:gd name="T83" fmla="*/ 352 h 895"/>
                <a:gd name="T84" fmla="*/ 1740 w 3301"/>
                <a:gd name="T85" fmla="*/ 360 h 895"/>
                <a:gd name="T86" fmla="*/ 1646 w 3301"/>
                <a:gd name="T87" fmla="*/ 36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01" h="895">
                  <a:moveTo>
                    <a:pt x="1646" y="362"/>
                  </a:moveTo>
                  <a:lnTo>
                    <a:pt x="1646" y="362"/>
                  </a:lnTo>
                  <a:lnTo>
                    <a:pt x="1598" y="361"/>
                  </a:lnTo>
                  <a:lnTo>
                    <a:pt x="1551" y="360"/>
                  </a:lnTo>
                  <a:lnTo>
                    <a:pt x="1504" y="359"/>
                  </a:lnTo>
                  <a:lnTo>
                    <a:pt x="1458" y="355"/>
                  </a:lnTo>
                  <a:lnTo>
                    <a:pt x="1412" y="352"/>
                  </a:lnTo>
                  <a:lnTo>
                    <a:pt x="1366" y="349"/>
                  </a:lnTo>
                  <a:lnTo>
                    <a:pt x="1319" y="344"/>
                  </a:lnTo>
                  <a:lnTo>
                    <a:pt x="1274" y="338"/>
                  </a:lnTo>
                  <a:lnTo>
                    <a:pt x="1229" y="331"/>
                  </a:lnTo>
                  <a:lnTo>
                    <a:pt x="1183" y="325"/>
                  </a:lnTo>
                  <a:lnTo>
                    <a:pt x="1139" y="318"/>
                  </a:lnTo>
                  <a:lnTo>
                    <a:pt x="1093" y="309"/>
                  </a:lnTo>
                  <a:lnTo>
                    <a:pt x="1049" y="299"/>
                  </a:lnTo>
                  <a:lnTo>
                    <a:pt x="1005" y="290"/>
                  </a:lnTo>
                  <a:lnTo>
                    <a:pt x="961" y="280"/>
                  </a:lnTo>
                  <a:lnTo>
                    <a:pt x="917" y="269"/>
                  </a:lnTo>
                  <a:lnTo>
                    <a:pt x="874" y="257"/>
                  </a:lnTo>
                  <a:lnTo>
                    <a:pt x="831" y="245"/>
                  </a:lnTo>
                  <a:lnTo>
                    <a:pt x="787" y="232"/>
                  </a:lnTo>
                  <a:lnTo>
                    <a:pt x="745" y="218"/>
                  </a:lnTo>
                  <a:lnTo>
                    <a:pt x="703" y="205"/>
                  </a:lnTo>
                  <a:lnTo>
                    <a:pt x="661" y="189"/>
                  </a:lnTo>
                  <a:lnTo>
                    <a:pt x="620" y="174"/>
                  </a:lnTo>
                  <a:lnTo>
                    <a:pt x="577" y="158"/>
                  </a:lnTo>
                  <a:lnTo>
                    <a:pt x="536" y="141"/>
                  </a:lnTo>
                  <a:lnTo>
                    <a:pt x="495" y="124"/>
                  </a:lnTo>
                  <a:lnTo>
                    <a:pt x="415" y="87"/>
                  </a:lnTo>
                  <a:lnTo>
                    <a:pt x="335" y="48"/>
                  </a:lnTo>
                  <a:lnTo>
                    <a:pt x="258" y="7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47" y="499"/>
                  </a:lnTo>
                  <a:lnTo>
                    <a:pt x="92" y="523"/>
                  </a:lnTo>
                  <a:lnTo>
                    <a:pt x="139" y="547"/>
                  </a:lnTo>
                  <a:lnTo>
                    <a:pt x="187" y="570"/>
                  </a:lnTo>
                  <a:lnTo>
                    <a:pt x="234" y="592"/>
                  </a:lnTo>
                  <a:lnTo>
                    <a:pt x="282" y="613"/>
                  </a:lnTo>
                  <a:lnTo>
                    <a:pt x="331" y="634"/>
                  </a:lnTo>
                  <a:lnTo>
                    <a:pt x="380" y="653"/>
                  </a:lnTo>
                  <a:lnTo>
                    <a:pt x="429" y="673"/>
                  </a:lnTo>
                  <a:lnTo>
                    <a:pt x="478" y="691"/>
                  </a:lnTo>
                  <a:lnTo>
                    <a:pt x="528" y="708"/>
                  </a:lnTo>
                  <a:lnTo>
                    <a:pt x="579" y="725"/>
                  </a:lnTo>
                  <a:lnTo>
                    <a:pt x="629" y="741"/>
                  </a:lnTo>
                  <a:lnTo>
                    <a:pt x="679" y="757"/>
                  </a:lnTo>
                  <a:lnTo>
                    <a:pt x="730" y="772"/>
                  </a:lnTo>
                  <a:lnTo>
                    <a:pt x="782" y="786"/>
                  </a:lnTo>
                  <a:lnTo>
                    <a:pt x="834" y="798"/>
                  </a:lnTo>
                  <a:lnTo>
                    <a:pt x="887" y="811"/>
                  </a:lnTo>
                  <a:lnTo>
                    <a:pt x="939" y="822"/>
                  </a:lnTo>
                  <a:lnTo>
                    <a:pt x="992" y="832"/>
                  </a:lnTo>
                  <a:lnTo>
                    <a:pt x="1044" y="843"/>
                  </a:lnTo>
                  <a:lnTo>
                    <a:pt x="1098" y="852"/>
                  </a:lnTo>
                  <a:lnTo>
                    <a:pt x="1151" y="860"/>
                  </a:lnTo>
                  <a:lnTo>
                    <a:pt x="1205" y="868"/>
                  </a:lnTo>
                  <a:lnTo>
                    <a:pt x="1260" y="874"/>
                  </a:lnTo>
                  <a:lnTo>
                    <a:pt x="1313" y="879"/>
                  </a:lnTo>
                  <a:lnTo>
                    <a:pt x="1368" y="884"/>
                  </a:lnTo>
                  <a:lnTo>
                    <a:pt x="1423" y="888"/>
                  </a:lnTo>
                  <a:lnTo>
                    <a:pt x="1478" y="892"/>
                  </a:lnTo>
                  <a:lnTo>
                    <a:pt x="1534" y="894"/>
                  </a:lnTo>
                  <a:lnTo>
                    <a:pt x="1590" y="895"/>
                  </a:lnTo>
                  <a:lnTo>
                    <a:pt x="1646" y="895"/>
                  </a:lnTo>
                  <a:lnTo>
                    <a:pt x="1646" y="895"/>
                  </a:lnTo>
                  <a:lnTo>
                    <a:pt x="1701" y="895"/>
                  </a:lnTo>
                  <a:lnTo>
                    <a:pt x="1757" y="894"/>
                  </a:lnTo>
                  <a:lnTo>
                    <a:pt x="1813" y="892"/>
                  </a:lnTo>
                  <a:lnTo>
                    <a:pt x="1869" y="888"/>
                  </a:lnTo>
                  <a:lnTo>
                    <a:pt x="1924" y="884"/>
                  </a:lnTo>
                  <a:lnTo>
                    <a:pt x="1979" y="879"/>
                  </a:lnTo>
                  <a:lnTo>
                    <a:pt x="2034" y="874"/>
                  </a:lnTo>
                  <a:lnTo>
                    <a:pt x="2088" y="867"/>
                  </a:lnTo>
                  <a:lnTo>
                    <a:pt x="2143" y="860"/>
                  </a:lnTo>
                  <a:lnTo>
                    <a:pt x="2197" y="851"/>
                  </a:lnTo>
                  <a:lnTo>
                    <a:pt x="2250" y="842"/>
                  </a:lnTo>
                  <a:lnTo>
                    <a:pt x="2304" y="831"/>
                  </a:lnTo>
                  <a:lnTo>
                    <a:pt x="2358" y="821"/>
                  </a:lnTo>
                  <a:lnTo>
                    <a:pt x="2410" y="810"/>
                  </a:lnTo>
                  <a:lnTo>
                    <a:pt x="2463" y="797"/>
                  </a:lnTo>
                  <a:lnTo>
                    <a:pt x="2515" y="783"/>
                  </a:lnTo>
                  <a:lnTo>
                    <a:pt x="2567" y="770"/>
                  </a:lnTo>
                  <a:lnTo>
                    <a:pt x="2618" y="755"/>
                  </a:lnTo>
                  <a:lnTo>
                    <a:pt x="2669" y="739"/>
                  </a:lnTo>
                  <a:lnTo>
                    <a:pt x="2721" y="723"/>
                  </a:lnTo>
                  <a:lnTo>
                    <a:pt x="2771" y="706"/>
                  </a:lnTo>
                  <a:lnTo>
                    <a:pt x="2821" y="687"/>
                  </a:lnTo>
                  <a:lnTo>
                    <a:pt x="2871" y="668"/>
                  </a:lnTo>
                  <a:lnTo>
                    <a:pt x="2920" y="649"/>
                  </a:lnTo>
                  <a:lnTo>
                    <a:pt x="2969" y="629"/>
                  </a:lnTo>
                  <a:lnTo>
                    <a:pt x="3018" y="608"/>
                  </a:lnTo>
                  <a:lnTo>
                    <a:pt x="3066" y="586"/>
                  </a:lnTo>
                  <a:lnTo>
                    <a:pt x="3114" y="564"/>
                  </a:lnTo>
                  <a:lnTo>
                    <a:pt x="3162" y="541"/>
                  </a:lnTo>
                  <a:lnTo>
                    <a:pt x="3209" y="517"/>
                  </a:lnTo>
                  <a:lnTo>
                    <a:pt x="3256" y="492"/>
                  </a:lnTo>
                  <a:lnTo>
                    <a:pt x="3301" y="467"/>
                  </a:lnTo>
                  <a:lnTo>
                    <a:pt x="3042" y="0"/>
                  </a:lnTo>
                  <a:lnTo>
                    <a:pt x="3042" y="0"/>
                  </a:lnTo>
                  <a:lnTo>
                    <a:pt x="2964" y="43"/>
                  </a:lnTo>
                  <a:lnTo>
                    <a:pt x="2925" y="63"/>
                  </a:lnTo>
                  <a:lnTo>
                    <a:pt x="2884" y="83"/>
                  </a:lnTo>
                  <a:lnTo>
                    <a:pt x="2844" y="101"/>
                  </a:lnTo>
                  <a:lnTo>
                    <a:pt x="2803" y="119"/>
                  </a:lnTo>
                  <a:lnTo>
                    <a:pt x="2762" y="137"/>
                  </a:lnTo>
                  <a:lnTo>
                    <a:pt x="2721" y="154"/>
                  </a:lnTo>
                  <a:lnTo>
                    <a:pt x="2679" y="170"/>
                  </a:lnTo>
                  <a:lnTo>
                    <a:pt x="2637" y="186"/>
                  </a:lnTo>
                  <a:lnTo>
                    <a:pt x="2595" y="201"/>
                  </a:lnTo>
                  <a:lnTo>
                    <a:pt x="2552" y="216"/>
                  </a:lnTo>
                  <a:lnTo>
                    <a:pt x="2509" y="230"/>
                  </a:lnTo>
                  <a:lnTo>
                    <a:pt x="2466" y="243"/>
                  </a:lnTo>
                  <a:lnTo>
                    <a:pt x="2423" y="256"/>
                  </a:lnTo>
                  <a:lnTo>
                    <a:pt x="2378" y="267"/>
                  </a:lnTo>
                  <a:lnTo>
                    <a:pt x="2335" y="279"/>
                  </a:lnTo>
                  <a:lnTo>
                    <a:pt x="2290" y="289"/>
                  </a:lnTo>
                  <a:lnTo>
                    <a:pt x="2246" y="299"/>
                  </a:lnTo>
                  <a:lnTo>
                    <a:pt x="2201" y="309"/>
                  </a:lnTo>
                  <a:lnTo>
                    <a:pt x="2156" y="317"/>
                  </a:lnTo>
                  <a:lnTo>
                    <a:pt x="2110" y="325"/>
                  </a:lnTo>
                  <a:lnTo>
                    <a:pt x="2064" y="331"/>
                  </a:lnTo>
                  <a:lnTo>
                    <a:pt x="2019" y="337"/>
                  </a:lnTo>
                  <a:lnTo>
                    <a:pt x="1973" y="343"/>
                  </a:lnTo>
                  <a:lnTo>
                    <a:pt x="1926" y="349"/>
                  </a:lnTo>
                  <a:lnTo>
                    <a:pt x="1881" y="352"/>
                  </a:lnTo>
                  <a:lnTo>
                    <a:pt x="1834" y="355"/>
                  </a:lnTo>
                  <a:lnTo>
                    <a:pt x="1787" y="359"/>
                  </a:lnTo>
                  <a:lnTo>
                    <a:pt x="1740" y="360"/>
                  </a:lnTo>
                  <a:lnTo>
                    <a:pt x="1692" y="361"/>
                  </a:lnTo>
                  <a:lnTo>
                    <a:pt x="1646" y="362"/>
                  </a:lnTo>
                  <a:lnTo>
                    <a:pt x="1646" y="36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0" name="Freeform 39">
              <a:extLst>
                <a:ext uri="{FF2B5EF4-FFF2-40B4-BE49-F238E27FC236}">
                  <a16:creationId xmlns:a16="http://schemas.microsoft.com/office/drawing/2014/main" id="{875905C3-249F-C04C-86C1-542724E55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7192785"/>
              <a:ext cx="641935" cy="950245"/>
            </a:xfrm>
            <a:custGeom>
              <a:avLst/>
              <a:gdLst>
                <a:gd name="T0" fmla="*/ 0 w 1954"/>
                <a:gd name="T1" fmla="*/ 9 h 2889"/>
                <a:gd name="T2" fmla="*/ 8 w 1954"/>
                <a:gd name="T3" fmla="*/ 180 h 2889"/>
                <a:gd name="T4" fmla="*/ 24 w 1954"/>
                <a:gd name="T5" fmla="*/ 349 h 2889"/>
                <a:gd name="T6" fmla="*/ 47 w 1954"/>
                <a:gd name="T7" fmla="*/ 516 h 2889"/>
                <a:gd name="T8" fmla="*/ 78 w 1954"/>
                <a:gd name="T9" fmla="*/ 680 h 2889"/>
                <a:gd name="T10" fmla="*/ 118 w 1954"/>
                <a:gd name="T11" fmla="*/ 841 h 2889"/>
                <a:gd name="T12" fmla="*/ 165 w 1954"/>
                <a:gd name="T13" fmla="*/ 1000 h 2889"/>
                <a:gd name="T14" fmla="*/ 220 w 1954"/>
                <a:gd name="T15" fmla="*/ 1154 h 2889"/>
                <a:gd name="T16" fmla="*/ 281 w 1954"/>
                <a:gd name="T17" fmla="*/ 1305 h 2889"/>
                <a:gd name="T18" fmla="*/ 350 w 1954"/>
                <a:gd name="T19" fmla="*/ 1453 h 2889"/>
                <a:gd name="T20" fmla="*/ 425 w 1954"/>
                <a:gd name="T21" fmla="*/ 1597 h 2889"/>
                <a:gd name="T22" fmla="*/ 506 w 1954"/>
                <a:gd name="T23" fmla="*/ 1736 h 2889"/>
                <a:gd name="T24" fmla="*/ 594 w 1954"/>
                <a:gd name="T25" fmla="*/ 1872 h 2889"/>
                <a:gd name="T26" fmla="*/ 689 w 1954"/>
                <a:gd name="T27" fmla="*/ 2002 h 2889"/>
                <a:gd name="T28" fmla="*/ 788 w 1954"/>
                <a:gd name="T29" fmla="*/ 2127 h 2889"/>
                <a:gd name="T30" fmla="*/ 894 w 1954"/>
                <a:gd name="T31" fmla="*/ 2249 h 2889"/>
                <a:gd name="T32" fmla="*/ 1005 w 1954"/>
                <a:gd name="T33" fmla="*/ 2365 h 2889"/>
                <a:gd name="T34" fmla="*/ 1121 w 1954"/>
                <a:gd name="T35" fmla="*/ 2475 h 2889"/>
                <a:gd name="T36" fmla="*/ 1243 w 1954"/>
                <a:gd name="T37" fmla="*/ 2580 h 2889"/>
                <a:gd name="T38" fmla="*/ 1369 w 1954"/>
                <a:gd name="T39" fmla="*/ 2680 h 2889"/>
                <a:gd name="T40" fmla="*/ 1500 w 1954"/>
                <a:gd name="T41" fmla="*/ 2773 h 2889"/>
                <a:gd name="T42" fmla="*/ 1636 w 1954"/>
                <a:gd name="T43" fmla="*/ 2861 h 2889"/>
                <a:gd name="T44" fmla="*/ 1954 w 1954"/>
                <a:gd name="T45" fmla="*/ 2430 h 2889"/>
                <a:gd name="T46" fmla="*/ 1838 w 1954"/>
                <a:gd name="T47" fmla="*/ 2358 h 2889"/>
                <a:gd name="T48" fmla="*/ 1726 w 1954"/>
                <a:gd name="T49" fmla="*/ 2280 h 2889"/>
                <a:gd name="T50" fmla="*/ 1619 w 1954"/>
                <a:gd name="T51" fmla="*/ 2198 h 2889"/>
                <a:gd name="T52" fmla="*/ 1515 w 1954"/>
                <a:gd name="T53" fmla="*/ 2111 h 2889"/>
                <a:gd name="T54" fmla="*/ 1415 w 1954"/>
                <a:gd name="T55" fmla="*/ 2019 h 2889"/>
                <a:gd name="T56" fmla="*/ 1320 w 1954"/>
                <a:gd name="T57" fmla="*/ 1923 h 2889"/>
                <a:gd name="T58" fmla="*/ 1229 w 1954"/>
                <a:gd name="T59" fmla="*/ 1823 h 2889"/>
                <a:gd name="T60" fmla="*/ 1143 w 1954"/>
                <a:gd name="T61" fmla="*/ 1717 h 2889"/>
                <a:gd name="T62" fmla="*/ 1062 w 1954"/>
                <a:gd name="T63" fmla="*/ 1608 h 2889"/>
                <a:gd name="T64" fmla="*/ 986 w 1954"/>
                <a:gd name="T65" fmla="*/ 1496 h 2889"/>
                <a:gd name="T66" fmla="*/ 915 w 1954"/>
                <a:gd name="T67" fmla="*/ 1380 h 2889"/>
                <a:gd name="T68" fmla="*/ 850 w 1954"/>
                <a:gd name="T69" fmla="*/ 1259 h 2889"/>
                <a:gd name="T70" fmla="*/ 790 w 1954"/>
                <a:gd name="T71" fmla="*/ 1135 h 2889"/>
                <a:gd name="T72" fmla="*/ 737 w 1954"/>
                <a:gd name="T73" fmla="*/ 1009 h 2889"/>
                <a:gd name="T74" fmla="*/ 689 w 1954"/>
                <a:gd name="T75" fmla="*/ 880 h 2889"/>
                <a:gd name="T76" fmla="*/ 647 w 1954"/>
                <a:gd name="T77" fmla="*/ 747 h 2889"/>
                <a:gd name="T78" fmla="*/ 611 w 1954"/>
                <a:gd name="T79" fmla="*/ 613 h 2889"/>
                <a:gd name="T80" fmla="*/ 582 w 1954"/>
                <a:gd name="T81" fmla="*/ 475 h 2889"/>
                <a:gd name="T82" fmla="*/ 559 w 1954"/>
                <a:gd name="T83" fmla="*/ 335 h 2889"/>
                <a:gd name="T84" fmla="*/ 543 w 1954"/>
                <a:gd name="T85" fmla="*/ 193 h 2889"/>
                <a:gd name="T86" fmla="*/ 535 w 1954"/>
                <a:gd name="T87" fmla="*/ 49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4" h="2889">
                  <a:moveTo>
                    <a:pt x="534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" y="66"/>
                  </a:lnTo>
                  <a:lnTo>
                    <a:pt x="4" y="123"/>
                  </a:lnTo>
                  <a:lnTo>
                    <a:pt x="8" y="180"/>
                  </a:lnTo>
                  <a:lnTo>
                    <a:pt x="12" y="237"/>
                  </a:lnTo>
                  <a:lnTo>
                    <a:pt x="17" y="293"/>
                  </a:lnTo>
                  <a:lnTo>
                    <a:pt x="24" y="349"/>
                  </a:lnTo>
                  <a:lnTo>
                    <a:pt x="30" y="405"/>
                  </a:lnTo>
                  <a:lnTo>
                    <a:pt x="38" y="461"/>
                  </a:lnTo>
                  <a:lnTo>
                    <a:pt x="47" y="516"/>
                  </a:lnTo>
                  <a:lnTo>
                    <a:pt x="57" y="572"/>
                  </a:lnTo>
                  <a:lnTo>
                    <a:pt x="67" y="625"/>
                  </a:lnTo>
                  <a:lnTo>
                    <a:pt x="78" y="680"/>
                  </a:lnTo>
                  <a:lnTo>
                    <a:pt x="91" y="734"/>
                  </a:lnTo>
                  <a:lnTo>
                    <a:pt x="105" y="787"/>
                  </a:lnTo>
                  <a:lnTo>
                    <a:pt x="118" y="841"/>
                  </a:lnTo>
                  <a:lnTo>
                    <a:pt x="133" y="895"/>
                  </a:lnTo>
                  <a:lnTo>
                    <a:pt x="149" y="947"/>
                  </a:lnTo>
                  <a:lnTo>
                    <a:pt x="165" y="1000"/>
                  </a:lnTo>
                  <a:lnTo>
                    <a:pt x="183" y="1051"/>
                  </a:lnTo>
                  <a:lnTo>
                    <a:pt x="202" y="1102"/>
                  </a:lnTo>
                  <a:lnTo>
                    <a:pt x="220" y="1154"/>
                  </a:lnTo>
                  <a:lnTo>
                    <a:pt x="239" y="1205"/>
                  </a:lnTo>
                  <a:lnTo>
                    <a:pt x="260" y="1255"/>
                  </a:lnTo>
                  <a:lnTo>
                    <a:pt x="281" y="1305"/>
                  </a:lnTo>
                  <a:lnTo>
                    <a:pt x="303" y="1355"/>
                  </a:lnTo>
                  <a:lnTo>
                    <a:pt x="326" y="1404"/>
                  </a:lnTo>
                  <a:lnTo>
                    <a:pt x="350" y="1453"/>
                  </a:lnTo>
                  <a:lnTo>
                    <a:pt x="374" y="1501"/>
                  </a:lnTo>
                  <a:lnTo>
                    <a:pt x="399" y="1549"/>
                  </a:lnTo>
                  <a:lnTo>
                    <a:pt x="425" y="1597"/>
                  </a:lnTo>
                  <a:lnTo>
                    <a:pt x="451" y="1643"/>
                  </a:lnTo>
                  <a:lnTo>
                    <a:pt x="479" y="1690"/>
                  </a:lnTo>
                  <a:lnTo>
                    <a:pt x="506" y="1736"/>
                  </a:lnTo>
                  <a:lnTo>
                    <a:pt x="535" y="1781"/>
                  </a:lnTo>
                  <a:lnTo>
                    <a:pt x="564" y="1826"/>
                  </a:lnTo>
                  <a:lnTo>
                    <a:pt x="594" y="1872"/>
                  </a:lnTo>
                  <a:lnTo>
                    <a:pt x="625" y="1915"/>
                  </a:lnTo>
                  <a:lnTo>
                    <a:pt x="657" y="1958"/>
                  </a:lnTo>
                  <a:lnTo>
                    <a:pt x="689" y="2002"/>
                  </a:lnTo>
                  <a:lnTo>
                    <a:pt x="721" y="2044"/>
                  </a:lnTo>
                  <a:lnTo>
                    <a:pt x="754" y="2086"/>
                  </a:lnTo>
                  <a:lnTo>
                    <a:pt x="788" y="2127"/>
                  </a:lnTo>
                  <a:lnTo>
                    <a:pt x="823" y="2168"/>
                  </a:lnTo>
                  <a:lnTo>
                    <a:pt x="858" y="2209"/>
                  </a:lnTo>
                  <a:lnTo>
                    <a:pt x="894" y="2249"/>
                  </a:lnTo>
                  <a:lnTo>
                    <a:pt x="931" y="2288"/>
                  </a:lnTo>
                  <a:lnTo>
                    <a:pt x="967" y="2327"/>
                  </a:lnTo>
                  <a:lnTo>
                    <a:pt x="1005" y="2365"/>
                  </a:lnTo>
                  <a:lnTo>
                    <a:pt x="1044" y="2402"/>
                  </a:lnTo>
                  <a:lnTo>
                    <a:pt x="1083" y="2439"/>
                  </a:lnTo>
                  <a:lnTo>
                    <a:pt x="1121" y="2475"/>
                  </a:lnTo>
                  <a:lnTo>
                    <a:pt x="1161" y="2511"/>
                  </a:lnTo>
                  <a:lnTo>
                    <a:pt x="1202" y="2546"/>
                  </a:lnTo>
                  <a:lnTo>
                    <a:pt x="1243" y="2580"/>
                  </a:lnTo>
                  <a:lnTo>
                    <a:pt x="1285" y="2615"/>
                  </a:lnTo>
                  <a:lnTo>
                    <a:pt x="1327" y="2648"/>
                  </a:lnTo>
                  <a:lnTo>
                    <a:pt x="1369" y="2680"/>
                  </a:lnTo>
                  <a:lnTo>
                    <a:pt x="1412" y="2712"/>
                  </a:lnTo>
                  <a:lnTo>
                    <a:pt x="1457" y="2744"/>
                  </a:lnTo>
                  <a:lnTo>
                    <a:pt x="1500" y="2773"/>
                  </a:lnTo>
                  <a:lnTo>
                    <a:pt x="1545" y="2804"/>
                  </a:lnTo>
                  <a:lnTo>
                    <a:pt x="1590" y="2833"/>
                  </a:lnTo>
                  <a:lnTo>
                    <a:pt x="1636" y="2861"/>
                  </a:lnTo>
                  <a:lnTo>
                    <a:pt x="1683" y="2889"/>
                  </a:lnTo>
                  <a:lnTo>
                    <a:pt x="1954" y="2430"/>
                  </a:lnTo>
                  <a:lnTo>
                    <a:pt x="1954" y="2430"/>
                  </a:lnTo>
                  <a:lnTo>
                    <a:pt x="1916" y="2406"/>
                  </a:lnTo>
                  <a:lnTo>
                    <a:pt x="1877" y="2382"/>
                  </a:lnTo>
                  <a:lnTo>
                    <a:pt x="1838" y="2358"/>
                  </a:lnTo>
                  <a:lnTo>
                    <a:pt x="1800" y="2333"/>
                  </a:lnTo>
                  <a:lnTo>
                    <a:pt x="1764" y="2306"/>
                  </a:lnTo>
                  <a:lnTo>
                    <a:pt x="1726" y="2280"/>
                  </a:lnTo>
                  <a:lnTo>
                    <a:pt x="1690" y="2254"/>
                  </a:lnTo>
                  <a:lnTo>
                    <a:pt x="1654" y="2227"/>
                  </a:lnTo>
                  <a:lnTo>
                    <a:pt x="1619" y="2198"/>
                  </a:lnTo>
                  <a:lnTo>
                    <a:pt x="1584" y="2169"/>
                  </a:lnTo>
                  <a:lnTo>
                    <a:pt x="1549" y="2141"/>
                  </a:lnTo>
                  <a:lnTo>
                    <a:pt x="1515" y="2111"/>
                  </a:lnTo>
                  <a:lnTo>
                    <a:pt x="1481" y="2082"/>
                  </a:lnTo>
                  <a:lnTo>
                    <a:pt x="1448" y="2051"/>
                  </a:lnTo>
                  <a:lnTo>
                    <a:pt x="1415" y="2019"/>
                  </a:lnTo>
                  <a:lnTo>
                    <a:pt x="1383" y="1988"/>
                  </a:lnTo>
                  <a:lnTo>
                    <a:pt x="1351" y="1956"/>
                  </a:lnTo>
                  <a:lnTo>
                    <a:pt x="1320" y="1923"/>
                  </a:lnTo>
                  <a:lnTo>
                    <a:pt x="1289" y="1890"/>
                  </a:lnTo>
                  <a:lnTo>
                    <a:pt x="1258" y="1857"/>
                  </a:lnTo>
                  <a:lnTo>
                    <a:pt x="1229" y="1823"/>
                  </a:lnTo>
                  <a:lnTo>
                    <a:pt x="1200" y="1788"/>
                  </a:lnTo>
                  <a:lnTo>
                    <a:pt x="1172" y="1753"/>
                  </a:lnTo>
                  <a:lnTo>
                    <a:pt x="1143" y="1717"/>
                  </a:lnTo>
                  <a:lnTo>
                    <a:pt x="1116" y="1681"/>
                  </a:lnTo>
                  <a:lnTo>
                    <a:pt x="1088" y="1646"/>
                  </a:lnTo>
                  <a:lnTo>
                    <a:pt x="1062" y="1608"/>
                  </a:lnTo>
                  <a:lnTo>
                    <a:pt x="1036" y="1571"/>
                  </a:lnTo>
                  <a:lnTo>
                    <a:pt x="1011" y="1534"/>
                  </a:lnTo>
                  <a:lnTo>
                    <a:pt x="986" y="1496"/>
                  </a:lnTo>
                  <a:lnTo>
                    <a:pt x="962" y="1457"/>
                  </a:lnTo>
                  <a:lnTo>
                    <a:pt x="938" y="1418"/>
                  </a:lnTo>
                  <a:lnTo>
                    <a:pt x="915" y="1380"/>
                  </a:lnTo>
                  <a:lnTo>
                    <a:pt x="893" y="1340"/>
                  </a:lnTo>
                  <a:lnTo>
                    <a:pt x="871" y="1300"/>
                  </a:lnTo>
                  <a:lnTo>
                    <a:pt x="850" y="1259"/>
                  </a:lnTo>
                  <a:lnTo>
                    <a:pt x="829" y="1219"/>
                  </a:lnTo>
                  <a:lnTo>
                    <a:pt x="810" y="1178"/>
                  </a:lnTo>
                  <a:lnTo>
                    <a:pt x="790" y="1135"/>
                  </a:lnTo>
                  <a:lnTo>
                    <a:pt x="771" y="1094"/>
                  </a:lnTo>
                  <a:lnTo>
                    <a:pt x="754" y="1052"/>
                  </a:lnTo>
                  <a:lnTo>
                    <a:pt x="737" y="1009"/>
                  </a:lnTo>
                  <a:lnTo>
                    <a:pt x="720" y="966"/>
                  </a:lnTo>
                  <a:lnTo>
                    <a:pt x="704" y="923"/>
                  </a:lnTo>
                  <a:lnTo>
                    <a:pt x="689" y="880"/>
                  </a:lnTo>
                  <a:lnTo>
                    <a:pt x="674" y="836"/>
                  </a:lnTo>
                  <a:lnTo>
                    <a:pt x="659" y="792"/>
                  </a:lnTo>
                  <a:lnTo>
                    <a:pt x="647" y="747"/>
                  </a:lnTo>
                  <a:lnTo>
                    <a:pt x="634" y="703"/>
                  </a:lnTo>
                  <a:lnTo>
                    <a:pt x="621" y="657"/>
                  </a:lnTo>
                  <a:lnTo>
                    <a:pt x="611" y="613"/>
                  </a:lnTo>
                  <a:lnTo>
                    <a:pt x="600" y="567"/>
                  </a:lnTo>
                  <a:lnTo>
                    <a:pt x="591" y="521"/>
                  </a:lnTo>
                  <a:lnTo>
                    <a:pt x="582" y="475"/>
                  </a:lnTo>
                  <a:lnTo>
                    <a:pt x="574" y="428"/>
                  </a:lnTo>
                  <a:lnTo>
                    <a:pt x="566" y="382"/>
                  </a:lnTo>
                  <a:lnTo>
                    <a:pt x="559" y="335"/>
                  </a:lnTo>
                  <a:lnTo>
                    <a:pt x="553" y="287"/>
                  </a:lnTo>
                  <a:lnTo>
                    <a:pt x="547" y="241"/>
                  </a:lnTo>
                  <a:lnTo>
                    <a:pt x="543" y="193"/>
                  </a:lnTo>
                  <a:lnTo>
                    <a:pt x="539" y="145"/>
                  </a:lnTo>
                  <a:lnTo>
                    <a:pt x="537" y="97"/>
                  </a:lnTo>
                  <a:lnTo>
                    <a:pt x="535" y="49"/>
                  </a:lnTo>
                  <a:lnTo>
                    <a:pt x="534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1" name="Freeform 40">
              <a:extLst>
                <a:ext uri="{FF2B5EF4-FFF2-40B4-BE49-F238E27FC236}">
                  <a16:creationId xmlns:a16="http://schemas.microsoft.com/office/drawing/2014/main" id="{DB47FD5C-E13D-694F-8FCB-EB1B2A5B6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6978" y="6210328"/>
              <a:ext cx="637333" cy="952547"/>
            </a:xfrm>
            <a:custGeom>
              <a:avLst/>
              <a:gdLst>
                <a:gd name="T0" fmla="*/ 1660 w 1934"/>
                <a:gd name="T1" fmla="*/ 0 h 2903"/>
                <a:gd name="T2" fmla="*/ 1524 w 1934"/>
                <a:gd name="T3" fmla="*/ 86 h 2903"/>
                <a:gd name="T4" fmla="*/ 1392 w 1934"/>
                <a:gd name="T5" fmla="*/ 178 h 2903"/>
                <a:gd name="T6" fmla="*/ 1265 w 1934"/>
                <a:gd name="T7" fmla="*/ 278 h 2903"/>
                <a:gd name="T8" fmla="*/ 1143 w 1934"/>
                <a:gd name="T9" fmla="*/ 382 h 2903"/>
                <a:gd name="T10" fmla="*/ 1025 w 1934"/>
                <a:gd name="T11" fmla="*/ 491 h 2903"/>
                <a:gd name="T12" fmla="*/ 913 w 1934"/>
                <a:gd name="T13" fmla="*/ 606 h 2903"/>
                <a:gd name="T14" fmla="*/ 807 w 1934"/>
                <a:gd name="T15" fmla="*/ 726 h 2903"/>
                <a:gd name="T16" fmla="*/ 706 w 1934"/>
                <a:gd name="T17" fmla="*/ 852 h 2903"/>
                <a:gd name="T18" fmla="*/ 611 w 1934"/>
                <a:gd name="T19" fmla="*/ 982 h 2903"/>
                <a:gd name="T20" fmla="*/ 522 w 1934"/>
                <a:gd name="T21" fmla="*/ 1117 h 2903"/>
                <a:gd name="T22" fmla="*/ 440 w 1934"/>
                <a:gd name="T23" fmla="*/ 1255 h 2903"/>
                <a:gd name="T24" fmla="*/ 363 w 1934"/>
                <a:gd name="T25" fmla="*/ 1397 h 2903"/>
                <a:gd name="T26" fmla="*/ 294 w 1934"/>
                <a:gd name="T27" fmla="*/ 1545 h 2903"/>
                <a:gd name="T28" fmla="*/ 231 w 1934"/>
                <a:gd name="T29" fmla="*/ 1695 h 2903"/>
                <a:gd name="T30" fmla="*/ 176 w 1934"/>
                <a:gd name="T31" fmla="*/ 1849 h 2903"/>
                <a:gd name="T32" fmla="*/ 127 w 1934"/>
                <a:gd name="T33" fmla="*/ 2007 h 2903"/>
                <a:gd name="T34" fmla="*/ 87 w 1934"/>
                <a:gd name="T35" fmla="*/ 2167 h 2903"/>
                <a:gd name="T36" fmla="*/ 54 w 1934"/>
                <a:gd name="T37" fmla="*/ 2331 h 2903"/>
                <a:gd name="T38" fmla="*/ 28 w 1934"/>
                <a:gd name="T39" fmla="*/ 2496 h 2903"/>
                <a:gd name="T40" fmla="*/ 11 w 1934"/>
                <a:gd name="T41" fmla="*/ 2665 h 2903"/>
                <a:gd name="T42" fmla="*/ 2 w 1934"/>
                <a:gd name="T43" fmla="*/ 2837 h 2903"/>
                <a:gd name="T44" fmla="*/ 534 w 1934"/>
                <a:gd name="T45" fmla="*/ 2903 h 2903"/>
                <a:gd name="T46" fmla="*/ 539 w 1934"/>
                <a:gd name="T47" fmla="*/ 2757 h 2903"/>
                <a:gd name="T48" fmla="*/ 552 w 1934"/>
                <a:gd name="T49" fmla="*/ 2614 h 2903"/>
                <a:gd name="T50" fmla="*/ 571 w 1934"/>
                <a:gd name="T51" fmla="*/ 2473 h 2903"/>
                <a:gd name="T52" fmla="*/ 596 w 1934"/>
                <a:gd name="T53" fmla="*/ 2334 h 2903"/>
                <a:gd name="T54" fmla="*/ 628 w 1934"/>
                <a:gd name="T55" fmla="*/ 2197 h 2903"/>
                <a:gd name="T56" fmla="*/ 667 w 1934"/>
                <a:gd name="T57" fmla="*/ 2064 h 2903"/>
                <a:gd name="T58" fmla="*/ 713 w 1934"/>
                <a:gd name="T59" fmla="*/ 1933 h 2903"/>
                <a:gd name="T60" fmla="*/ 763 w 1934"/>
                <a:gd name="T61" fmla="*/ 1805 h 2903"/>
                <a:gd name="T62" fmla="*/ 820 w 1934"/>
                <a:gd name="T63" fmla="*/ 1679 h 2903"/>
                <a:gd name="T64" fmla="*/ 881 w 1934"/>
                <a:gd name="T65" fmla="*/ 1558 h 2903"/>
                <a:gd name="T66" fmla="*/ 950 w 1934"/>
                <a:gd name="T67" fmla="*/ 1440 h 2903"/>
                <a:gd name="T68" fmla="*/ 1023 w 1934"/>
                <a:gd name="T69" fmla="*/ 1324 h 2903"/>
                <a:gd name="T70" fmla="*/ 1102 w 1934"/>
                <a:gd name="T71" fmla="*/ 1214 h 2903"/>
                <a:gd name="T72" fmla="*/ 1185 w 1934"/>
                <a:gd name="T73" fmla="*/ 1106 h 2903"/>
                <a:gd name="T74" fmla="*/ 1273 w 1934"/>
                <a:gd name="T75" fmla="*/ 1004 h 2903"/>
                <a:gd name="T76" fmla="*/ 1366 w 1934"/>
                <a:gd name="T77" fmla="*/ 905 h 2903"/>
                <a:gd name="T78" fmla="*/ 1463 w 1934"/>
                <a:gd name="T79" fmla="*/ 811 h 2903"/>
                <a:gd name="T80" fmla="*/ 1565 w 1934"/>
                <a:gd name="T81" fmla="*/ 722 h 2903"/>
                <a:gd name="T82" fmla="*/ 1671 w 1934"/>
                <a:gd name="T83" fmla="*/ 636 h 2903"/>
                <a:gd name="T84" fmla="*/ 1781 w 1934"/>
                <a:gd name="T85" fmla="*/ 556 h 2903"/>
                <a:gd name="T86" fmla="*/ 1895 w 1934"/>
                <a:gd name="T87" fmla="*/ 482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4" h="2903">
                  <a:moveTo>
                    <a:pt x="1934" y="458"/>
                  </a:moveTo>
                  <a:lnTo>
                    <a:pt x="1660" y="0"/>
                  </a:lnTo>
                  <a:lnTo>
                    <a:pt x="1660" y="0"/>
                  </a:lnTo>
                  <a:lnTo>
                    <a:pt x="1614" y="28"/>
                  </a:lnTo>
                  <a:lnTo>
                    <a:pt x="1568" y="56"/>
                  </a:lnTo>
                  <a:lnTo>
                    <a:pt x="1524" y="86"/>
                  </a:lnTo>
                  <a:lnTo>
                    <a:pt x="1479" y="117"/>
                  </a:lnTo>
                  <a:lnTo>
                    <a:pt x="1435" y="148"/>
                  </a:lnTo>
                  <a:lnTo>
                    <a:pt x="1392" y="178"/>
                  </a:lnTo>
                  <a:lnTo>
                    <a:pt x="1349" y="211"/>
                  </a:lnTo>
                  <a:lnTo>
                    <a:pt x="1306" y="243"/>
                  </a:lnTo>
                  <a:lnTo>
                    <a:pt x="1265" y="278"/>
                  </a:lnTo>
                  <a:lnTo>
                    <a:pt x="1224" y="312"/>
                  </a:lnTo>
                  <a:lnTo>
                    <a:pt x="1183" y="346"/>
                  </a:lnTo>
                  <a:lnTo>
                    <a:pt x="1143" y="382"/>
                  </a:lnTo>
                  <a:lnTo>
                    <a:pt x="1103" y="417"/>
                  </a:lnTo>
                  <a:lnTo>
                    <a:pt x="1064" y="455"/>
                  </a:lnTo>
                  <a:lnTo>
                    <a:pt x="1025" y="491"/>
                  </a:lnTo>
                  <a:lnTo>
                    <a:pt x="988" y="529"/>
                  </a:lnTo>
                  <a:lnTo>
                    <a:pt x="950" y="568"/>
                  </a:lnTo>
                  <a:lnTo>
                    <a:pt x="913" y="606"/>
                  </a:lnTo>
                  <a:lnTo>
                    <a:pt x="877" y="646"/>
                  </a:lnTo>
                  <a:lnTo>
                    <a:pt x="841" y="686"/>
                  </a:lnTo>
                  <a:lnTo>
                    <a:pt x="807" y="726"/>
                  </a:lnTo>
                  <a:lnTo>
                    <a:pt x="773" y="767"/>
                  </a:lnTo>
                  <a:lnTo>
                    <a:pt x="739" y="810"/>
                  </a:lnTo>
                  <a:lnTo>
                    <a:pt x="706" y="852"/>
                  </a:lnTo>
                  <a:lnTo>
                    <a:pt x="674" y="894"/>
                  </a:lnTo>
                  <a:lnTo>
                    <a:pt x="642" y="937"/>
                  </a:lnTo>
                  <a:lnTo>
                    <a:pt x="611" y="982"/>
                  </a:lnTo>
                  <a:lnTo>
                    <a:pt x="581" y="1026"/>
                  </a:lnTo>
                  <a:lnTo>
                    <a:pt x="552" y="1071"/>
                  </a:lnTo>
                  <a:lnTo>
                    <a:pt x="522" y="1117"/>
                  </a:lnTo>
                  <a:lnTo>
                    <a:pt x="495" y="1162"/>
                  </a:lnTo>
                  <a:lnTo>
                    <a:pt x="466" y="1208"/>
                  </a:lnTo>
                  <a:lnTo>
                    <a:pt x="440" y="1255"/>
                  </a:lnTo>
                  <a:lnTo>
                    <a:pt x="414" y="1301"/>
                  </a:lnTo>
                  <a:lnTo>
                    <a:pt x="388" y="1349"/>
                  </a:lnTo>
                  <a:lnTo>
                    <a:pt x="363" y="1397"/>
                  </a:lnTo>
                  <a:lnTo>
                    <a:pt x="339" y="1446"/>
                  </a:lnTo>
                  <a:lnTo>
                    <a:pt x="317" y="1495"/>
                  </a:lnTo>
                  <a:lnTo>
                    <a:pt x="294" y="1545"/>
                  </a:lnTo>
                  <a:lnTo>
                    <a:pt x="272" y="1595"/>
                  </a:lnTo>
                  <a:lnTo>
                    <a:pt x="251" y="1645"/>
                  </a:lnTo>
                  <a:lnTo>
                    <a:pt x="231" y="1695"/>
                  </a:lnTo>
                  <a:lnTo>
                    <a:pt x="212" y="1747"/>
                  </a:lnTo>
                  <a:lnTo>
                    <a:pt x="193" y="1798"/>
                  </a:lnTo>
                  <a:lnTo>
                    <a:pt x="176" y="1849"/>
                  </a:lnTo>
                  <a:lnTo>
                    <a:pt x="159" y="1902"/>
                  </a:lnTo>
                  <a:lnTo>
                    <a:pt x="143" y="1953"/>
                  </a:lnTo>
                  <a:lnTo>
                    <a:pt x="127" y="2007"/>
                  </a:lnTo>
                  <a:lnTo>
                    <a:pt x="113" y="2059"/>
                  </a:lnTo>
                  <a:lnTo>
                    <a:pt x="100" y="2113"/>
                  </a:lnTo>
                  <a:lnTo>
                    <a:pt x="87" y="2167"/>
                  </a:lnTo>
                  <a:lnTo>
                    <a:pt x="75" y="2221"/>
                  </a:lnTo>
                  <a:lnTo>
                    <a:pt x="64" y="2276"/>
                  </a:lnTo>
                  <a:lnTo>
                    <a:pt x="54" y="2331"/>
                  </a:lnTo>
                  <a:lnTo>
                    <a:pt x="44" y="2386"/>
                  </a:lnTo>
                  <a:lnTo>
                    <a:pt x="36" y="2441"/>
                  </a:lnTo>
                  <a:lnTo>
                    <a:pt x="28" y="2496"/>
                  </a:lnTo>
                  <a:lnTo>
                    <a:pt x="22" y="2552"/>
                  </a:lnTo>
                  <a:lnTo>
                    <a:pt x="16" y="2609"/>
                  </a:lnTo>
                  <a:lnTo>
                    <a:pt x="11" y="2665"/>
                  </a:lnTo>
                  <a:lnTo>
                    <a:pt x="7" y="2722"/>
                  </a:lnTo>
                  <a:lnTo>
                    <a:pt x="4" y="2780"/>
                  </a:lnTo>
                  <a:lnTo>
                    <a:pt x="2" y="2837"/>
                  </a:lnTo>
                  <a:lnTo>
                    <a:pt x="0" y="2894"/>
                  </a:lnTo>
                  <a:lnTo>
                    <a:pt x="534" y="2903"/>
                  </a:lnTo>
                  <a:lnTo>
                    <a:pt x="534" y="2903"/>
                  </a:lnTo>
                  <a:lnTo>
                    <a:pt x="536" y="2854"/>
                  </a:lnTo>
                  <a:lnTo>
                    <a:pt x="537" y="2806"/>
                  </a:lnTo>
                  <a:lnTo>
                    <a:pt x="539" y="2757"/>
                  </a:lnTo>
                  <a:lnTo>
                    <a:pt x="542" y="2709"/>
                  </a:lnTo>
                  <a:lnTo>
                    <a:pt x="547" y="2662"/>
                  </a:lnTo>
                  <a:lnTo>
                    <a:pt x="552" y="2614"/>
                  </a:lnTo>
                  <a:lnTo>
                    <a:pt x="557" y="2567"/>
                  </a:lnTo>
                  <a:lnTo>
                    <a:pt x="563" y="2519"/>
                  </a:lnTo>
                  <a:lnTo>
                    <a:pt x="571" y="2473"/>
                  </a:lnTo>
                  <a:lnTo>
                    <a:pt x="579" y="2427"/>
                  </a:lnTo>
                  <a:lnTo>
                    <a:pt x="587" y="2380"/>
                  </a:lnTo>
                  <a:lnTo>
                    <a:pt x="596" y="2334"/>
                  </a:lnTo>
                  <a:lnTo>
                    <a:pt x="606" y="2289"/>
                  </a:lnTo>
                  <a:lnTo>
                    <a:pt x="617" y="2243"/>
                  </a:lnTo>
                  <a:lnTo>
                    <a:pt x="628" y="2197"/>
                  </a:lnTo>
                  <a:lnTo>
                    <a:pt x="641" y="2153"/>
                  </a:lnTo>
                  <a:lnTo>
                    <a:pt x="653" y="2108"/>
                  </a:lnTo>
                  <a:lnTo>
                    <a:pt x="667" y="2064"/>
                  </a:lnTo>
                  <a:lnTo>
                    <a:pt x="682" y="2021"/>
                  </a:lnTo>
                  <a:lnTo>
                    <a:pt x="697" y="1976"/>
                  </a:lnTo>
                  <a:lnTo>
                    <a:pt x="713" y="1933"/>
                  </a:lnTo>
                  <a:lnTo>
                    <a:pt x="728" y="1890"/>
                  </a:lnTo>
                  <a:lnTo>
                    <a:pt x="746" y="1847"/>
                  </a:lnTo>
                  <a:lnTo>
                    <a:pt x="763" y="1805"/>
                  </a:lnTo>
                  <a:lnTo>
                    <a:pt x="781" y="1763"/>
                  </a:lnTo>
                  <a:lnTo>
                    <a:pt x="800" y="1721"/>
                  </a:lnTo>
                  <a:lnTo>
                    <a:pt x="820" y="1679"/>
                  </a:lnTo>
                  <a:lnTo>
                    <a:pt x="839" y="1638"/>
                  </a:lnTo>
                  <a:lnTo>
                    <a:pt x="861" y="1598"/>
                  </a:lnTo>
                  <a:lnTo>
                    <a:pt x="881" y="1558"/>
                  </a:lnTo>
                  <a:lnTo>
                    <a:pt x="904" y="1518"/>
                  </a:lnTo>
                  <a:lnTo>
                    <a:pt x="927" y="1478"/>
                  </a:lnTo>
                  <a:lnTo>
                    <a:pt x="950" y="1440"/>
                  </a:lnTo>
                  <a:lnTo>
                    <a:pt x="974" y="1401"/>
                  </a:lnTo>
                  <a:lnTo>
                    <a:pt x="998" y="1363"/>
                  </a:lnTo>
                  <a:lnTo>
                    <a:pt x="1023" y="1324"/>
                  </a:lnTo>
                  <a:lnTo>
                    <a:pt x="1048" y="1288"/>
                  </a:lnTo>
                  <a:lnTo>
                    <a:pt x="1074" y="1250"/>
                  </a:lnTo>
                  <a:lnTo>
                    <a:pt x="1102" y="1214"/>
                  </a:lnTo>
                  <a:lnTo>
                    <a:pt x="1129" y="1177"/>
                  </a:lnTo>
                  <a:lnTo>
                    <a:pt x="1156" y="1142"/>
                  </a:lnTo>
                  <a:lnTo>
                    <a:pt x="1185" y="1106"/>
                  </a:lnTo>
                  <a:lnTo>
                    <a:pt x="1213" y="1072"/>
                  </a:lnTo>
                  <a:lnTo>
                    <a:pt x="1243" y="1038"/>
                  </a:lnTo>
                  <a:lnTo>
                    <a:pt x="1273" y="1004"/>
                  </a:lnTo>
                  <a:lnTo>
                    <a:pt x="1304" y="970"/>
                  </a:lnTo>
                  <a:lnTo>
                    <a:pt x="1334" y="937"/>
                  </a:lnTo>
                  <a:lnTo>
                    <a:pt x="1366" y="905"/>
                  </a:lnTo>
                  <a:lnTo>
                    <a:pt x="1398" y="873"/>
                  </a:lnTo>
                  <a:lnTo>
                    <a:pt x="1430" y="841"/>
                  </a:lnTo>
                  <a:lnTo>
                    <a:pt x="1463" y="811"/>
                  </a:lnTo>
                  <a:lnTo>
                    <a:pt x="1497" y="780"/>
                  </a:lnTo>
                  <a:lnTo>
                    <a:pt x="1531" y="750"/>
                  </a:lnTo>
                  <a:lnTo>
                    <a:pt x="1565" y="722"/>
                  </a:lnTo>
                  <a:lnTo>
                    <a:pt x="1600" y="692"/>
                  </a:lnTo>
                  <a:lnTo>
                    <a:pt x="1636" y="665"/>
                  </a:lnTo>
                  <a:lnTo>
                    <a:pt x="1671" y="636"/>
                  </a:lnTo>
                  <a:lnTo>
                    <a:pt x="1708" y="609"/>
                  </a:lnTo>
                  <a:lnTo>
                    <a:pt x="1744" y="582"/>
                  </a:lnTo>
                  <a:lnTo>
                    <a:pt x="1781" y="556"/>
                  </a:lnTo>
                  <a:lnTo>
                    <a:pt x="1818" y="531"/>
                  </a:lnTo>
                  <a:lnTo>
                    <a:pt x="1856" y="506"/>
                  </a:lnTo>
                  <a:lnTo>
                    <a:pt x="1895" y="482"/>
                  </a:lnTo>
                  <a:lnTo>
                    <a:pt x="1934" y="458"/>
                  </a:lnTo>
                  <a:lnTo>
                    <a:pt x="1934" y="45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2291566-97F0-DE4D-A491-3530455721BD}"/>
              </a:ext>
            </a:extLst>
          </p:cNvPr>
          <p:cNvGrpSpPr/>
          <p:nvPr/>
        </p:nvGrpSpPr>
        <p:grpSpPr>
          <a:xfrm>
            <a:off x="15599274" y="5794914"/>
            <a:ext cx="1725628" cy="1727930"/>
            <a:chOff x="15599274" y="6309264"/>
            <a:chExt cx="1725628" cy="1727930"/>
          </a:xfrm>
        </p:grpSpPr>
        <p:sp>
          <p:nvSpPr>
            <p:cNvPr id="163" name="Freeform 41">
              <a:extLst>
                <a:ext uri="{FF2B5EF4-FFF2-40B4-BE49-F238E27FC236}">
                  <a16:creationId xmlns:a16="http://schemas.microsoft.com/office/drawing/2014/main" id="{6151D3E0-A3A8-7244-9367-8CB244C9E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6433509"/>
              <a:ext cx="487778" cy="733967"/>
            </a:xfrm>
            <a:custGeom>
              <a:avLst/>
              <a:gdLst>
                <a:gd name="T0" fmla="*/ 1272 w 1484"/>
                <a:gd name="T1" fmla="*/ 0 h 2232"/>
                <a:gd name="T2" fmla="*/ 1202 w 1484"/>
                <a:gd name="T3" fmla="*/ 43 h 2232"/>
                <a:gd name="T4" fmla="*/ 1067 w 1484"/>
                <a:gd name="T5" fmla="*/ 138 h 2232"/>
                <a:gd name="T6" fmla="*/ 938 w 1484"/>
                <a:gd name="T7" fmla="*/ 239 h 2232"/>
                <a:gd name="T8" fmla="*/ 814 w 1484"/>
                <a:gd name="T9" fmla="*/ 349 h 2232"/>
                <a:gd name="T10" fmla="*/ 699 w 1484"/>
                <a:gd name="T11" fmla="*/ 466 h 2232"/>
                <a:gd name="T12" fmla="*/ 591 w 1484"/>
                <a:gd name="T13" fmla="*/ 591 h 2232"/>
                <a:gd name="T14" fmla="*/ 491 w 1484"/>
                <a:gd name="T15" fmla="*/ 721 h 2232"/>
                <a:gd name="T16" fmla="*/ 399 w 1484"/>
                <a:gd name="T17" fmla="*/ 858 h 2232"/>
                <a:gd name="T18" fmla="*/ 316 w 1484"/>
                <a:gd name="T19" fmla="*/ 1002 h 2232"/>
                <a:gd name="T20" fmla="*/ 240 w 1484"/>
                <a:gd name="T21" fmla="*/ 1150 h 2232"/>
                <a:gd name="T22" fmla="*/ 175 w 1484"/>
                <a:gd name="T23" fmla="*/ 1303 h 2232"/>
                <a:gd name="T24" fmla="*/ 121 w 1484"/>
                <a:gd name="T25" fmla="*/ 1462 h 2232"/>
                <a:gd name="T26" fmla="*/ 97 w 1484"/>
                <a:gd name="T27" fmla="*/ 1543 h 2232"/>
                <a:gd name="T28" fmla="*/ 75 w 1484"/>
                <a:gd name="T29" fmla="*/ 1625 h 2232"/>
                <a:gd name="T30" fmla="*/ 55 w 1484"/>
                <a:gd name="T31" fmla="*/ 1708 h 2232"/>
                <a:gd name="T32" fmla="*/ 39 w 1484"/>
                <a:gd name="T33" fmla="*/ 1793 h 2232"/>
                <a:gd name="T34" fmla="*/ 26 w 1484"/>
                <a:gd name="T35" fmla="*/ 1877 h 2232"/>
                <a:gd name="T36" fmla="*/ 16 w 1484"/>
                <a:gd name="T37" fmla="*/ 1963 h 2232"/>
                <a:gd name="T38" fmla="*/ 8 w 1484"/>
                <a:gd name="T39" fmla="*/ 2049 h 2232"/>
                <a:gd name="T40" fmla="*/ 2 w 1484"/>
                <a:gd name="T41" fmla="*/ 2137 h 2232"/>
                <a:gd name="T42" fmla="*/ 0 w 1484"/>
                <a:gd name="T43" fmla="*/ 2225 h 2232"/>
                <a:gd name="T44" fmla="*/ 412 w 1484"/>
                <a:gd name="T45" fmla="*/ 2232 h 2232"/>
                <a:gd name="T46" fmla="*/ 417 w 1484"/>
                <a:gd name="T47" fmla="*/ 2084 h 2232"/>
                <a:gd name="T48" fmla="*/ 433 w 1484"/>
                <a:gd name="T49" fmla="*/ 1938 h 2232"/>
                <a:gd name="T50" fmla="*/ 458 w 1484"/>
                <a:gd name="T51" fmla="*/ 1795 h 2232"/>
                <a:gd name="T52" fmla="*/ 493 w 1484"/>
                <a:gd name="T53" fmla="*/ 1656 h 2232"/>
                <a:gd name="T54" fmla="*/ 535 w 1484"/>
                <a:gd name="T55" fmla="*/ 1520 h 2232"/>
                <a:gd name="T56" fmla="*/ 585 w 1484"/>
                <a:gd name="T57" fmla="*/ 1389 h 2232"/>
                <a:gd name="T58" fmla="*/ 644 w 1484"/>
                <a:gd name="T59" fmla="*/ 1261 h 2232"/>
                <a:gd name="T60" fmla="*/ 711 w 1484"/>
                <a:gd name="T61" fmla="*/ 1138 h 2232"/>
                <a:gd name="T62" fmla="*/ 785 w 1484"/>
                <a:gd name="T63" fmla="*/ 1019 h 2232"/>
                <a:gd name="T64" fmla="*/ 866 w 1484"/>
                <a:gd name="T65" fmla="*/ 906 h 2232"/>
                <a:gd name="T66" fmla="*/ 954 w 1484"/>
                <a:gd name="T67" fmla="*/ 799 h 2232"/>
                <a:gd name="T68" fmla="*/ 1048 w 1484"/>
                <a:gd name="T69" fmla="*/ 697 h 2232"/>
                <a:gd name="T70" fmla="*/ 1149 w 1484"/>
                <a:gd name="T71" fmla="*/ 601 h 2232"/>
                <a:gd name="T72" fmla="*/ 1255 w 1484"/>
                <a:gd name="T73" fmla="*/ 511 h 2232"/>
                <a:gd name="T74" fmla="*/ 1367 w 1484"/>
                <a:gd name="T75" fmla="*/ 429 h 2232"/>
                <a:gd name="T76" fmla="*/ 1484 w 1484"/>
                <a:gd name="T77" fmla="*/ 353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4" h="2232">
                  <a:moveTo>
                    <a:pt x="1484" y="353"/>
                  </a:moveTo>
                  <a:lnTo>
                    <a:pt x="1272" y="0"/>
                  </a:lnTo>
                  <a:lnTo>
                    <a:pt x="1272" y="0"/>
                  </a:lnTo>
                  <a:lnTo>
                    <a:pt x="1202" y="43"/>
                  </a:lnTo>
                  <a:lnTo>
                    <a:pt x="1134" y="90"/>
                  </a:lnTo>
                  <a:lnTo>
                    <a:pt x="1067" y="138"/>
                  </a:lnTo>
                  <a:lnTo>
                    <a:pt x="1002" y="187"/>
                  </a:lnTo>
                  <a:lnTo>
                    <a:pt x="938" y="239"/>
                  </a:lnTo>
                  <a:lnTo>
                    <a:pt x="875" y="293"/>
                  </a:lnTo>
                  <a:lnTo>
                    <a:pt x="814" y="349"/>
                  </a:lnTo>
                  <a:lnTo>
                    <a:pt x="756" y="407"/>
                  </a:lnTo>
                  <a:lnTo>
                    <a:pt x="699" y="466"/>
                  </a:lnTo>
                  <a:lnTo>
                    <a:pt x="644" y="527"/>
                  </a:lnTo>
                  <a:lnTo>
                    <a:pt x="591" y="591"/>
                  </a:lnTo>
                  <a:lnTo>
                    <a:pt x="540" y="655"/>
                  </a:lnTo>
                  <a:lnTo>
                    <a:pt x="491" y="721"/>
                  </a:lnTo>
                  <a:lnTo>
                    <a:pt x="443" y="788"/>
                  </a:lnTo>
                  <a:lnTo>
                    <a:pt x="399" y="858"/>
                  </a:lnTo>
                  <a:lnTo>
                    <a:pt x="356" y="929"/>
                  </a:lnTo>
                  <a:lnTo>
                    <a:pt x="316" y="1002"/>
                  </a:lnTo>
                  <a:lnTo>
                    <a:pt x="277" y="1075"/>
                  </a:lnTo>
                  <a:lnTo>
                    <a:pt x="240" y="1150"/>
                  </a:lnTo>
                  <a:lnTo>
                    <a:pt x="207" y="1225"/>
                  </a:lnTo>
                  <a:lnTo>
                    <a:pt x="175" y="1303"/>
                  </a:lnTo>
                  <a:lnTo>
                    <a:pt x="147" y="1382"/>
                  </a:lnTo>
                  <a:lnTo>
                    <a:pt x="121" y="1462"/>
                  </a:lnTo>
                  <a:lnTo>
                    <a:pt x="108" y="1503"/>
                  </a:lnTo>
                  <a:lnTo>
                    <a:pt x="97" y="1543"/>
                  </a:lnTo>
                  <a:lnTo>
                    <a:pt x="85" y="1584"/>
                  </a:lnTo>
                  <a:lnTo>
                    <a:pt x="75" y="1625"/>
                  </a:lnTo>
                  <a:lnTo>
                    <a:pt x="65" y="1666"/>
                  </a:lnTo>
                  <a:lnTo>
                    <a:pt x="55" y="1708"/>
                  </a:lnTo>
                  <a:lnTo>
                    <a:pt x="47" y="1750"/>
                  </a:lnTo>
                  <a:lnTo>
                    <a:pt x="39" y="1793"/>
                  </a:lnTo>
                  <a:lnTo>
                    <a:pt x="33" y="1835"/>
                  </a:lnTo>
                  <a:lnTo>
                    <a:pt x="26" y="1877"/>
                  </a:lnTo>
                  <a:lnTo>
                    <a:pt x="20" y="1919"/>
                  </a:lnTo>
                  <a:lnTo>
                    <a:pt x="16" y="1963"/>
                  </a:lnTo>
                  <a:lnTo>
                    <a:pt x="11" y="2006"/>
                  </a:lnTo>
                  <a:lnTo>
                    <a:pt x="8" y="2049"/>
                  </a:lnTo>
                  <a:lnTo>
                    <a:pt x="4" y="2093"/>
                  </a:lnTo>
                  <a:lnTo>
                    <a:pt x="2" y="2137"/>
                  </a:lnTo>
                  <a:lnTo>
                    <a:pt x="1" y="2181"/>
                  </a:lnTo>
                  <a:lnTo>
                    <a:pt x="0" y="2225"/>
                  </a:lnTo>
                  <a:lnTo>
                    <a:pt x="412" y="2232"/>
                  </a:lnTo>
                  <a:lnTo>
                    <a:pt x="412" y="2232"/>
                  </a:lnTo>
                  <a:lnTo>
                    <a:pt x="413" y="2157"/>
                  </a:lnTo>
                  <a:lnTo>
                    <a:pt x="417" y="2084"/>
                  </a:lnTo>
                  <a:lnTo>
                    <a:pt x="424" y="2011"/>
                  </a:lnTo>
                  <a:lnTo>
                    <a:pt x="433" y="1938"/>
                  </a:lnTo>
                  <a:lnTo>
                    <a:pt x="445" y="1866"/>
                  </a:lnTo>
                  <a:lnTo>
                    <a:pt x="458" y="1795"/>
                  </a:lnTo>
                  <a:lnTo>
                    <a:pt x="474" y="1725"/>
                  </a:lnTo>
                  <a:lnTo>
                    <a:pt x="493" y="1656"/>
                  </a:lnTo>
                  <a:lnTo>
                    <a:pt x="512" y="1587"/>
                  </a:lnTo>
                  <a:lnTo>
                    <a:pt x="535" y="1520"/>
                  </a:lnTo>
                  <a:lnTo>
                    <a:pt x="559" y="1454"/>
                  </a:lnTo>
                  <a:lnTo>
                    <a:pt x="585" y="1389"/>
                  </a:lnTo>
                  <a:lnTo>
                    <a:pt x="614" y="1324"/>
                  </a:lnTo>
                  <a:lnTo>
                    <a:pt x="644" y="1261"/>
                  </a:lnTo>
                  <a:lnTo>
                    <a:pt x="676" y="1198"/>
                  </a:lnTo>
                  <a:lnTo>
                    <a:pt x="711" y="1138"/>
                  </a:lnTo>
                  <a:lnTo>
                    <a:pt x="747" y="1078"/>
                  </a:lnTo>
                  <a:lnTo>
                    <a:pt x="785" y="1019"/>
                  </a:lnTo>
                  <a:lnTo>
                    <a:pt x="825" y="962"/>
                  </a:lnTo>
                  <a:lnTo>
                    <a:pt x="866" y="906"/>
                  </a:lnTo>
                  <a:lnTo>
                    <a:pt x="909" y="852"/>
                  </a:lnTo>
                  <a:lnTo>
                    <a:pt x="954" y="799"/>
                  </a:lnTo>
                  <a:lnTo>
                    <a:pt x="1000" y="747"/>
                  </a:lnTo>
                  <a:lnTo>
                    <a:pt x="1048" y="697"/>
                  </a:lnTo>
                  <a:lnTo>
                    <a:pt x="1097" y="648"/>
                  </a:lnTo>
                  <a:lnTo>
                    <a:pt x="1149" y="601"/>
                  </a:lnTo>
                  <a:lnTo>
                    <a:pt x="1201" y="555"/>
                  </a:lnTo>
                  <a:lnTo>
                    <a:pt x="1255" y="511"/>
                  </a:lnTo>
                  <a:lnTo>
                    <a:pt x="1310" y="469"/>
                  </a:lnTo>
                  <a:lnTo>
                    <a:pt x="1367" y="429"/>
                  </a:lnTo>
                  <a:lnTo>
                    <a:pt x="1425" y="390"/>
                  </a:lnTo>
                  <a:lnTo>
                    <a:pt x="1484" y="353"/>
                  </a:lnTo>
                  <a:lnTo>
                    <a:pt x="1484" y="35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4" name="Freeform 42">
              <a:extLst>
                <a:ext uri="{FF2B5EF4-FFF2-40B4-BE49-F238E27FC236}">
                  <a16:creationId xmlns:a16="http://schemas.microsoft.com/office/drawing/2014/main" id="{3DA109D9-1580-0340-AD5B-162AB23B0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7937" y="7811712"/>
              <a:ext cx="832904" cy="225482"/>
            </a:xfrm>
            <a:custGeom>
              <a:avLst/>
              <a:gdLst>
                <a:gd name="T0" fmla="*/ 1263 w 2534"/>
                <a:gd name="T1" fmla="*/ 276 h 687"/>
                <a:gd name="T2" fmla="*/ 1119 w 2534"/>
                <a:gd name="T3" fmla="*/ 272 h 687"/>
                <a:gd name="T4" fmla="*/ 977 w 2534"/>
                <a:gd name="T5" fmla="*/ 258 h 687"/>
                <a:gd name="T6" fmla="*/ 839 w 2534"/>
                <a:gd name="T7" fmla="*/ 235 h 687"/>
                <a:gd name="T8" fmla="*/ 705 w 2534"/>
                <a:gd name="T9" fmla="*/ 204 h 687"/>
                <a:gd name="T10" fmla="*/ 572 w 2534"/>
                <a:gd name="T11" fmla="*/ 166 h 687"/>
                <a:gd name="T12" fmla="*/ 443 w 2534"/>
                <a:gd name="T13" fmla="*/ 120 h 687"/>
                <a:gd name="T14" fmla="*/ 319 w 2534"/>
                <a:gd name="T15" fmla="*/ 65 h 687"/>
                <a:gd name="T16" fmla="*/ 199 w 2534"/>
                <a:gd name="T17" fmla="*/ 4 h 687"/>
                <a:gd name="T18" fmla="*/ 0 w 2534"/>
                <a:gd name="T19" fmla="*/ 365 h 687"/>
                <a:gd name="T20" fmla="*/ 143 w 2534"/>
                <a:gd name="T21" fmla="*/ 437 h 687"/>
                <a:gd name="T22" fmla="*/ 291 w 2534"/>
                <a:gd name="T23" fmla="*/ 502 h 687"/>
                <a:gd name="T24" fmla="*/ 443 w 2534"/>
                <a:gd name="T25" fmla="*/ 557 h 687"/>
                <a:gd name="T26" fmla="*/ 600 w 2534"/>
                <a:gd name="T27" fmla="*/ 604 h 687"/>
                <a:gd name="T28" fmla="*/ 760 w 2534"/>
                <a:gd name="T29" fmla="*/ 639 h 687"/>
                <a:gd name="T30" fmla="*/ 925 w 2534"/>
                <a:gd name="T31" fmla="*/ 666 h 687"/>
                <a:gd name="T32" fmla="*/ 1091 w 2534"/>
                <a:gd name="T33" fmla="*/ 682 h 687"/>
                <a:gd name="T34" fmla="*/ 1219 w 2534"/>
                <a:gd name="T35" fmla="*/ 687 h 687"/>
                <a:gd name="T36" fmla="*/ 1263 w 2534"/>
                <a:gd name="T37" fmla="*/ 687 h 687"/>
                <a:gd name="T38" fmla="*/ 1348 w 2534"/>
                <a:gd name="T39" fmla="*/ 686 h 687"/>
                <a:gd name="T40" fmla="*/ 1434 w 2534"/>
                <a:gd name="T41" fmla="*/ 682 h 687"/>
                <a:gd name="T42" fmla="*/ 1518 w 2534"/>
                <a:gd name="T43" fmla="*/ 676 h 687"/>
                <a:gd name="T44" fmla="*/ 1686 w 2534"/>
                <a:gd name="T45" fmla="*/ 654 h 687"/>
                <a:gd name="T46" fmla="*/ 1849 w 2534"/>
                <a:gd name="T47" fmla="*/ 622 h 687"/>
                <a:gd name="T48" fmla="*/ 2009 w 2534"/>
                <a:gd name="T49" fmla="*/ 580 h 687"/>
                <a:gd name="T50" fmla="*/ 2164 w 2534"/>
                <a:gd name="T51" fmla="*/ 528 h 687"/>
                <a:gd name="T52" fmla="*/ 2316 w 2534"/>
                <a:gd name="T53" fmla="*/ 467 h 687"/>
                <a:gd name="T54" fmla="*/ 2462 w 2534"/>
                <a:gd name="T55" fmla="*/ 397 h 687"/>
                <a:gd name="T56" fmla="*/ 2333 w 2534"/>
                <a:gd name="T57" fmla="*/ 0 h 687"/>
                <a:gd name="T58" fmla="*/ 2274 w 2534"/>
                <a:gd name="T59" fmla="*/ 32 h 687"/>
                <a:gd name="T60" fmla="*/ 2150 w 2534"/>
                <a:gd name="T61" fmla="*/ 90 h 687"/>
                <a:gd name="T62" fmla="*/ 2023 w 2534"/>
                <a:gd name="T63" fmla="*/ 141 h 687"/>
                <a:gd name="T64" fmla="*/ 1891 w 2534"/>
                <a:gd name="T65" fmla="*/ 185 h 687"/>
                <a:gd name="T66" fmla="*/ 1757 w 2534"/>
                <a:gd name="T67" fmla="*/ 220 h 687"/>
                <a:gd name="T68" fmla="*/ 1619 w 2534"/>
                <a:gd name="T69" fmla="*/ 248 h 687"/>
                <a:gd name="T70" fmla="*/ 1478 w 2534"/>
                <a:gd name="T71" fmla="*/ 265 h 687"/>
                <a:gd name="T72" fmla="*/ 1334 w 2534"/>
                <a:gd name="T73" fmla="*/ 275 h 687"/>
                <a:gd name="T74" fmla="*/ 1263 w 2534"/>
                <a:gd name="T75" fmla="*/ 27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4" h="687">
                  <a:moveTo>
                    <a:pt x="1263" y="276"/>
                  </a:moveTo>
                  <a:lnTo>
                    <a:pt x="1263" y="276"/>
                  </a:lnTo>
                  <a:lnTo>
                    <a:pt x="1190" y="275"/>
                  </a:lnTo>
                  <a:lnTo>
                    <a:pt x="1119" y="272"/>
                  </a:lnTo>
                  <a:lnTo>
                    <a:pt x="1048" y="266"/>
                  </a:lnTo>
                  <a:lnTo>
                    <a:pt x="977" y="258"/>
                  </a:lnTo>
                  <a:lnTo>
                    <a:pt x="908" y="248"/>
                  </a:lnTo>
                  <a:lnTo>
                    <a:pt x="839" y="235"/>
                  </a:lnTo>
                  <a:lnTo>
                    <a:pt x="772" y="221"/>
                  </a:lnTo>
                  <a:lnTo>
                    <a:pt x="705" y="204"/>
                  </a:lnTo>
                  <a:lnTo>
                    <a:pt x="637" y="186"/>
                  </a:lnTo>
                  <a:lnTo>
                    <a:pt x="572" y="166"/>
                  </a:lnTo>
                  <a:lnTo>
                    <a:pt x="507" y="144"/>
                  </a:lnTo>
                  <a:lnTo>
                    <a:pt x="443" y="120"/>
                  </a:lnTo>
                  <a:lnTo>
                    <a:pt x="380" y="93"/>
                  </a:lnTo>
                  <a:lnTo>
                    <a:pt x="319" y="65"/>
                  </a:lnTo>
                  <a:lnTo>
                    <a:pt x="258" y="35"/>
                  </a:lnTo>
                  <a:lnTo>
                    <a:pt x="199" y="4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71" y="402"/>
                  </a:lnTo>
                  <a:lnTo>
                    <a:pt x="143" y="437"/>
                  </a:lnTo>
                  <a:lnTo>
                    <a:pt x="216" y="471"/>
                  </a:lnTo>
                  <a:lnTo>
                    <a:pt x="291" y="502"/>
                  </a:lnTo>
                  <a:lnTo>
                    <a:pt x="367" y="531"/>
                  </a:lnTo>
                  <a:lnTo>
                    <a:pt x="443" y="557"/>
                  </a:lnTo>
                  <a:lnTo>
                    <a:pt x="521" y="581"/>
                  </a:lnTo>
                  <a:lnTo>
                    <a:pt x="600" y="604"/>
                  </a:lnTo>
                  <a:lnTo>
                    <a:pt x="679" y="623"/>
                  </a:lnTo>
                  <a:lnTo>
                    <a:pt x="760" y="639"/>
                  </a:lnTo>
                  <a:lnTo>
                    <a:pt x="843" y="654"/>
                  </a:lnTo>
                  <a:lnTo>
                    <a:pt x="925" y="666"/>
                  </a:lnTo>
                  <a:lnTo>
                    <a:pt x="1008" y="676"/>
                  </a:lnTo>
                  <a:lnTo>
                    <a:pt x="1091" y="682"/>
                  </a:lnTo>
                  <a:lnTo>
                    <a:pt x="1177" y="686"/>
                  </a:lnTo>
                  <a:lnTo>
                    <a:pt x="1219" y="687"/>
                  </a:lnTo>
                  <a:lnTo>
                    <a:pt x="1263" y="687"/>
                  </a:lnTo>
                  <a:lnTo>
                    <a:pt x="1263" y="687"/>
                  </a:lnTo>
                  <a:lnTo>
                    <a:pt x="1305" y="687"/>
                  </a:lnTo>
                  <a:lnTo>
                    <a:pt x="1348" y="686"/>
                  </a:lnTo>
                  <a:lnTo>
                    <a:pt x="1392" y="685"/>
                  </a:lnTo>
                  <a:lnTo>
                    <a:pt x="1434" y="682"/>
                  </a:lnTo>
                  <a:lnTo>
                    <a:pt x="1476" y="679"/>
                  </a:lnTo>
                  <a:lnTo>
                    <a:pt x="1518" y="676"/>
                  </a:lnTo>
                  <a:lnTo>
                    <a:pt x="1603" y="665"/>
                  </a:lnTo>
                  <a:lnTo>
                    <a:pt x="1686" y="654"/>
                  </a:lnTo>
                  <a:lnTo>
                    <a:pt x="1768" y="639"/>
                  </a:lnTo>
                  <a:lnTo>
                    <a:pt x="1849" y="622"/>
                  </a:lnTo>
                  <a:lnTo>
                    <a:pt x="1929" y="601"/>
                  </a:lnTo>
                  <a:lnTo>
                    <a:pt x="2009" y="580"/>
                  </a:lnTo>
                  <a:lnTo>
                    <a:pt x="2088" y="555"/>
                  </a:lnTo>
                  <a:lnTo>
                    <a:pt x="2164" y="528"/>
                  </a:lnTo>
                  <a:lnTo>
                    <a:pt x="2241" y="499"/>
                  </a:lnTo>
                  <a:lnTo>
                    <a:pt x="2316" y="467"/>
                  </a:lnTo>
                  <a:lnTo>
                    <a:pt x="2390" y="434"/>
                  </a:lnTo>
                  <a:lnTo>
                    <a:pt x="2462" y="397"/>
                  </a:lnTo>
                  <a:lnTo>
                    <a:pt x="2534" y="359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274" y="32"/>
                  </a:lnTo>
                  <a:lnTo>
                    <a:pt x="2212" y="61"/>
                  </a:lnTo>
                  <a:lnTo>
                    <a:pt x="2150" y="90"/>
                  </a:lnTo>
                  <a:lnTo>
                    <a:pt x="2087" y="116"/>
                  </a:lnTo>
                  <a:lnTo>
                    <a:pt x="2023" y="141"/>
                  </a:lnTo>
                  <a:lnTo>
                    <a:pt x="1958" y="164"/>
                  </a:lnTo>
                  <a:lnTo>
                    <a:pt x="1891" y="185"/>
                  </a:lnTo>
                  <a:lnTo>
                    <a:pt x="1824" y="203"/>
                  </a:lnTo>
                  <a:lnTo>
                    <a:pt x="1757" y="220"/>
                  </a:lnTo>
                  <a:lnTo>
                    <a:pt x="1688" y="235"/>
                  </a:lnTo>
                  <a:lnTo>
                    <a:pt x="1619" y="248"/>
                  </a:lnTo>
                  <a:lnTo>
                    <a:pt x="1549" y="257"/>
                  </a:lnTo>
                  <a:lnTo>
                    <a:pt x="1478" y="265"/>
                  </a:lnTo>
                  <a:lnTo>
                    <a:pt x="1406" y="272"/>
                  </a:lnTo>
                  <a:lnTo>
                    <a:pt x="1334" y="275"/>
                  </a:lnTo>
                  <a:lnTo>
                    <a:pt x="1263" y="276"/>
                  </a:lnTo>
                  <a:lnTo>
                    <a:pt x="1263" y="27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5" name="Freeform 43">
              <a:extLst>
                <a:ext uri="{FF2B5EF4-FFF2-40B4-BE49-F238E27FC236}">
                  <a16:creationId xmlns:a16="http://schemas.microsoft.com/office/drawing/2014/main" id="{C535B354-778F-634D-9B00-8C2A0A4BB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2523" y="7188184"/>
              <a:ext cx="492379" cy="727065"/>
            </a:xfrm>
            <a:custGeom>
              <a:avLst/>
              <a:gdLst>
                <a:gd name="T0" fmla="*/ 211 w 1495"/>
                <a:gd name="T1" fmla="*/ 2212 h 2212"/>
                <a:gd name="T2" fmla="*/ 281 w 1495"/>
                <a:gd name="T3" fmla="*/ 2169 h 2212"/>
                <a:gd name="T4" fmla="*/ 417 w 1495"/>
                <a:gd name="T5" fmla="*/ 2077 h 2212"/>
                <a:gd name="T6" fmla="*/ 546 w 1495"/>
                <a:gd name="T7" fmla="*/ 1975 h 2212"/>
                <a:gd name="T8" fmla="*/ 669 w 1495"/>
                <a:gd name="T9" fmla="*/ 1867 h 2212"/>
                <a:gd name="T10" fmla="*/ 784 w 1495"/>
                <a:gd name="T11" fmla="*/ 1751 h 2212"/>
                <a:gd name="T12" fmla="*/ 893 w 1495"/>
                <a:gd name="T13" fmla="*/ 1628 h 2212"/>
                <a:gd name="T14" fmla="*/ 994 w 1495"/>
                <a:gd name="T15" fmla="*/ 1499 h 2212"/>
                <a:gd name="T16" fmla="*/ 1087 w 1495"/>
                <a:gd name="T17" fmla="*/ 1363 h 2212"/>
                <a:gd name="T18" fmla="*/ 1170 w 1495"/>
                <a:gd name="T19" fmla="*/ 1222 h 2212"/>
                <a:gd name="T20" fmla="*/ 1245 w 1495"/>
                <a:gd name="T21" fmla="*/ 1074 h 2212"/>
                <a:gd name="T22" fmla="*/ 1312 w 1495"/>
                <a:gd name="T23" fmla="*/ 922 h 2212"/>
                <a:gd name="T24" fmla="*/ 1369 w 1495"/>
                <a:gd name="T25" fmla="*/ 765 h 2212"/>
                <a:gd name="T26" fmla="*/ 1415 w 1495"/>
                <a:gd name="T27" fmla="*/ 603 h 2212"/>
                <a:gd name="T28" fmla="*/ 1435 w 1495"/>
                <a:gd name="T29" fmla="*/ 521 h 2212"/>
                <a:gd name="T30" fmla="*/ 1452 w 1495"/>
                <a:gd name="T31" fmla="*/ 438 h 2212"/>
                <a:gd name="T32" fmla="*/ 1466 w 1495"/>
                <a:gd name="T33" fmla="*/ 353 h 2212"/>
                <a:gd name="T34" fmla="*/ 1478 w 1495"/>
                <a:gd name="T35" fmla="*/ 268 h 2212"/>
                <a:gd name="T36" fmla="*/ 1486 w 1495"/>
                <a:gd name="T37" fmla="*/ 182 h 2212"/>
                <a:gd name="T38" fmla="*/ 1493 w 1495"/>
                <a:gd name="T39" fmla="*/ 95 h 2212"/>
                <a:gd name="T40" fmla="*/ 1495 w 1495"/>
                <a:gd name="T41" fmla="*/ 7 h 2212"/>
                <a:gd name="T42" fmla="*/ 1084 w 1495"/>
                <a:gd name="T43" fmla="*/ 0 h 2212"/>
                <a:gd name="T44" fmla="*/ 1077 w 1495"/>
                <a:gd name="T45" fmla="*/ 148 h 2212"/>
                <a:gd name="T46" fmla="*/ 1059 w 1495"/>
                <a:gd name="T47" fmla="*/ 293 h 2212"/>
                <a:gd name="T48" fmla="*/ 1033 w 1495"/>
                <a:gd name="T49" fmla="*/ 433 h 2212"/>
                <a:gd name="T50" fmla="*/ 998 w 1495"/>
                <a:gd name="T51" fmla="*/ 571 h 2212"/>
                <a:gd name="T52" fmla="*/ 953 w 1495"/>
                <a:gd name="T53" fmla="*/ 706 h 2212"/>
                <a:gd name="T54" fmla="*/ 902 w 1495"/>
                <a:gd name="T55" fmla="*/ 836 h 2212"/>
                <a:gd name="T56" fmla="*/ 843 w 1495"/>
                <a:gd name="T57" fmla="*/ 963 h 2212"/>
                <a:gd name="T58" fmla="*/ 775 w 1495"/>
                <a:gd name="T59" fmla="*/ 1085 h 2212"/>
                <a:gd name="T60" fmla="*/ 700 w 1495"/>
                <a:gd name="T61" fmla="*/ 1201 h 2212"/>
                <a:gd name="T62" fmla="*/ 619 w 1495"/>
                <a:gd name="T63" fmla="*/ 1313 h 2212"/>
                <a:gd name="T64" fmla="*/ 530 w 1495"/>
                <a:gd name="T65" fmla="*/ 1419 h 2212"/>
                <a:gd name="T66" fmla="*/ 436 w 1495"/>
                <a:gd name="T67" fmla="*/ 1520 h 2212"/>
                <a:gd name="T68" fmla="*/ 335 w 1495"/>
                <a:gd name="T69" fmla="*/ 1614 h 2212"/>
                <a:gd name="T70" fmla="*/ 229 w 1495"/>
                <a:gd name="T71" fmla="*/ 1702 h 2212"/>
                <a:gd name="T72" fmla="*/ 117 w 1495"/>
                <a:gd name="T73" fmla="*/ 1784 h 2212"/>
                <a:gd name="T74" fmla="*/ 0 w 1495"/>
                <a:gd name="T75" fmla="*/ 1859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5" h="2212">
                  <a:moveTo>
                    <a:pt x="0" y="1859"/>
                  </a:moveTo>
                  <a:lnTo>
                    <a:pt x="211" y="2212"/>
                  </a:lnTo>
                  <a:lnTo>
                    <a:pt x="211" y="2212"/>
                  </a:lnTo>
                  <a:lnTo>
                    <a:pt x="281" y="2169"/>
                  </a:lnTo>
                  <a:lnTo>
                    <a:pt x="350" y="2123"/>
                  </a:lnTo>
                  <a:lnTo>
                    <a:pt x="417" y="2077"/>
                  </a:lnTo>
                  <a:lnTo>
                    <a:pt x="482" y="2026"/>
                  </a:lnTo>
                  <a:lnTo>
                    <a:pt x="546" y="1975"/>
                  </a:lnTo>
                  <a:lnTo>
                    <a:pt x="609" y="1923"/>
                  </a:lnTo>
                  <a:lnTo>
                    <a:pt x="669" y="1867"/>
                  </a:lnTo>
                  <a:lnTo>
                    <a:pt x="727" y="1810"/>
                  </a:lnTo>
                  <a:lnTo>
                    <a:pt x="784" y="1751"/>
                  </a:lnTo>
                  <a:lnTo>
                    <a:pt x="840" y="1691"/>
                  </a:lnTo>
                  <a:lnTo>
                    <a:pt x="893" y="1628"/>
                  </a:lnTo>
                  <a:lnTo>
                    <a:pt x="944" y="1564"/>
                  </a:lnTo>
                  <a:lnTo>
                    <a:pt x="994" y="1499"/>
                  </a:lnTo>
                  <a:lnTo>
                    <a:pt x="1041" y="1432"/>
                  </a:lnTo>
                  <a:lnTo>
                    <a:pt x="1087" y="1363"/>
                  </a:lnTo>
                  <a:lnTo>
                    <a:pt x="1130" y="1292"/>
                  </a:lnTo>
                  <a:lnTo>
                    <a:pt x="1170" y="1222"/>
                  </a:lnTo>
                  <a:lnTo>
                    <a:pt x="1209" y="1149"/>
                  </a:lnTo>
                  <a:lnTo>
                    <a:pt x="1245" y="1074"/>
                  </a:lnTo>
                  <a:lnTo>
                    <a:pt x="1280" y="999"/>
                  </a:lnTo>
                  <a:lnTo>
                    <a:pt x="1312" y="922"/>
                  </a:lnTo>
                  <a:lnTo>
                    <a:pt x="1341" y="844"/>
                  </a:lnTo>
                  <a:lnTo>
                    <a:pt x="1369" y="765"/>
                  </a:lnTo>
                  <a:lnTo>
                    <a:pt x="1394" y="684"/>
                  </a:lnTo>
                  <a:lnTo>
                    <a:pt x="1415" y="603"/>
                  </a:lnTo>
                  <a:lnTo>
                    <a:pt x="1426" y="562"/>
                  </a:lnTo>
                  <a:lnTo>
                    <a:pt x="1435" y="521"/>
                  </a:lnTo>
                  <a:lnTo>
                    <a:pt x="1444" y="479"/>
                  </a:lnTo>
                  <a:lnTo>
                    <a:pt x="1452" y="438"/>
                  </a:lnTo>
                  <a:lnTo>
                    <a:pt x="1459" y="395"/>
                  </a:lnTo>
                  <a:lnTo>
                    <a:pt x="1466" y="353"/>
                  </a:lnTo>
                  <a:lnTo>
                    <a:pt x="1472" y="311"/>
                  </a:lnTo>
                  <a:lnTo>
                    <a:pt x="1478" y="268"/>
                  </a:lnTo>
                  <a:lnTo>
                    <a:pt x="1483" y="225"/>
                  </a:lnTo>
                  <a:lnTo>
                    <a:pt x="1486" y="182"/>
                  </a:lnTo>
                  <a:lnTo>
                    <a:pt x="1490" y="139"/>
                  </a:lnTo>
                  <a:lnTo>
                    <a:pt x="1493" y="95"/>
                  </a:lnTo>
                  <a:lnTo>
                    <a:pt x="1494" y="51"/>
                  </a:lnTo>
                  <a:lnTo>
                    <a:pt x="1495" y="7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1" y="75"/>
                  </a:lnTo>
                  <a:lnTo>
                    <a:pt x="1077" y="148"/>
                  </a:lnTo>
                  <a:lnTo>
                    <a:pt x="1069" y="221"/>
                  </a:lnTo>
                  <a:lnTo>
                    <a:pt x="1059" y="293"/>
                  </a:lnTo>
                  <a:lnTo>
                    <a:pt x="1047" y="363"/>
                  </a:lnTo>
                  <a:lnTo>
                    <a:pt x="1033" y="433"/>
                  </a:lnTo>
                  <a:lnTo>
                    <a:pt x="1016" y="503"/>
                  </a:lnTo>
                  <a:lnTo>
                    <a:pt x="998" y="571"/>
                  </a:lnTo>
                  <a:lnTo>
                    <a:pt x="976" y="640"/>
                  </a:lnTo>
                  <a:lnTo>
                    <a:pt x="953" y="706"/>
                  </a:lnTo>
                  <a:lnTo>
                    <a:pt x="928" y="772"/>
                  </a:lnTo>
                  <a:lnTo>
                    <a:pt x="902" y="836"/>
                  </a:lnTo>
                  <a:lnTo>
                    <a:pt x="873" y="900"/>
                  </a:lnTo>
                  <a:lnTo>
                    <a:pt x="843" y="963"/>
                  </a:lnTo>
                  <a:lnTo>
                    <a:pt x="809" y="1024"/>
                  </a:lnTo>
                  <a:lnTo>
                    <a:pt x="775" y="1085"/>
                  </a:lnTo>
                  <a:lnTo>
                    <a:pt x="739" y="1143"/>
                  </a:lnTo>
                  <a:lnTo>
                    <a:pt x="700" y="1201"/>
                  </a:lnTo>
                  <a:lnTo>
                    <a:pt x="660" y="1258"/>
                  </a:lnTo>
                  <a:lnTo>
                    <a:pt x="619" y="1313"/>
                  </a:lnTo>
                  <a:lnTo>
                    <a:pt x="576" y="1367"/>
                  </a:lnTo>
                  <a:lnTo>
                    <a:pt x="530" y="1419"/>
                  </a:lnTo>
                  <a:lnTo>
                    <a:pt x="484" y="1471"/>
                  </a:lnTo>
                  <a:lnTo>
                    <a:pt x="436" y="1520"/>
                  </a:lnTo>
                  <a:lnTo>
                    <a:pt x="386" y="1568"/>
                  </a:lnTo>
                  <a:lnTo>
                    <a:pt x="335" y="1614"/>
                  </a:lnTo>
                  <a:lnTo>
                    <a:pt x="282" y="1659"/>
                  </a:lnTo>
                  <a:lnTo>
                    <a:pt x="229" y="1702"/>
                  </a:lnTo>
                  <a:lnTo>
                    <a:pt x="174" y="1744"/>
                  </a:lnTo>
                  <a:lnTo>
                    <a:pt x="117" y="1784"/>
                  </a:lnTo>
                  <a:lnTo>
                    <a:pt x="59" y="1822"/>
                  </a:lnTo>
                  <a:lnTo>
                    <a:pt x="0" y="1859"/>
                  </a:lnTo>
                  <a:lnTo>
                    <a:pt x="0" y="185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6" name="Freeform 44">
              <a:extLst>
                <a:ext uri="{FF2B5EF4-FFF2-40B4-BE49-F238E27FC236}">
                  <a16:creationId xmlns:a16="http://schemas.microsoft.com/office/drawing/2014/main" id="{4F245968-C0B3-BA4E-B582-E2336C09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7188184"/>
              <a:ext cx="494682" cy="729365"/>
            </a:xfrm>
            <a:custGeom>
              <a:avLst/>
              <a:gdLst>
                <a:gd name="T0" fmla="*/ 0 w 1503"/>
                <a:gd name="T1" fmla="*/ 7 h 2218"/>
                <a:gd name="T2" fmla="*/ 1 w 1503"/>
                <a:gd name="T3" fmla="*/ 52 h 2218"/>
                <a:gd name="T4" fmla="*/ 5 w 1503"/>
                <a:gd name="T5" fmla="*/ 139 h 2218"/>
                <a:gd name="T6" fmla="*/ 12 w 1503"/>
                <a:gd name="T7" fmla="*/ 225 h 2218"/>
                <a:gd name="T8" fmla="*/ 23 w 1503"/>
                <a:gd name="T9" fmla="*/ 312 h 2218"/>
                <a:gd name="T10" fmla="*/ 36 w 1503"/>
                <a:gd name="T11" fmla="*/ 396 h 2218"/>
                <a:gd name="T12" fmla="*/ 52 w 1503"/>
                <a:gd name="T13" fmla="*/ 481 h 2218"/>
                <a:gd name="T14" fmla="*/ 70 w 1503"/>
                <a:gd name="T15" fmla="*/ 564 h 2218"/>
                <a:gd name="T16" fmla="*/ 91 w 1503"/>
                <a:gd name="T17" fmla="*/ 646 h 2218"/>
                <a:gd name="T18" fmla="*/ 127 w 1503"/>
                <a:gd name="T19" fmla="*/ 767 h 2218"/>
                <a:gd name="T20" fmla="*/ 185 w 1503"/>
                <a:gd name="T21" fmla="*/ 925 h 2218"/>
                <a:gd name="T22" fmla="*/ 251 w 1503"/>
                <a:gd name="T23" fmla="*/ 1078 h 2218"/>
                <a:gd name="T24" fmla="*/ 327 w 1503"/>
                <a:gd name="T25" fmla="*/ 1226 h 2218"/>
                <a:gd name="T26" fmla="*/ 412 w 1503"/>
                <a:gd name="T27" fmla="*/ 1368 h 2218"/>
                <a:gd name="T28" fmla="*/ 505 w 1503"/>
                <a:gd name="T29" fmla="*/ 1504 h 2218"/>
                <a:gd name="T30" fmla="*/ 607 w 1503"/>
                <a:gd name="T31" fmla="*/ 1634 h 2218"/>
                <a:gd name="T32" fmla="*/ 715 w 1503"/>
                <a:gd name="T33" fmla="*/ 1757 h 2218"/>
                <a:gd name="T34" fmla="*/ 833 w 1503"/>
                <a:gd name="T35" fmla="*/ 1872 h 2218"/>
                <a:gd name="T36" fmla="*/ 956 w 1503"/>
                <a:gd name="T37" fmla="*/ 1981 h 2218"/>
                <a:gd name="T38" fmla="*/ 1086 w 1503"/>
                <a:gd name="T39" fmla="*/ 2082 h 2218"/>
                <a:gd name="T40" fmla="*/ 1223 w 1503"/>
                <a:gd name="T41" fmla="*/ 2175 h 2218"/>
                <a:gd name="T42" fmla="*/ 1503 w 1503"/>
                <a:gd name="T43" fmla="*/ 1863 h 2218"/>
                <a:gd name="T44" fmla="*/ 1443 w 1503"/>
                <a:gd name="T45" fmla="*/ 1827 h 2218"/>
                <a:gd name="T46" fmla="*/ 1328 w 1503"/>
                <a:gd name="T47" fmla="*/ 1749 h 2218"/>
                <a:gd name="T48" fmla="*/ 1218 w 1503"/>
                <a:gd name="T49" fmla="*/ 1665 h 2218"/>
                <a:gd name="T50" fmla="*/ 1115 w 1503"/>
                <a:gd name="T51" fmla="*/ 1572 h 2218"/>
                <a:gd name="T52" fmla="*/ 1015 w 1503"/>
                <a:gd name="T53" fmla="*/ 1475 h 2218"/>
                <a:gd name="T54" fmla="*/ 924 w 1503"/>
                <a:gd name="T55" fmla="*/ 1371 h 2218"/>
                <a:gd name="T56" fmla="*/ 838 w 1503"/>
                <a:gd name="T57" fmla="*/ 1262 h 2218"/>
                <a:gd name="T58" fmla="*/ 760 w 1503"/>
                <a:gd name="T59" fmla="*/ 1148 h 2218"/>
                <a:gd name="T60" fmla="*/ 688 w 1503"/>
                <a:gd name="T61" fmla="*/ 1028 h 2218"/>
                <a:gd name="T62" fmla="*/ 624 w 1503"/>
                <a:gd name="T63" fmla="*/ 903 h 2218"/>
                <a:gd name="T64" fmla="*/ 568 w 1503"/>
                <a:gd name="T65" fmla="*/ 774 h 2218"/>
                <a:gd name="T66" fmla="*/ 519 w 1503"/>
                <a:gd name="T67" fmla="*/ 642 h 2218"/>
                <a:gd name="T68" fmla="*/ 479 w 1503"/>
                <a:gd name="T69" fmla="*/ 505 h 2218"/>
                <a:gd name="T70" fmla="*/ 448 w 1503"/>
                <a:gd name="T71" fmla="*/ 365 h 2218"/>
                <a:gd name="T72" fmla="*/ 426 w 1503"/>
                <a:gd name="T73" fmla="*/ 221 h 2218"/>
                <a:gd name="T74" fmla="*/ 414 w 1503"/>
                <a:gd name="T75" fmla="*/ 75 h 2218"/>
                <a:gd name="T76" fmla="*/ 411 w 1503"/>
                <a:gd name="T77" fmla="*/ 0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3" h="2218">
                  <a:moveTo>
                    <a:pt x="411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1" y="52"/>
                  </a:lnTo>
                  <a:lnTo>
                    <a:pt x="2" y="95"/>
                  </a:lnTo>
                  <a:lnTo>
                    <a:pt x="5" y="139"/>
                  </a:lnTo>
                  <a:lnTo>
                    <a:pt x="9" y="182"/>
                  </a:lnTo>
                  <a:lnTo>
                    <a:pt x="12" y="225"/>
                  </a:lnTo>
                  <a:lnTo>
                    <a:pt x="18" y="269"/>
                  </a:lnTo>
                  <a:lnTo>
                    <a:pt x="23" y="312"/>
                  </a:lnTo>
                  <a:lnTo>
                    <a:pt x="29" y="354"/>
                  </a:lnTo>
                  <a:lnTo>
                    <a:pt x="36" y="396"/>
                  </a:lnTo>
                  <a:lnTo>
                    <a:pt x="43" y="439"/>
                  </a:lnTo>
                  <a:lnTo>
                    <a:pt x="52" y="481"/>
                  </a:lnTo>
                  <a:lnTo>
                    <a:pt x="60" y="522"/>
                  </a:lnTo>
                  <a:lnTo>
                    <a:pt x="70" y="564"/>
                  </a:lnTo>
                  <a:lnTo>
                    <a:pt x="81" y="605"/>
                  </a:lnTo>
                  <a:lnTo>
                    <a:pt x="91" y="646"/>
                  </a:lnTo>
                  <a:lnTo>
                    <a:pt x="102" y="688"/>
                  </a:lnTo>
                  <a:lnTo>
                    <a:pt x="127" y="767"/>
                  </a:lnTo>
                  <a:lnTo>
                    <a:pt x="155" y="847"/>
                  </a:lnTo>
                  <a:lnTo>
                    <a:pt x="185" y="925"/>
                  </a:lnTo>
                  <a:lnTo>
                    <a:pt x="217" y="1003"/>
                  </a:lnTo>
                  <a:lnTo>
                    <a:pt x="251" y="1078"/>
                  </a:lnTo>
                  <a:lnTo>
                    <a:pt x="288" y="1153"/>
                  </a:lnTo>
                  <a:lnTo>
                    <a:pt x="327" y="1226"/>
                  </a:lnTo>
                  <a:lnTo>
                    <a:pt x="368" y="1297"/>
                  </a:lnTo>
                  <a:lnTo>
                    <a:pt x="412" y="1368"/>
                  </a:lnTo>
                  <a:lnTo>
                    <a:pt x="457" y="1436"/>
                  </a:lnTo>
                  <a:lnTo>
                    <a:pt x="505" y="1504"/>
                  </a:lnTo>
                  <a:lnTo>
                    <a:pt x="554" y="1570"/>
                  </a:lnTo>
                  <a:lnTo>
                    <a:pt x="607" y="1634"/>
                  </a:lnTo>
                  <a:lnTo>
                    <a:pt x="660" y="1697"/>
                  </a:lnTo>
                  <a:lnTo>
                    <a:pt x="715" y="1757"/>
                  </a:lnTo>
                  <a:lnTo>
                    <a:pt x="773" y="1815"/>
                  </a:lnTo>
                  <a:lnTo>
                    <a:pt x="833" y="1872"/>
                  </a:lnTo>
                  <a:lnTo>
                    <a:pt x="893" y="1928"/>
                  </a:lnTo>
                  <a:lnTo>
                    <a:pt x="956" y="1981"/>
                  </a:lnTo>
                  <a:lnTo>
                    <a:pt x="1020" y="2032"/>
                  </a:lnTo>
                  <a:lnTo>
                    <a:pt x="1086" y="2082"/>
                  </a:lnTo>
                  <a:lnTo>
                    <a:pt x="1153" y="2129"/>
                  </a:lnTo>
                  <a:lnTo>
                    <a:pt x="1223" y="2175"/>
                  </a:lnTo>
                  <a:lnTo>
                    <a:pt x="1294" y="2218"/>
                  </a:lnTo>
                  <a:lnTo>
                    <a:pt x="1503" y="1863"/>
                  </a:lnTo>
                  <a:lnTo>
                    <a:pt x="1503" y="1863"/>
                  </a:lnTo>
                  <a:lnTo>
                    <a:pt x="1443" y="1827"/>
                  </a:lnTo>
                  <a:lnTo>
                    <a:pt x="1385" y="1789"/>
                  </a:lnTo>
                  <a:lnTo>
                    <a:pt x="1328" y="1749"/>
                  </a:lnTo>
                  <a:lnTo>
                    <a:pt x="1272" y="1708"/>
                  </a:lnTo>
                  <a:lnTo>
                    <a:pt x="1218" y="1665"/>
                  </a:lnTo>
                  <a:lnTo>
                    <a:pt x="1166" y="1619"/>
                  </a:lnTo>
                  <a:lnTo>
                    <a:pt x="1115" y="1572"/>
                  </a:lnTo>
                  <a:lnTo>
                    <a:pt x="1064" y="1524"/>
                  </a:lnTo>
                  <a:lnTo>
                    <a:pt x="1015" y="1475"/>
                  </a:lnTo>
                  <a:lnTo>
                    <a:pt x="969" y="1424"/>
                  </a:lnTo>
                  <a:lnTo>
                    <a:pt x="924" y="1371"/>
                  </a:lnTo>
                  <a:lnTo>
                    <a:pt x="880" y="1318"/>
                  </a:lnTo>
                  <a:lnTo>
                    <a:pt x="838" y="1262"/>
                  </a:lnTo>
                  <a:lnTo>
                    <a:pt x="797" y="1206"/>
                  </a:lnTo>
                  <a:lnTo>
                    <a:pt x="760" y="1148"/>
                  </a:lnTo>
                  <a:lnTo>
                    <a:pt x="723" y="1088"/>
                  </a:lnTo>
                  <a:lnTo>
                    <a:pt x="688" y="1028"/>
                  </a:lnTo>
                  <a:lnTo>
                    <a:pt x="655" y="966"/>
                  </a:lnTo>
                  <a:lnTo>
                    <a:pt x="624" y="903"/>
                  </a:lnTo>
                  <a:lnTo>
                    <a:pt x="594" y="839"/>
                  </a:lnTo>
                  <a:lnTo>
                    <a:pt x="568" y="774"/>
                  </a:lnTo>
                  <a:lnTo>
                    <a:pt x="543" y="708"/>
                  </a:lnTo>
                  <a:lnTo>
                    <a:pt x="519" y="642"/>
                  </a:lnTo>
                  <a:lnTo>
                    <a:pt x="498" y="573"/>
                  </a:lnTo>
                  <a:lnTo>
                    <a:pt x="479" y="505"/>
                  </a:lnTo>
                  <a:lnTo>
                    <a:pt x="463" y="435"/>
                  </a:lnTo>
                  <a:lnTo>
                    <a:pt x="448" y="365"/>
                  </a:lnTo>
                  <a:lnTo>
                    <a:pt x="437" y="294"/>
                  </a:lnTo>
                  <a:lnTo>
                    <a:pt x="426" y="221"/>
                  </a:lnTo>
                  <a:lnTo>
                    <a:pt x="418" y="149"/>
                  </a:lnTo>
                  <a:lnTo>
                    <a:pt x="414" y="75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7" name="Freeform 45">
              <a:extLst>
                <a:ext uri="{FF2B5EF4-FFF2-40B4-BE49-F238E27FC236}">
                  <a16:creationId xmlns:a16="http://schemas.microsoft.com/office/drawing/2014/main" id="{736871F3-D2C9-144D-A72F-55A2B9F8B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4823" y="6431208"/>
              <a:ext cx="490079" cy="736268"/>
            </a:xfrm>
            <a:custGeom>
              <a:avLst/>
              <a:gdLst>
                <a:gd name="T0" fmla="*/ 1491 w 1491"/>
                <a:gd name="T1" fmla="*/ 2231 h 2238"/>
                <a:gd name="T2" fmla="*/ 1490 w 1491"/>
                <a:gd name="T3" fmla="*/ 2187 h 2238"/>
                <a:gd name="T4" fmla="*/ 1487 w 1491"/>
                <a:gd name="T5" fmla="*/ 2099 h 2238"/>
                <a:gd name="T6" fmla="*/ 1480 w 1491"/>
                <a:gd name="T7" fmla="*/ 2011 h 2238"/>
                <a:gd name="T8" fmla="*/ 1471 w 1491"/>
                <a:gd name="T9" fmla="*/ 1924 h 2238"/>
                <a:gd name="T10" fmla="*/ 1458 w 1491"/>
                <a:gd name="T11" fmla="*/ 1839 h 2238"/>
                <a:gd name="T12" fmla="*/ 1444 w 1491"/>
                <a:gd name="T13" fmla="*/ 1754 h 2238"/>
                <a:gd name="T14" fmla="*/ 1425 w 1491"/>
                <a:gd name="T15" fmla="*/ 1670 h 2238"/>
                <a:gd name="T16" fmla="*/ 1406 w 1491"/>
                <a:gd name="T17" fmla="*/ 1588 h 2238"/>
                <a:gd name="T18" fmla="*/ 1383 w 1491"/>
                <a:gd name="T19" fmla="*/ 1505 h 2238"/>
                <a:gd name="T20" fmla="*/ 1357 w 1491"/>
                <a:gd name="T21" fmla="*/ 1424 h 2238"/>
                <a:gd name="T22" fmla="*/ 1315 w 1491"/>
                <a:gd name="T23" fmla="*/ 1306 h 2238"/>
                <a:gd name="T24" fmla="*/ 1248 w 1491"/>
                <a:gd name="T25" fmla="*/ 1151 h 2238"/>
                <a:gd name="T26" fmla="*/ 1173 w 1491"/>
                <a:gd name="T27" fmla="*/ 1003 h 2238"/>
                <a:gd name="T28" fmla="*/ 1089 w 1491"/>
                <a:gd name="T29" fmla="*/ 859 h 2238"/>
                <a:gd name="T30" fmla="*/ 996 w 1491"/>
                <a:gd name="T31" fmla="*/ 722 h 2238"/>
                <a:gd name="T32" fmla="*/ 896 w 1491"/>
                <a:gd name="T33" fmla="*/ 591 h 2238"/>
                <a:gd name="T34" fmla="*/ 786 w 1491"/>
                <a:gd name="T35" fmla="*/ 467 h 2238"/>
                <a:gd name="T36" fmla="*/ 670 w 1491"/>
                <a:gd name="T37" fmla="*/ 349 h 2238"/>
                <a:gd name="T38" fmla="*/ 547 w 1491"/>
                <a:gd name="T39" fmla="*/ 240 h 2238"/>
                <a:gd name="T40" fmla="*/ 416 w 1491"/>
                <a:gd name="T41" fmla="*/ 138 h 2238"/>
                <a:gd name="T42" fmla="*/ 280 w 1491"/>
                <a:gd name="T43" fmla="*/ 44 h 2238"/>
                <a:gd name="T44" fmla="*/ 0 w 1491"/>
                <a:gd name="T45" fmla="*/ 355 h 2238"/>
                <a:gd name="T46" fmla="*/ 59 w 1491"/>
                <a:gd name="T47" fmla="*/ 391 h 2238"/>
                <a:gd name="T48" fmla="*/ 175 w 1491"/>
                <a:gd name="T49" fmla="*/ 470 h 2238"/>
                <a:gd name="T50" fmla="*/ 284 w 1491"/>
                <a:gd name="T51" fmla="*/ 557 h 2238"/>
                <a:gd name="T52" fmla="*/ 388 w 1491"/>
                <a:gd name="T53" fmla="*/ 649 h 2238"/>
                <a:gd name="T54" fmla="*/ 486 w 1491"/>
                <a:gd name="T55" fmla="*/ 749 h 2238"/>
                <a:gd name="T56" fmla="*/ 579 w 1491"/>
                <a:gd name="T57" fmla="*/ 854 h 2238"/>
                <a:gd name="T58" fmla="*/ 663 w 1491"/>
                <a:gd name="T59" fmla="*/ 964 h 2238"/>
                <a:gd name="T60" fmla="*/ 742 w 1491"/>
                <a:gd name="T61" fmla="*/ 1080 h 2238"/>
                <a:gd name="T62" fmla="*/ 812 w 1491"/>
                <a:gd name="T63" fmla="*/ 1201 h 2238"/>
                <a:gd name="T64" fmla="*/ 875 w 1491"/>
                <a:gd name="T65" fmla="*/ 1326 h 2238"/>
                <a:gd name="T66" fmla="*/ 931 w 1491"/>
                <a:gd name="T67" fmla="*/ 1456 h 2238"/>
                <a:gd name="T68" fmla="*/ 978 w 1491"/>
                <a:gd name="T69" fmla="*/ 1591 h 2238"/>
                <a:gd name="T70" fmla="*/ 1017 w 1491"/>
                <a:gd name="T71" fmla="*/ 1729 h 2238"/>
                <a:gd name="T72" fmla="*/ 1046 w 1491"/>
                <a:gd name="T73" fmla="*/ 1871 h 2238"/>
                <a:gd name="T74" fmla="*/ 1067 w 1491"/>
                <a:gd name="T75" fmla="*/ 2016 h 2238"/>
                <a:gd name="T76" fmla="*/ 1078 w 1491"/>
                <a:gd name="T77" fmla="*/ 2163 h 2238"/>
                <a:gd name="T78" fmla="*/ 1079 w 1491"/>
                <a:gd name="T79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91" h="2238">
                  <a:moveTo>
                    <a:pt x="1079" y="2238"/>
                  </a:moveTo>
                  <a:lnTo>
                    <a:pt x="1491" y="2231"/>
                  </a:lnTo>
                  <a:lnTo>
                    <a:pt x="1491" y="2231"/>
                  </a:lnTo>
                  <a:lnTo>
                    <a:pt x="1490" y="2187"/>
                  </a:lnTo>
                  <a:lnTo>
                    <a:pt x="1489" y="2142"/>
                  </a:lnTo>
                  <a:lnTo>
                    <a:pt x="1487" y="2099"/>
                  </a:lnTo>
                  <a:lnTo>
                    <a:pt x="1483" y="2054"/>
                  </a:lnTo>
                  <a:lnTo>
                    <a:pt x="1480" y="2011"/>
                  </a:lnTo>
                  <a:lnTo>
                    <a:pt x="1475" y="1968"/>
                  </a:lnTo>
                  <a:lnTo>
                    <a:pt x="1471" y="1924"/>
                  </a:lnTo>
                  <a:lnTo>
                    <a:pt x="1465" y="1882"/>
                  </a:lnTo>
                  <a:lnTo>
                    <a:pt x="1458" y="1839"/>
                  </a:lnTo>
                  <a:lnTo>
                    <a:pt x="1452" y="1796"/>
                  </a:lnTo>
                  <a:lnTo>
                    <a:pt x="1444" y="1754"/>
                  </a:lnTo>
                  <a:lnTo>
                    <a:pt x="1434" y="1712"/>
                  </a:lnTo>
                  <a:lnTo>
                    <a:pt x="1425" y="1670"/>
                  </a:lnTo>
                  <a:lnTo>
                    <a:pt x="1416" y="1629"/>
                  </a:lnTo>
                  <a:lnTo>
                    <a:pt x="1406" y="1588"/>
                  </a:lnTo>
                  <a:lnTo>
                    <a:pt x="1394" y="1546"/>
                  </a:lnTo>
                  <a:lnTo>
                    <a:pt x="1383" y="1505"/>
                  </a:lnTo>
                  <a:lnTo>
                    <a:pt x="1370" y="1465"/>
                  </a:lnTo>
                  <a:lnTo>
                    <a:pt x="1357" y="1424"/>
                  </a:lnTo>
                  <a:lnTo>
                    <a:pt x="1343" y="1385"/>
                  </a:lnTo>
                  <a:lnTo>
                    <a:pt x="1315" y="1306"/>
                  </a:lnTo>
                  <a:lnTo>
                    <a:pt x="1283" y="1228"/>
                  </a:lnTo>
                  <a:lnTo>
                    <a:pt x="1248" y="1151"/>
                  </a:lnTo>
                  <a:lnTo>
                    <a:pt x="1212" y="1076"/>
                  </a:lnTo>
                  <a:lnTo>
                    <a:pt x="1173" y="1003"/>
                  </a:lnTo>
                  <a:lnTo>
                    <a:pt x="1132" y="930"/>
                  </a:lnTo>
                  <a:lnTo>
                    <a:pt x="1089" y="859"/>
                  </a:lnTo>
                  <a:lnTo>
                    <a:pt x="1044" y="790"/>
                  </a:lnTo>
                  <a:lnTo>
                    <a:pt x="996" y="722"/>
                  </a:lnTo>
                  <a:lnTo>
                    <a:pt x="947" y="655"/>
                  </a:lnTo>
                  <a:lnTo>
                    <a:pt x="896" y="591"/>
                  </a:lnTo>
                  <a:lnTo>
                    <a:pt x="842" y="528"/>
                  </a:lnTo>
                  <a:lnTo>
                    <a:pt x="786" y="467"/>
                  </a:lnTo>
                  <a:lnTo>
                    <a:pt x="729" y="407"/>
                  </a:lnTo>
                  <a:lnTo>
                    <a:pt x="670" y="349"/>
                  </a:lnTo>
                  <a:lnTo>
                    <a:pt x="609" y="293"/>
                  </a:lnTo>
                  <a:lnTo>
                    <a:pt x="547" y="240"/>
                  </a:lnTo>
                  <a:lnTo>
                    <a:pt x="483" y="187"/>
                  </a:lnTo>
                  <a:lnTo>
                    <a:pt x="416" y="138"/>
                  </a:lnTo>
                  <a:lnTo>
                    <a:pt x="349" y="90"/>
                  </a:lnTo>
                  <a:lnTo>
                    <a:pt x="280" y="44"/>
                  </a:lnTo>
                  <a:lnTo>
                    <a:pt x="209" y="0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59" y="391"/>
                  </a:lnTo>
                  <a:lnTo>
                    <a:pt x="117" y="430"/>
                  </a:lnTo>
                  <a:lnTo>
                    <a:pt x="175" y="470"/>
                  </a:lnTo>
                  <a:lnTo>
                    <a:pt x="230" y="512"/>
                  </a:lnTo>
                  <a:lnTo>
                    <a:pt x="284" y="557"/>
                  </a:lnTo>
                  <a:lnTo>
                    <a:pt x="337" y="602"/>
                  </a:lnTo>
                  <a:lnTo>
                    <a:pt x="388" y="649"/>
                  </a:lnTo>
                  <a:lnTo>
                    <a:pt x="438" y="698"/>
                  </a:lnTo>
                  <a:lnTo>
                    <a:pt x="486" y="749"/>
                  </a:lnTo>
                  <a:lnTo>
                    <a:pt x="533" y="800"/>
                  </a:lnTo>
                  <a:lnTo>
                    <a:pt x="579" y="854"/>
                  </a:lnTo>
                  <a:lnTo>
                    <a:pt x="622" y="907"/>
                  </a:lnTo>
                  <a:lnTo>
                    <a:pt x="663" y="964"/>
                  </a:lnTo>
                  <a:lnTo>
                    <a:pt x="703" y="1021"/>
                  </a:lnTo>
                  <a:lnTo>
                    <a:pt x="742" y="1080"/>
                  </a:lnTo>
                  <a:lnTo>
                    <a:pt x="778" y="1140"/>
                  </a:lnTo>
                  <a:lnTo>
                    <a:pt x="812" y="1201"/>
                  </a:lnTo>
                  <a:lnTo>
                    <a:pt x="844" y="1263"/>
                  </a:lnTo>
                  <a:lnTo>
                    <a:pt x="875" y="1326"/>
                  </a:lnTo>
                  <a:lnTo>
                    <a:pt x="904" y="1391"/>
                  </a:lnTo>
                  <a:lnTo>
                    <a:pt x="931" y="1456"/>
                  </a:lnTo>
                  <a:lnTo>
                    <a:pt x="955" y="1524"/>
                  </a:lnTo>
                  <a:lnTo>
                    <a:pt x="978" y="1591"/>
                  </a:lnTo>
                  <a:lnTo>
                    <a:pt x="998" y="1659"/>
                  </a:lnTo>
                  <a:lnTo>
                    <a:pt x="1017" y="1729"/>
                  </a:lnTo>
                  <a:lnTo>
                    <a:pt x="1033" y="1800"/>
                  </a:lnTo>
                  <a:lnTo>
                    <a:pt x="1046" y="1871"/>
                  </a:lnTo>
                  <a:lnTo>
                    <a:pt x="1058" y="1942"/>
                  </a:lnTo>
                  <a:lnTo>
                    <a:pt x="1067" y="2016"/>
                  </a:lnTo>
                  <a:lnTo>
                    <a:pt x="1074" y="2089"/>
                  </a:lnTo>
                  <a:lnTo>
                    <a:pt x="1078" y="2163"/>
                  </a:lnTo>
                  <a:lnTo>
                    <a:pt x="1079" y="2238"/>
                  </a:lnTo>
                  <a:lnTo>
                    <a:pt x="1079" y="2238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68" name="Freeform 46">
              <a:extLst>
                <a:ext uri="{FF2B5EF4-FFF2-40B4-BE49-F238E27FC236}">
                  <a16:creationId xmlns:a16="http://schemas.microsoft.com/office/drawing/2014/main" id="{98A5B468-13A6-A94B-9366-6D0474479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1035" y="6309264"/>
              <a:ext cx="839807" cy="227782"/>
            </a:xfrm>
            <a:custGeom>
              <a:avLst/>
              <a:gdLst>
                <a:gd name="T0" fmla="*/ 1284 w 2557"/>
                <a:gd name="T1" fmla="*/ 412 h 695"/>
                <a:gd name="T2" fmla="*/ 1429 w 2557"/>
                <a:gd name="T3" fmla="*/ 417 h 695"/>
                <a:gd name="T4" fmla="*/ 1571 w 2557"/>
                <a:gd name="T5" fmla="*/ 430 h 695"/>
                <a:gd name="T6" fmla="*/ 1710 w 2557"/>
                <a:gd name="T7" fmla="*/ 453 h 695"/>
                <a:gd name="T8" fmla="*/ 1847 w 2557"/>
                <a:gd name="T9" fmla="*/ 485 h 695"/>
                <a:gd name="T10" fmla="*/ 1981 w 2557"/>
                <a:gd name="T11" fmla="*/ 524 h 695"/>
                <a:gd name="T12" fmla="*/ 2111 w 2557"/>
                <a:gd name="T13" fmla="*/ 572 h 695"/>
                <a:gd name="T14" fmla="*/ 2236 w 2557"/>
                <a:gd name="T15" fmla="*/ 628 h 695"/>
                <a:gd name="T16" fmla="*/ 2359 w 2557"/>
                <a:gd name="T17" fmla="*/ 691 h 695"/>
                <a:gd name="T18" fmla="*/ 2557 w 2557"/>
                <a:gd name="T19" fmla="*/ 330 h 695"/>
                <a:gd name="T20" fmla="*/ 2412 w 2557"/>
                <a:gd name="T21" fmla="*/ 256 h 695"/>
                <a:gd name="T22" fmla="*/ 2264 w 2557"/>
                <a:gd name="T23" fmla="*/ 190 h 695"/>
                <a:gd name="T24" fmla="*/ 2110 w 2557"/>
                <a:gd name="T25" fmla="*/ 134 h 695"/>
                <a:gd name="T26" fmla="*/ 1952 w 2557"/>
                <a:gd name="T27" fmla="*/ 87 h 695"/>
                <a:gd name="T28" fmla="*/ 1790 w 2557"/>
                <a:gd name="T29" fmla="*/ 49 h 695"/>
                <a:gd name="T30" fmla="*/ 1624 w 2557"/>
                <a:gd name="T31" fmla="*/ 22 h 695"/>
                <a:gd name="T32" fmla="*/ 1498 w 2557"/>
                <a:gd name="T33" fmla="*/ 9 h 695"/>
                <a:gd name="T34" fmla="*/ 1413 w 2557"/>
                <a:gd name="T35" fmla="*/ 3 h 695"/>
                <a:gd name="T36" fmla="*/ 1326 w 2557"/>
                <a:gd name="T37" fmla="*/ 0 h 695"/>
                <a:gd name="T38" fmla="*/ 1284 w 2557"/>
                <a:gd name="T39" fmla="*/ 0 h 695"/>
                <a:gd name="T40" fmla="*/ 1196 w 2557"/>
                <a:gd name="T41" fmla="*/ 1 h 695"/>
                <a:gd name="T42" fmla="*/ 1110 w 2557"/>
                <a:gd name="T43" fmla="*/ 6 h 695"/>
                <a:gd name="T44" fmla="*/ 1025 w 2557"/>
                <a:gd name="T45" fmla="*/ 13 h 695"/>
                <a:gd name="T46" fmla="*/ 939 w 2557"/>
                <a:gd name="T47" fmla="*/ 23 h 695"/>
                <a:gd name="T48" fmla="*/ 856 w 2557"/>
                <a:gd name="T49" fmla="*/ 35 h 695"/>
                <a:gd name="T50" fmla="*/ 690 w 2557"/>
                <a:gd name="T51" fmla="*/ 67 h 695"/>
                <a:gd name="T52" fmla="*/ 529 w 2557"/>
                <a:gd name="T53" fmla="*/ 111 h 695"/>
                <a:gd name="T54" fmla="*/ 372 w 2557"/>
                <a:gd name="T55" fmla="*/ 163 h 695"/>
                <a:gd name="T56" fmla="*/ 219 w 2557"/>
                <a:gd name="T57" fmla="*/ 225 h 695"/>
                <a:gd name="T58" fmla="*/ 72 w 2557"/>
                <a:gd name="T59" fmla="*/ 296 h 695"/>
                <a:gd name="T60" fmla="*/ 199 w 2557"/>
                <a:gd name="T61" fmla="*/ 695 h 695"/>
                <a:gd name="T62" fmla="*/ 261 w 2557"/>
                <a:gd name="T63" fmla="*/ 662 h 695"/>
                <a:gd name="T64" fmla="*/ 385 w 2557"/>
                <a:gd name="T65" fmla="*/ 602 h 695"/>
                <a:gd name="T66" fmla="*/ 513 w 2557"/>
                <a:gd name="T67" fmla="*/ 549 h 695"/>
                <a:gd name="T68" fmla="*/ 647 w 2557"/>
                <a:gd name="T69" fmla="*/ 505 h 695"/>
                <a:gd name="T70" fmla="*/ 783 w 2557"/>
                <a:gd name="T71" fmla="*/ 469 h 695"/>
                <a:gd name="T72" fmla="*/ 922 w 2557"/>
                <a:gd name="T73" fmla="*/ 442 h 695"/>
                <a:gd name="T74" fmla="*/ 1064 w 2557"/>
                <a:gd name="T75" fmla="*/ 422 h 695"/>
                <a:gd name="T76" fmla="*/ 1209 w 2557"/>
                <a:gd name="T77" fmla="*/ 413 h 695"/>
                <a:gd name="T78" fmla="*/ 1284 w 2557"/>
                <a:gd name="T79" fmla="*/ 41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57" h="695">
                  <a:moveTo>
                    <a:pt x="1284" y="412"/>
                  </a:moveTo>
                  <a:lnTo>
                    <a:pt x="1284" y="412"/>
                  </a:lnTo>
                  <a:lnTo>
                    <a:pt x="1355" y="413"/>
                  </a:lnTo>
                  <a:lnTo>
                    <a:pt x="1429" y="417"/>
                  </a:lnTo>
                  <a:lnTo>
                    <a:pt x="1500" y="422"/>
                  </a:lnTo>
                  <a:lnTo>
                    <a:pt x="1571" y="430"/>
                  </a:lnTo>
                  <a:lnTo>
                    <a:pt x="1641" y="441"/>
                  </a:lnTo>
                  <a:lnTo>
                    <a:pt x="1710" y="453"/>
                  </a:lnTo>
                  <a:lnTo>
                    <a:pt x="1780" y="468"/>
                  </a:lnTo>
                  <a:lnTo>
                    <a:pt x="1847" y="485"/>
                  </a:lnTo>
                  <a:lnTo>
                    <a:pt x="1915" y="503"/>
                  </a:lnTo>
                  <a:lnTo>
                    <a:pt x="1981" y="524"/>
                  </a:lnTo>
                  <a:lnTo>
                    <a:pt x="2046" y="547"/>
                  </a:lnTo>
                  <a:lnTo>
                    <a:pt x="2111" y="572"/>
                  </a:lnTo>
                  <a:lnTo>
                    <a:pt x="2174" y="599"/>
                  </a:lnTo>
                  <a:lnTo>
                    <a:pt x="2236" y="628"/>
                  </a:lnTo>
                  <a:lnTo>
                    <a:pt x="2298" y="657"/>
                  </a:lnTo>
                  <a:lnTo>
                    <a:pt x="2359" y="691"/>
                  </a:lnTo>
                  <a:lnTo>
                    <a:pt x="2557" y="330"/>
                  </a:lnTo>
                  <a:lnTo>
                    <a:pt x="2557" y="330"/>
                  </a:lnTo>
                  <a:lnTo>
                    <a:pt x="2485" y="291"/>
                  </a:lnTo>
                  <a:lnTo>
                    <a:pt x="2412" y="256"/>
                  </a:lnTo>
                  <a:lnTo>
                    <a:pt x="2339" y="221"/>
                  </a:lnTo>
                  <a:lnTo>
                    <a:pt x="2264" y="190"/>
                  </a:lnTo>
                  <a:lnTo>
                    <a:pt x="2187" y="160"/>
                  </a:lnTo>
                  <a:lnTo>
                    <a:pt x="2110" y="134"/>
                  </a:lnTo>
                  <a:lnTo>
                    <a:pt x="2031" y="108"/>
                  </a:lnTo>
                  <a:lnTo>
                    <a:pt x="1952" y="87"/>
                  </a:lnTo>
                  <a:lnTo>
                    <a:pt x="1871" y="66"/>
                  </a:lnTo>
                  <a:lnTo>
                    <a:pt x="1790" y="49"/>
                  </a:lnTo>
                  <a:lnTo>
                    <a:pt x="1707" y="34"/>
                  </a:lnTo>
                  <a:lnTo>
                    <a:pt x="1624" y="22"/>
                  </a:lnTo>
                  <a:lnTo>
                    <a:pt x="1540" y="13"/>
                  </a:lnTo>
                  <a:lnTo>
                    <a:pt x="1498" y="9"/>
                  </a:lnTo>
                  <a:lnTo>
                    <a:pt x="1455" y="6"/>
                  </a:lnTo>
                  <a:lnTo>
                    <a:pt x="1413" y="3"/>
                  </a:lnTo>
                  <a:lnTo>
                    <a:pt x="1369" y="1"/>
                  </a:lnTo>
                  <a:lnTo>
                    <a:pt x="1326" y="0"/>
                  </a:lnTo>
                  <a:lnTo>
                    <a:pt x="1284" y="0"/>
                  </a:lnTo>
                  <a:lnTo>
                    <a:pt x="1284" y="0"/>
                  </a:lnTo>
                  <a:lnTo>
                    <a:pt x="1239" y="0"/>
                  </a:lnTo>
                  <a:lnTo>
                    <a:pt x="1196" y="1"/>
                  </a:lnTo>
                  <a:lnTo>
                    <a:pt x="1152" y="3"/>
                  </a:lnTo>
                  <a:lnTo>
                    <a:pt x="1110" y="6"/>
                  </a:lnTo>
                  <a:lnTo>
                    <a:pt x="1067" y="9"/>
                  </a:lnTo>
                  <a:lnTo>
                    <a:pt x="1025" y="13"/>
                  </a:lnTo>
                  <a:lnTo>
                    <a:pt x="981" y="17"/>
                  </a:lnTo>
                  <a:lnTo>
                    <a:pt x="939" y="23"/>
                  </a:lnTo>
                  <a:lnTo>
                    <a:pt x="897" y="29"/>
                  </a:lnTo>
                  <a:lnTo>
                    <a:pt x="856" y="35"/>
                  </a:lnTo>
                  <a:lnTo>
                    <a:pt x="772" y="50"/>
                  </a:lnTo>
                  <a:lnTo>
                    <a:pt x="690" y="67"/>
                  </a:lnTo>
                  <a:lnTo>
                    <a:pt x="609" y="88"/>
                  </a:lnTo>
                  <a:lnTo>
                    <a:pt x="529" y="111"/>
                  </a:lnTo>
                  <a:lnTo>
                    <a:pt x="449" y="136"/>
                  </a:lnTo>
                  <a:lnTo>
                    <a:pt x="372" y="163"/>
                  </a:lnTo>
                  <a:lnTo>
                    <a:pt x="295" y="193"/>
                  </a:lnTo>
                  <a:lnTo>
                    <a:pt x="219" y="225"/>
                  </a:lnTo>
                  <a:lnTo>
                    <a:pt x="145" y="259"/>
                  </a:lnTo>
                  <a:lnTo>
                    <a:pt x="72" y="296"/>
                  </a:lnTo>
                  <a:lnTo>
                    <a:pt x="0" y="336"/>
                  </a:lnTo>
                  <a:lnTo>
                    <a:pt x="199" y="695"/>
                  </a:lnTo>
                  <a:lnTo>
                    <a:pt x="199" y="695"/>
                  </a:lnTo>
                  <a:lnTo>
                    <a:pt x="261" y="662"/>
                  </a:lnTo>
                  <a:lnTo>
                    <a:pt x="323" y="631"/>
                  </a:lnTo>
                  <a:lnTo>
                    <a:pt x="385" y="602"/>
                  </a:lnTo>
                  <a:lnTo>
                    <a:pt x="449" y="575"/>
                  </a:lnTo>
                  <a:lnTo>
                    <a:pt x="513" y="549"/>
                  </a:lnTo>
                  <a:lnTo>
                    <a:pt x="579" y="526"/>
                  </a:lnTo>
                  <a:lnTo>
                    <a:pt x="647" y="505"/>
                  </a:lnTo>
                  <a:lnTo>
                    <a:pt x="714" y="486"/>
                  </a:lnTo>
                  <a:lnTo>
                    <a:pt x="783" y="469"/>
                  </a:lnTo>
                  <a:lnTo>
                    <a:pt x="852" y="454"/>
                  </a:lnTo>
                  <a:lnTo>
                    <a:pt x="922" y="442"/>
                  </a:lnTo>
                  <a:lnTo>
                    <a:pt x="993" y="430"/>
                  </a:lnTo>
                  <a:lnTo>
                    <a:pt x="1064" y="422"/>
                  </a:lnTo>
                  <a:lnTo>
                    <a:pt x="1136" y="417"/>
                  </a:lnTo>
                  <a:lnTo>
                    <a:pt x="1209" y="413"/>
                  </a:lnTo>
                  <a:lnTo>
                    <a:pt x="1284" y="412"/>
                  </a:lnTo>
                  <a:lnTo>
                    <a:pt x="1284" y="412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BB48C88-7731-3445-819D-75131BBE2320}"/>
              </a:ext>
            </a:extLst>
          </p:cNvPr>
          <p:cNvGrpSpPr/>
          <p:nvPr/>
        </p:nvGrpSpPr>
        <p:grpSpPr>
          <a:xfrm>
            <a:off x="15808649" y="6006590"/>
            <a:ext cx="1306878" cy="1304575"/>
            <a:chOff x="15808649" y="6520940"/>
            <a:chExt cx="1306878" cy="1304575"/>
          </a:xfrm>
        </p:grpSpPr>
        <p:sp>
          <p:nvSpPr>
            <p:cNvPr id="170" name="Freeform 47">
              <a:extLst>
                <a:ext uri="{FF2B5EF4-FFF2-40B4-BE49-F238E27FC236}">
                  <a16:creationId xmlns:a16="http://schemas.microsoft.com/office/drawing/2014/main" id="{C73CAEE1-B6D7-E240-B61A-E810FDAC8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7185883"/>
              <a:ext cx="370436" cy="549900"/>
            </a:xfrm>
            <a:custGeom>
              <a:avLst/>
              <a:gdLst>
                <a:gd name="T0" fmla="*/ 0 w 1127"/>
                <a:gd name="T1" fmla="*/ 5 h 1675"/>
                <a:gd name="T2" fmla="*/ 2 w 1127"/>
                <a:gd name="T3" fmla="*/ 71 h 1675"/>
                <a:gd name="T4" fmla="*/ 14 w 1127"/>
                <a:gd name="T5" fmla="*/ 202 h 1675"/>
                <a:gd name="T6" fmla="*/ 33 w 1127"/>
                <a:gd name="T7" fmla="*/ 331 h 1675"/>
                <a:gd name="T8" fmla="*/ 62 w 1127"/>
                <a:gd name="T9" fmla="*/ 457 h 1675"/>
                <a:gd name="T10" fmla="*/ 97 w 1127"/>
                <a:gd name="T11" fmla="*/ 579 h 1675"/>
                <a:gd name="T12" fmla="*/ 140 w 1127"/>
                <a:gd name="T13" fmla="*/ 699 h 1675"/>
                <a:gd name="T14" fmla="*/ 190 w 1127"/>
                <a:gd name="T15" fmla="*/ 814 h 1675"/>
                <a:gd name="T16" fmla="*/ 249 w 1127"/>
                <a:gd name="T17" fmla="*/ 926 h 1675"/>
                <a:gd name="T18" fmla="*/ 313 w 1127"/>
                <a:gd name="T19" fmla="*/ 1033 h 1675"/>
                <a:gd name="T20" fmla="*/ 383 w 1127"/>
                <a:gd name="T21" fmla="*/ 1136 h 1675"/>
                <a:gd name="T22" fmla="*/ 460 w 1127"/>
                <a:gd name="T23" fmla="*/ 1233 h 1675"/>
                <a:gd name="T24" fmla="*/ 543 w 1127"/>
                <a:gd name="T25" fmla="*/ 1327 h 1675"/>
                <a:gd name="T26" fmla="*/ 631 w 1127"/>
                <a:gd name="T27" fmla="*/ 1415 h 1675"/>
                <a:gd name="T28" fmla="*/ 725 w 1127"/>
                <a:gd name="T29" fmla="*/ 1496 h 1675"/>
                <a:gd name="T30" fmla="*/ 823 w 1127"/>
                <a:gd name="T31" fmla="*/ 1572 h 1675"/>
                <a:gd name="T32" fmla="*/ 927 w 1127"/>
                <a:gd name="T33" fmla="*/ 1642 h 1675"/>
                <a:gd name="T34" fmla="*/ 1127 w 1127"/>
                <a:gd name="T35" fmla="*/ 1425 h 1675"/>
                <a:gd name="T36" fmla="*/ 1082 w 1127"/>
                <a:gd name="T37" fmla="*/ 1398 h 1675"/>
                <a:gd name="T38" fmla="*/ 994 w 1127"/>
                <a:gd name="T39" fmla="*/ 1338 h 1675"/>
                <a:gd name="T40" fmla="*/ 909 w 1127"/>
                <a:gd name="T41" fmla="*/ 1273 h 1675"/>
                <a:gd name="T42" fmla="*/ 830 w 1127"/>
                <a:gd name="T43" fmla="*/ 1203 h 1675"/>
                <a:gd name="T44" fmla="*/ 754 w 1127"/>
                <a:gd name="T45" fmla="*/ 1128 h 1675"/>
                <a:gd name="T46" fmla="*/ 683 w 1127"/>
                <a:gd name="T47" fmla="*/ 1049 h 1675"/>
                <a:gd name="T48" fmla="*/ 617 w 1127"/>
                <a:gd name="T49" fmla="*/ 965 h 1675"/>
                <a:gd name="T50" fmla="*/ 557 w 1127"/>
                <a:gd name="T51" fmla="*/ 878 h 1675"/>
                <a:gd name="T52" fmla="*/ 502 w 1127"/>
                <a:gd name="T53" fmla="*/ 786 h 1675"/>
                <a:gd name="T54" fmla="*/ 453 w 1127"/>
                <a:gd name="T55" fmla="*/ 691 h 1675"/>
                <a:gd name="T56" fmla="*/ 410 w 1127"/>
                <a:gd name="T57" fmla="*/ 593 h 1675"/>
                <a:gd name="T58" fmla="*/ 373 w 1127"/>
                <a:gd name="T59" fmla="*/ 491 h 1675"/>
                <a:gd name="T60" fmla="*/ 342 w 1127"/>
                <a:gd name="T61" fmla="*/ 386 h 1675"/>
                <a:gd name="T62" fmla="*/ 318 w 1127"/>
                <a:gd name="T63" fmla="*/ 279 h 1675"/>
                <a:gd name="T64" fmla="*/ 301 w 1127"/>
                <a:gd name="T65" fmla="*/ 169 h 1675"/>
                <a:gd name="T66" fmla="*/ 291 w 1127"/>
                <a:gd name="T67" fmla="*/ 58 h 1675"/>
                <a:gd name="T68" fmla="*/ 289 w 1127"/>
                <a:gd name="T69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7" h="1675">
                  <a:moveTo>
                    <a:pt x="289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71"/>
                  </a:lnTo>
                  <a:lnTo>
                    <a:pt x="7" y="137"/>
                  </a:lnTo>
                  <a:lnTo>
                    <a:pt x="14" y="202"/>
                  </a:lnTo>
                  <a:lnTo>
                    <a:pt x="23" y="268"/>
                  </a:lnTo>
                  <a:lnTo>
                    <a:pt x="33" y="331"/>
                  </a:lnTo>
                  <a:lnTo>
                    <a:pt x="47" y="394"/>
                  </a:lnTo>
                  <a:lnTo>
                    <a:pt x="62" y="457"/>
                  </a:lnTo>
                  <a:lnTo>
                    <a:pt x="79" y="519"/>
                  </a:lnTo>
                  <a:lnTo>
                    <a:pt x="97" y="579"/>
                  </a:lnTo>
                  <a:lnTo>
                    <a:pt x="117" y="640"/>
                  </a:lnTo>
                  <a:lnTo>
                    <a:pt x="140" y="699"/>
                  </a:lnTo>
                  <a:lnTo>
                    <a:pt x="164" y="757"/>
                  </a:lnTo>
                  <a:lnTo>
                    <a:pt x="190" y="814"/>
                  </a:lnTo>
                  <a:lnTo>
                    <a:pt x="219" y="870"/>
                  </a:lnTo>
                  <a:lnTo>
                    <a:pt x="249" y="926"/>
                  </a:lnTo>
                  <a:lnTo>
                    <a:pt x="279" y="980"/>
                  </a:lnTo>
                  <a:lnTo>
                    <a:pt x="313" y="1033"/>
                  </a:lnTo>
                  <a:lnTo>
                    <a:pt x="347" y="1085"/>
                  </a:lnTo>
                  <a:lnTo>
                    <a:pt x="383" y="1136"/>
                  </a:lnTo>
                  <a:lnTo>
                    <a:pt x="421" y="1185"/>
                  </a:lnTo>
                  <a:lnTo>
                    <a:pt x="460" y="1233"/>
                  </a:lnTo>
                  <a:lnTo>
                    <a:pt x="501" y="1281"/>
                  </a:lnTo>
                  <a:lnTo>
                    <a:pt x="543" y="1327"/>
                  </a:lnTo>
                  <a:lnTo>
                    <a:pt x="586" y="1371"/>
                  </a:lnTo>
                  <a:lnTo>
                    <a:pt x="631" y="1415"/>
                  </a:lnTo>
                  <a:lnTo>
                    <a:pt x="677" y="1456"/>
                  </a:lnTo>
                  <a:lnTo>
                    <a:pt x="725" y="1496"/>
                  </a:lnTo>
                  <a:lnTo>
                    <a:pt x="772" y="1534"/>
                  </a:lnTo>
                  <a:lnTo>
                    <a:pt x="823" y="1572"/>
                  </a:lnTo>
                  <a:lnTo>
                    <a:pt x="874" y="1608"/>
                  </a:lnTo>
                  <a:lnTo>
                    <a:pt x="927" y="1642"/>
                  </a:lnTo>
                  <a:lnTo>
                    <a:pt x="979" y="1675"/>
                  </a:lnTo>
                  <a:lnTo>
                    <a:pt x="1127" y="1425"/>
                  </a:lnTo>
                  <a:lnTo>
                    <a:pt x="1127" y="1425"/>
                  </a:lnTo>
                  <a:lnTo>
                    <a:pt x="1082" y="1398"/>
                  </a:lnTo>
                  <a:lnTo>
                    <a:pt x="1037" y="1368"/>
                  </a:lnTo>
                  <a:lnTo>
                    <a:pt x="994" y="1338"/>
                  </a:lnTo>
                  <a:lnTo>
                    <a:pt x="951" y="1306"/>
                  </a:lnTo>
                  <a:lnTo>
                    <a:pt x="909" y="1273"/>
                  </a:lnTo>
                  <a:lnTo>
                    <a:pt x="868" y="1239"/>
                  </a:lnTo>
                  <a:lnTo>
                    <a:pt x="830" y="1203"/>
                  </a:lnTo>
                  <a:lnTo>
                    <a:pt x="791" y="1166"/>
                  </a:lnTo>
                  <a:lnTo>
                    <a:pt x="754" y="1128"/>
                  </a:lnTo>
                  <a:lnTo>
                    <a:pt x="718" y="1089"/>
                  </a:lnTo>
                  <a:lnTo>
                    <a:pt x="683" y="1049"/>
                  </a:lnTo>
                  <a:lnTo>
                    <a:pt x="649" y="1008"/>
                  </a:lnTo>
                  <a:lnTo>
                    <a:pt x="617" y="965"/>
                  </a:lnTo>
                  <a:lnTo>
                    <a:pt x="586" y="923"/>
                  </a:lnTo>
                  <a:lnTo>
                    <a:pt x="557" y="878"/>
                  </a:lnTo>
                  <a:lnTo>
                    <a:pt x="529" y="833"/>
                  </a:lnTo>
                  <a:lnTo>
                    <a:pt x="502" y="786"/>
                  </a:lnTo>
                  <a:lnTo>
                    <a:pt x="477" y="739"/>
                  </a:lnTo>
                  <a:lnTo>
                    <a:pt x="453" y="691"/>
                  </a:lnTo>
                  <a:lnTo>
                    <a:pt x="431" y="642"/>
                  </a:lnTo>
                  <a:lnTo>
                    <a:pt x="410" y="593"/>
                  </a:lnTo>
                  <a:lnTo>
                    <a:pt x="390" y="543"/>
                  </a:lnTo>
                  <a:lnTo>
                    <a:pt x="373" y="491"/>
                  </a:lnTo>
                  <a:lnTo>
                    <a:pt x="357" y="439"/>
                  </a:lnTo>
                  <a:lnTo>
                    <a:pt x="342" y="386"/>
                  </a:lnTo>
                  <a:lnTo>
                    <a:pt x="330" y="333"/>
                  </a:lnTo>
                  <a:lnTo>
                    <a:pt x="318" y="279"/>
                  </a:lnTo>
                  <a:lnTo>
                    <a:pt x="309" y="224"/>
                  </a:lnTo>
                  <a:lnTo>
                    <a:pt x="301" y="169"/>
                  </a:lnTo>
                  <a:lnTo>
                    <a:pt x="295" y="113"/>
                  </a:lnTo>
                  <a:lnTo>
                    <a:pt x="291" y="58"/>
                  </a:lnTo>
                  <a:lnTo>
                    <a:pt x="289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1" name="Freeform 48">
              <a:extLst>
                <a:ext uri="{FF2B5EF4-FFF2-40B4-BE49-F238E27FC236}">
                  <a16:creationId xmlns:a16="http://schemas.microsoft.com/office/drawing/2014/main" id="{A2772A55-EB5C-4640-A98E-7E96CF747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174" y="7662156"/>
              <a:ext cx="628130" cy="163359"/>
            </a:xfrm>
            <a:custGeom>
              <a:avLst/>
              <a:gdLst>
                <a:gd name="T0" fmla="*/ 954 w 1913"/>
                <a:gd name="T1" fmla="*/ 210 h 500"/>
                <a:gd name="T2" fmla="*/ 843 w 1913"/>
                <a:gd name="T3" fmla="*/ 206 h 500"/>
                <a:gd name="T4" fmla="*/ 736 w 1913"/>
                <a:gd name="T5" fmla="*/ 196 h 500"/>
                <a:gd name="T6" fmla="*/ 629 w 1913"/>
                <a:gd name="T7" fmla="*/ 179 h 500"/>
                <a:gd name="T8" fmla="*/ 527 w 1913"/>
                <a:gd name="T9" fmla="*/ 156 h 500"/>
                <a:gd name="T10" fmla="*/ 425 w 1913"/>
                <a:gd name="T11" fmla="*/ 126 h 500"/>
                <a:gd name="T12" fmla="*/ 327 w 1913"/>
                <a:gd name="T13" fmla="*/ 91 h 500"/>
                <a:gd name="T14" fmla="*/ 232 w 1913"/>
                <a:gd name="T15" fmla="*/ 50 h 500"/>
                <a:gd name="T16" fmla="*/ 140 w 1913"/>
                <a:gd name="T17" fmla="*/ 3 h 500"/>
                <a:gd name="T18" fmla="*/ 0 w 1913"/>
                <a:gd name="T19" fmla="*/ 257 h 500"/>
                <a:gd name="T20" fmla="*/ 108 w 1913"/>
                <a:gd name="T21" fmla="*/ 311 h 500"/>
                <a:gd name="T22" fmla="*/ 220 w 1913"/>
                <a:gd name="T23" fmla="*/ 360 h 500"/>
                <a:gd name="T24" fmla="*/ 335 w 1913"/>
                <a:gd name="T25" fmla="*/ 401 h 500"/>
                <a:gd name="T26" fmla="*/ 453 w 1913"/>
                <a:gd name="T27" fmla="*/ 437 h 500"/>
                <a:gd name="T28" fmla="*/ 575 w 1913"/>
                <a:gd name="T29" fmla="*/ 464 h 500"/>
                <a:gd name="T30" fmla="*/ 698 w 1913"/>
                <a:gd name="T31" fmla="*/ 484 h 500"/>
                <a:gd name="T32" fmla="*/ 825 w 1913"/>
                <a:gd name="T33" fmla="*/ 496 h 500"/>
                <a:gd name="T34" fmla="*/ 954 w 1913"/>
                <a:gd name="T35" fmla="*/ 500 h 500"/>
                <a:gd name="T36" fmla="*/ 1019 w 1913"/>
                <a:gd name="T37" fmla="*/ 499 h 500"/>
                <a:gd name="T38" fmla="*/ 1146 w 1913"/>
                <a:gd name="T39" fmla="*/ 491 h 500"/>
                <a:gd name="T40" fmla="*/ 1273 w 1913"/>
                <a:gd name="T41" fmla="*/ 475 h 500"/>
                <a:gd name="T42" fmla="*/ 1396 w 1913"/>
                <a:gd name="T43" fmla="*/ 451 h 500"/>
                <a:gd name="T44" fmla="*/ 1517 w 1913"/>
                <a:gd name="T45" fmla="*/ 419 h 500"/>
                <a:gd name="T46" fmla="*/ 1635 w 1913"/>
                <a:gd name="T47" fmla="*/ 380 h 500"/>
                <a:gd name="T48" fmla="*/ 1749 w 1913"/>
                <a:gd name="T49" fmla="*/ 334 h 500"/>
                <a:gd name="T50" fmla="*/ 1860 w 1913"/>
                <a:gd name="T51" fmla="*/ 282 h 500"/>
                <a:gd name="T52" fmla="*/ 1773 w 1913"/>
                <a:gd name="T53" fmla="*/ 0 h 500"/>
                <a:gd name="T54" fmla="*/ 1726 w 1913"/>
                <a:gd name="T55" fmla="*/ 24 h 500"/>
                <a:gd name="T56" fmla="*/ 1633 w 1913"/>
                <a:gd name="T57" fmla="*/ 68 h 500"/>
                <a:gd name="T58" fmla="*/ 1534 w 1913"/>
                <a:gd name="T59" fmla="*/ 108 h 500"/>
                <a:gd name="T60" fmla="*/ 1434 w 1913"/>
                <a:gd name="T61" fmla="*/ 141 h 500"/>
                <a:gd name="T62" fmla="*/ 1331 w 1913"/>
                <a:gd name="T63" fmla="*/ 168 h 500"/>
                <a:gd name="T64" fmla="*/ 1226 w 1913"/>
                <a:gd name="T65" fmla="*/ 188 h 500"/>
                <a:gd name="T66" fmla="*/ 1118 w 1913"/>
                <a:gd name="T67" fmla="*/ 202 h 500"/>
                <a:gd name="T68" fmla="*/ 1008 w 1913"/>
                <a:gd name="T69" fmla="*/ 210 h 500"/>
                <a:gd name="T70" fmla="*/ 954 w 1913"/>
                <a:gd name="T71" fmla="*/ 21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3" h="500">
                  <a:moveTo>
                    <a:pt x="954" y="210"/>
                  </a:moveTo>
                  <a:lnTo>
                    <a:pt x="954" y="210"/>
                  </a:lnTo>
                  <a:lnTo>
                    <a:pt x="898" y="210"/>
                  </a:lnTo>
                  <a:lnTo>
                    <a:pt x="843" y="206"/>
                  </a:lnTo>
                  <a:lnTo>
                    <a:pt x="789" y="202"/>
                  </a:lnTo>
                  <a:lnTo>
                    <a:pt x="736" y="196"/>
                  </a:lnTo>
                  <a:lnTo>
                    <a:pt x="682" y="189"/>
                  </a:lnTo>
                  <a:lnTo>
                    <a:pt x="629" y="179"/>
                  </a:lnTo>
                  <a:lnTo>
                    <a:pt x="578" y="169"/>
                  </a:lnTo>
                  <a:lnTo>
                    <a:pt x="527" y="156"/>
                  </a:lnTo>
                  <a:lnTo>
                    <a:pt x="475" y="142"/>
                  </a:lnTo>
                  <a:lnTo>
                    <a:pt x="425" y="126"/>
                  </a:lnTo>
                  <a:lnTo>
                    <a:pt x="376" y="109"/>
                  </a:lnTo>
                  <a:lnTo>
                    <a:pt x="327" y="91"/>
                  </a:lnTo>
                  <a:lnTo>
                    <a:pt x="279" y="70"/>
                  </a:lnTo>
                  <a:lnTo>
                    <a:pt x="232" y="50"/>
                  </a:lnTo>
                  <a:lnTo>
                    <a:pt x="186" y="27"/>
                  </a:lnTo>
                  <a:lnTo>
                    <a:pt x="140" y="3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53" y="285"/>
                  </a:lnTo>
                  <a:lnTo>
                    <a:pt x="108" y="311"/>
                  </a:lnTo>
                  <a:lnTo>
                    <a:pt x="164" y="336"/>
                  </a:lnTo>
                  <a:lnTo>
                    <a:pt x="220" y="360"/>
                  </a:lnTo>
                  <a:lnTo>
                    <a:pt x="277" y="382"/>
                  </a:lnTo>
                  <a:lnTo>
                    <a:pt x="335" y="401"/>
                  </a:lnTo>
                  <a:lnTo>
                    <a:pt x="393" y="420"/>
                  </a:lnTo>
                  <a:lnTo>
                    <a:pt x="453" y="437"/>
                  </a:lnTo>
                  <a:lnTo>
                    <a:pt x="513" y="451"/>
                  </a:lnTo>
                  <a:lnTo>
                    <a:pt x="575" y="464"/>
                  </a:lnTo>
                  <a:lnTo>
                    <a:pt x="636" y="475"/>
                  </a:lnTo>
                  <a:lnTo>
                    <a:pt x="698" y="484"/>
                  </a:lnTo>
                  <a:lnTo>
                    <a:pt x="761" y="491"/>
                  </a:lnTo>
                  <a:lnTo>
                    <a:pt x="825" y="496"/>
                  </a:lnTo>
                  <a:lnTo>
                    <a:pt x="889" y="499"/>
                  </a:lnTo>
                  <a:lnTo>
                    <a:pt x="954" y="500"/>
                  </a:lnTo>
                  <a:lnTo>
                    <a:pt x="954" y="500"/>
                  </a:lnTo>
                  <a:lnTo>
                    <a:pt x="1019" y="499"/>
                  </a:lnTo>
                  <a:lnTo>
                    <a:pt x="1083" y="496"/>
                  </a:lnTo>
                  <a:lnTo>
                    <a:pt x="1146" y="491"/>
                  </a:lnTo>
                  <a:lnTo>
                    <a:pt x="1210" y="484"/>
                  </a:lnTo>
                  <a:lnTo>
                    <a:pt x="1273" y="475"/>
                  </a:lnTo>
                  <a:lnTo>
                    <a:pt x="1335" y="463"/>
                  </a:lnTo>
                  <a:lnTo>
                    <a:pt x="1396" y="451"/>
                  </a:lnTo>
                  <a:lnTo>
                    <a:pt x="1457" y="436"/>
                  </a:lnTo>
                  <a:lnTo>
                    <a:pt x="1517" y="419"/>
                  </a:lnTo>
                  <a:lnTo>
                    <a:pt x="1577" y="400"/>
                  </a:lnTo>
                  <a:lnTo>
                    <a:pt x="1635" y="380"/>
                  </a:lnTo>
                  <a:lnTo>
                    <a:pt x="1692" y="358"/>
                  </a:lnTo>
                  <a:lnTo>
                    <a:pt x="1749" y="334"/>
                  </a:lnTo>
                  <a:lnTo>
                    <a:pt x="1805" y="308"/>
                  </a:lnTo>
                  <a:lnTo>
                    <a:pt x="1860" y="282"/>
                  </a:lnTo>
                  <a:lnTo>
                    <a:pt x="1913" y="252"/>
                  </a:lnTo>
                  <a:lnTo>
                    <a:pt x="1773" y="0"/>
                  </a:lnTo>
                  <a:lnTo>
                    <a:pt x="1773" y="0"/>
                  </a:lnTo>
                  <a:lnTo>
                    <a:pt x="1726" y="24"/>
                  </a:lnTo>
                  <a:lnTo>
                    <a:pt x="1679" y="47"/>
                  </a:lnTo>
                  <a:lnTo>
                    <a:pt x="1633" y="68"/>
                  </a:lnTo>
                  <a:lnTo>
                    <a:pt x="1584" y="89"/>
                  </a:lnTo>
                  <a:lnTo>
                    <a:pt x="1534" y="108"/>
                  </a:lnTo>
                  <a:lnTo>
                    <a:pt x="1484" y="125"/>
                  </a:lnTo>
                  <a:lnTo>
                    <a:pt x="1434" y="141"/>
                  </a:lnTo>
                  <a:lnTo>
                    <a:pt x="1383" y="155"/>
                  </a:lnTo>
                  <a:lnTo>
                    <a:pt x="1331" y="168"/>
                  </a:lnTo>
                  <a:lnTo>
                    <a:pt x="1279" y="179"/>
                  </a:lnTo>
                  <a:lnTo>
                    <a:pt x="1226" y="188"/>
                  </a:lnTo>
                  <a:lnTo>
                    <a:pt x="1173" y="196"/>
                  </a:lnTo>
                  <a:lnTo>
                    <a:pt x="1118" y="202"/>
                  </a:lnTo>
                  <a:lnTo>
                    <a:pt x="1063" y="206"/>
                  </a:lnTo>
                  <a:lnTo>
                    <a:pt x="1008" y="210"/>
                  </a:lnTo>
                  <a:lnTo>
                    <a:pt x="954" y="210"/>
                  </a:lnTo>
                  <a:lnTo>
                    <a:pt x="954" y="21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2" name="Freeform 49">
              <a:extLst>
                <a:ext uri="{FF2B5EF4-FFF2-40B4-BE49-F238E27FC236}">
                  <a16:creationId xmlns:a16="http://schemas.microsoft.com/office/drawing/2014/main" id="{BE450FD1-D855-3645-B48F-3F3ECC04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2271" y="6520940"/>
              <a:ext cx="637333" cy="165660"/>
            </a:xfrm>
            <a:custGeom>
              <a:avLst/>
              <a:gdLst>
                <a:gd name="T0" fmla="*/ 973 w 1937"/>
                <a:gd name="T1" fmla="*/ 290 h 508"/>
                <a:gd name="T2" fmla="*/ 1083 w 1937"/>
                <a:gd name="T3" fmla="*/ 294 h 508"/>
                <a:gd name="T4" fmla="*/ 1193 w 1937"/>
                <a:gd name="T5" fmla="*/ 305 h 508"/>
                <a:gd name="T6" fmla="*/ 1300 w 1937"/>
                <a:gd name="T7" fmla="*/ 322 h 508"/>
                <a:gd name="T8" fmla="*/ 1405 w 1937"/>
                <a:gd name="T9" fmla="*/ 346 h 508"/>
                <a:gd name="T10" fmla="*/ 1508 w 1937"/>
                <a:gd name="T11" fmla="*/ 377 h 508"/>
                <a:gd name="T12" fmla="*/ 1607 w 1937"/>
                <a:gd name="T13" fmla="*/ 414 h 508"/>
                <a:gd name="T14" fmla="*/ 1704 w 1937"/>
                <a:gd name="T15" fmla="*/ 456 h 508"/>
                <a:gd name="T16" fmla="*/ 1797 w 1937"/>
                <a:gd name="T17" fmla="*/ 505 h 508"/>
                <a:gd name="T18" fmla="*/ 1937 w 1937"/>
                <a:gd name="T19" fmla="*/ 250 h 508"/>
                <a:gd name="T20" fmla="*/ 1827 w 1937"/>
                <a:gd name="T21" fmla="*/ 194 h 508"/>
                <a:gd name="T22" fmla="*/ 1714 w 1937"/>
                <a:gd name="T23" fmla="*/ 144 h 508"/>
                <a:gd name="T24" fmla="*/ 1598 w 1937"/>
                <a:gd name="T25" fmla="*/ 102 h 508"/>
                <a:gd name="T26" fmla="*/ 1478 w 1937"/>
                <a:gd name="T27" fmla="*/ 67 h 508"/>
                <a:gd name="T28" fmla="*/ 1356 w 1937"/>
                <a:gd name="T29" fmla="*/ 38 h 508"/>
                <a:gd name="T30" fmla="*/ 1230 w 1937"/>
                <a:gd name="T31" fmla="*/ 17 h 508"/>
                <a:gd name="T32" fmla="*/ 1103 w 1937"/>
                <a:gd name="T33" fmla="*/ 5 h 508"/>
                <a:gd name="T34" fmla="*/ 973 w 1937"/>
                <a:gd name="T35" fmla="*/ 0 h 508"/>
                <a:gd name="T36" fmla="*/ 906 w 1937"/>
                <a:gd name="T37" fmla="*/ 1 h 508"/>
                <a:gd name="T38" fmla="*/ 776 w 1937"/>
                <a:gd name="T39" fmla="*/ 11 h 508"/>
                <a:gd name="T40" fmla="*/ 648 w 1937"/>
                <a:gd name="T41" fmla="*/ 27 h 508"/>
                <a:gd name="T42" fmla="*/ 523 w 1937"/>
                <a:gd name="T43" fmla="*/ 52 h 508"/>
                <a:gd name="T44" fmla="*/ 401 w 1937"/>
                <a:gd name="T45" fmla="*/ 85 h 508"/>
                <a:gd name="T46" fmla="*/ 282 w 1937"/>
                <a:gd name="T47" fmla="*/ 125 h 508"/>
                <a:gd name="T48" fmla="*/ 166 w 1937"/>
                <a:gd name="T49" fmla="*/ 172 h 508"/>
                <a:gd name="T50" fmla="*/ 55 w 1937"/>
                <a:gd name="T51" fmla="*/ 225 h 508"/>
                <a:gd name="T52" fmla="*/ 141 w 1937"/>
                <a:gd name="T53" fmla="*/ 508 h 508"/>
                <a:gd name="T54" fmla="*/ 187 w 1937"/>
                <a:gd name="T55" fmla="*/ 483 h 508"/>
                <a:gd name="T56" fmla="*/ 283 w 1937"/>
                <a:gd name="T57" fmla="*/ 436 h 508"/>
                <a:gd name="T58" fmla="*/ 381 w 1937"/>
                <a:gd name="T59" fmla="*/ 396 h 508"/>
                <a:gd name="T60" fmla="*/ 483 w 1937"/>
                <a:gd name="T61" fmla="*/ 362 h 508"/>
                <a:gd name="T62" fmla="*/ 588 w 1937"/>
                <a:gd name="T63" fmla="*/ 335 h 508"/>
                <a:gd name="T64" fmla="*/ 695 w 1937"/>
                <a:gd name="T65" fmla="*/ 313 h 508"/>
                <a:gd name="T66" fmla="*/ 804 w 1937"/>
                <a:gd name="T67" fmla="*/ 298 h 508"/>
                <a:gd name="T68" fmla="*/ 916 w 1937"/>
                <a:gd name="T69" fmla="*/ 291 h 508"/>
                <a:gd name="T70" fmla="*/ 973 w 1937"/>
                <a:gd name="T71" fmla="*/ 29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7" h="508">
                  <a:moveTo>
                    <a:pt x="973" y="290"/>
                  </a:moveTo>
                  <a:lnTo>
                    <a:pt x="973" y="290"/>
                  </a:lnTo>
                  <a:lnTo>
                    <a:pt x="1028" y="291"/>
                  </a:lnTo>
                  <a:lnTo>
                    <a:pt x="1083" y="294"/>
                  </a:lnTo>
                  <a:lnTo>
                    <a:pt x="1138" y="298"/>
                  </a:lnTo>
                  <a:lnTo>
                    <a:pt x="1193" y="305"/>
                  </a:lnTo>
                  <a:lnTo>
                    <a:pt x="1246" y="313"/>
                  </a:lnTo>
                  <a:lnTo>
                    <a:pt x="1300" y="322"/>
                  </a:lnTo>
                  <a:lnTo>
                    <a:pt x="1353" y="334"/>
                  </a:lnTo>
                  <a:lnTo>
                    <a:pt x="1405" y="346"/>
                  </a:lnTo>
                  <a:lnTo>
                    <a:pt x="1456" y="361"/>
                  </a:lnTo>
                  <a:lnTo>
                    <a:pt x="1508" y="377"/>
                  </a:lnTo>
                  <a:lnTo>
                    <a:pt x="1558" y="394"/>
                  </a:lnTo>
                  <a:lnTo>
                    <a:pt x="1607" y="414"/>
                  </a:lnTo>
                  <a:lnTo>
                    <a:pt x="1656" y="434"/>
                  </a:lnTo>
                  <a:lnTo>
                    <a:pt x="1704" y="456"/>
                  </a:lnTo>
                  <a:lnTo>
                    <a:pt x="1751" y="480"/>
                  </a:lnTo>
                  <a:lnTo>
                    <a:pt x="1797" y="505"/>
                  </a:lnTo>
                  <a:lnTo>
                    <a:pt x="1937" y="250"/>
                  </a:lnTo>
                  <a:lnTo>
                    <a:pt x="1937" y="250"/>
                  </a:lnTo>
                  <a:lnTo>
                    <a:pt x="1883" y="222"/>
                  </a:lnTo>
                  <a:lnTo>
                    <a:pt x="1827" y="194"/>
                  </a:lnTo>
                  <a:lnTo>
                    <a:pt x="1771" y="168"/>
                  </a:lnTo>
                  <a:lnTo>
                    <a:pt x="1714" y="144"/>
                  </a:lnTo>
                  <a:lnTo>
                    <a:pt x="1657" y="122"/>
                  </a:lnTo>
                  <a:lnTo>
                    <a:pt x="1598" y="102"/>
                  </a:lnTo>
                  <a:lnTo>
                    <a:pt x="1539" y="83"/>
                  </a:lnTo>
                  <a:lnTo>
                    <a:pt x="1478" y="67"/>
                  </a:lnTo>
                  <a:lnTo>
                    <a:pt x="1418" y="51"/>
                  </a:lnTo>
                  <a:lnTo>
                    <a:pt x="1356" y="38"/>
                  </a:lnTo>
                  <a:lnTo>
                    <a:pt x="1293" y="27"/>
                  </a:lnTo>
                  <a:lnTo>
                    <a:pt x="1230" y="17"/>
                  </a:lnTo>
                  <a:lnTo>
                    <a:pt x="1167" y="11"/>
                  </a:lnTo>
                  <a:lnTo>
                    <a:pt x="1103" y="5"/>
                  </a:lnTo>
                  <a:lnTo>
                    <a:pt x="1038" y="1"/>
                  </a:lnTo>
                  <a:lnTo>
                    <a:pt x="973" y="0"/>
                  </a:lnTo>
                  <a:lnTo>
                    <a:pt x="973" y="0"/>
                  </a:lnTo>
                  <a:lnTo>
                    <a:pt x="906" y="1"/>
                  </a:lnTo>
                  <a:lnTo>
                    <a:pt x="840" y="5"/>
                  </a:lnTo>
                  <a:lnTo>
                    <a:pt x="776" y="11"/>
                  </a:lnTo>
                  <a:lnTo>
                    <a:pt x="711" y="17"/>
                  </a:lnTo>
                  <a:lnTo>
                    <a:pt x="648" y="27"/>
                  </a:lnTo>
                  <a:lnTo>
                    <a:pt x="585" y="38"/>
                  </a:lnTo>
                  <a:lnTo>
                    <a:pt x="523" y="52"/>
                  </a:lnTo>
                  <a:lnTo>
                    <a:pt x="461" y="68"/>
                  </a:lnTo>
                  <a:lnTo>
                    <a:pt x="401" y="85"/>
                  </a:lnTo>
                  <a:lnTo>
                    <a:pt x="340" y="103"/>
                  </a:lnTo>
                  <a:lnTo>
                    <a:pt x="282" y="125"/>
                  </a:lnTo>
                  <a:lnTo>
                    <a:pt x="224" y="146"/>
                  </a:lnTo>
                  <a:lnTo>
                    <a:pt x="166" y="172"/>
                  </a:lnTo>
                  <a:lnTo>
                    <a:pt x="110" y="198"/>
                  </a:lnTo>
                  <a:lnTo>
                    <a:pt x="55" y="225"/>
                  </a:lnTo>
                  <a:lnTo>
                    <a:pt x="0" y="255"/>
                  </a:lnTo>
                  <a:lnTo>
                    <a:pt x="141" y="508"/>
                  </a:lnTo>
                  <a:lnTo>
                    <a:pt x="141" y="508"/>
                  </a:lnTo>
                  <a:lnTo>
                    <a:pt x="187" y="483"/>
                  </a:lnTo>
                  <a:lnTo>
                    <a:pt x="234" y="459"/>
                  </a:lnTo>
                  <a:lnTo>
                    <a:pt x="283" y="436"/>
                  </a:lnTo>
                  <a:lnTo>
                    <a:pt x="332" y="416"/>
                  </a:lnTo>
                  <a:lnTo>
                    <a:pt x="381" y="396"/>
                  </a:lnTo>
                  <a:lnTo>
                    <a:pt x="432" y="378"/>
                  </a:lnTo>
                  <a:lnTo>
                    <a:pt x="483" y="362"/>
                  </a:lnTo>
                  <a:lnTo>
                    <a:pt x="535" y="347"/>
                  </a:lnTo>
                  <a:lnTo>
                    <a:pt x="588" y="335"/>
                  </a:lnTo>
                  <a:lnTo>
                    <a:pt x="642" y="323"/>
                  </a:lnTo>
                  <a:lnTo>
                    <a:pt x="695" y="313"/>
                  </a:lnTo>
                  <a:lnTo>
                    <a:pt x="749" y="305"/>
                  </a:lnTo>
                  <a:lnTo>
                    <a:pt x="804" y="298"/>
                  </a:lnTo>
                  <a:lnTo>
                    <a:pt x="860" y="294"/>
                  </a:lnTo>
                  <a:lnTo>
                    <a:pt x="916" y="291"/>
                  </a:lnTo>
                  <a:lnTo>
                    <a:pt x="973" y="290"/>
                  </a:lnTo>
                  <a:lnTo>
                    <a:pt x="973" y="29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3" name="Freeform 50">
              <a:extLst>
                <a:ext uri="{FF2B5EF4-FFF2-40B4-BE49-F238E27FC236}">
                  <a16:creationId xmlns:a16="http://schemas.microsoft.com/office/drawing/2014/main" id="{1364F3E0-F854-E54D-B8D0-6C2DE5A69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6612974"/>
              <a:ext cx="365834" cy="556803"/>
            </a:xfrm>
            <a:custGeom>
              <a:avLst/>
              <a:gdLst>
                <a:gd name="T0" fmla="*/ 961 w 1110"/>
                <a:gd name="T1" fmla="*/ 0 h 1690"/>
                <a:gd name="T2" fmla="*/ 908 w 1110"/>
                <a:gd name="T3" fmla="*/ 33 h 1690"/>
                <a:gd name="T4" fmla="*/ 805 w 1110"/>
                <a:gd name="T5" fmla="*/ 104 h 1690"/>
                <a:gd name="T6" fmla="*/ 707 w 1110"/>
                <a:gd name="T7" fmla="*/ 181 h 1690"/>
                <a:gd name="T8" fmla="*/ 615 w 1110"/>
                <a:gd name="T9" fmla="*/ 264 h 1690"/>
                <a:gd name="T10" fmla="*/ 527 w 1110"/>
                <a:gd name="T11" fmla="*/ 352 h 1690"/>
                <a:gd name="T12" fmla="*/ 446 w 1110"/>
                <a:gd name="T13" fmla="*/ 447 h 1690"/>
                <a:gd name="T14" fmla="*/ 369 w 1110"/>
                <a:gd name="T15" fmla="*/ 546 h 1690"/>
                <a:gd name="T16" fmla="*/ 300 w 1110"/>
                <a:gd name="T17" fmla="*/ 650 h 1690"/>
                <a:gd name="T18" fmla="*/ 237 w 1110"/>
                <a:gd name="T19" fmla="*/ 759 h 1690"/>
                <a:gd name="T20" fmla="*/ 181 w 1110"/>
                <a:gd name="T21" fmla="*/ 871 h 1690"/>
                <a:gd name="T22" fmla="*/ 132 w 1110"/>
                <a:gd name="T23" fmla="*/ 987 h 1690"/>
                <a:gd name="T24" fmla="*/ 90 w 1110"/>
                <a:gd name="T25" fmla="*/ 1107 h 1690"/>
                <a:gd name="T26" fmla="*/ 56 w 1110"/>
                <a:gd name="T27" fmla="*/ 1231 h 1690"/>
                <a:gd name="T28" fmla="*/ 29 w 1110"/>
                <a:gd name="T29" fmla="*/ 1357 h 1690"/>
                <a:gd name="T30" fmla="*/ 11 w 1110"/>
                <a:gd name="T31" fmla="*/ 1487 h 1690"/>
                <a:gd name="T32" fmla="*/ 1 w 1110"/>
                <a:gd name="T33" fmla="*/ 1618 h 1690"/>
                <a:gd name="T34" fmla="*/ 290 w 1110"/>
                <a:gd name="T35" fmla="*/ 1690 h 1690"/>
                <a:gd name="T36" fmla="*/ 291 w 1110"/>
                <a:gd name="T37" fmla="*/ 1633 h 1690"/>
                <a:gd name="T38" fmla="*/ 299 w 1110"/>
                <a:gd name="T39" fmla="*/ 1520 h 1690"/>
                <a:gd name="T40" fmla="*/ 315 w 1110"/>
                <a:gd name="T41" fmla="*/ 1409 h 1690"/>
                <a:gd name="T42" fmla="*/ 336 w 1110"/>
                <a:gd name="T43" fmla="*/ 1301 h 1690"/>
                <a:gd name="T44" fmla="*/ 366 w 1110"/>
                <a:gd name="T45" fmla="*/ 1196 h 1690"/>
                <a:gd name="T46" fmla="*/ 401 w 1110"/>
                <a:gd name="T47" fmla="*/ 1093 h 1690"/>
                <a:gd name="T48" fmla="*/ 444 w 1110"/>
                <a:gd name="T49" fmla="*/ 994 h 1690"/>
                <a:gd name="T50" fmla="*/ 492 w 1110"/>
                <a:gd name="T51" fmla="*/ 897 h 1690"/>
                <a:gd name="T52" fmla="*/ 545 w 1110"/>
                <a:gd name="T53" fmla="*/ 804 h 1690"/>
                <a:gd name="T54" fmla="*/ 605 w 1110"/>
                <a:gd name="T55" fmla="*/ 715 h 1690"/>
                <a:gd name="T56" fmla="*/ 670 w 1110"/>
                <a:gd name="T57" fmla="*/ 631 h 1690"/>
                <a:gd name="T58" fmla="*/ 739 w 1110"/>
                <a:gd name="T59" fmla="*/ 551 h 1690"/>
                <a:gd name="T60" fmla="*/ 813 w 1110"/>
                <a:gd name="T61" fmla="*/ 475 h 1690"/>
                <a:gd name="T62" fmla="*/ 893 w 1110"/>
                <a:gd name="T63" fmla="*/ 404 h 1690"/>
                <a:gd name="T64" fmla="*/ 977 w 1110"/>
                <a:gd name="T65" fmla="*/ 338 h 1690"/>
                <a:gd name="T66" fmla="*/ 1064 w 1110"/>
                <a:gd name="T67" fmla="*/ 276 h 1690"/>
                <a:gd name="T68" fmla="*/ 1110 w 1110"/>
                <a:gd name="T69" fmla="*/ 249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0" h="1690">
                  <a:moveTo>
                    <a:pt x="1110" y="249"/>
                  </a:moveTo>
                  <a:lnTo>
                    <a:pt x="961" y="0"/>
                  </a:lnTo>
                  <a:lnTo>
                    <a:pt x="961" y="0"/>
                  </a:lnTo>
                  <a:lnTo>
                    <a:pt x="908" y="33"/>
                  </a:lnTo>
                  <a:lnTo>
                    <a:pt x="856" y="67"/>
                  </a:lnTo>
                  <a:lnTo>
                    <a:pt x="805" y="104"/>
                  </a:lnTo>
                  <a:lnTo>
                    <a:pt x="755" y="141"/>
                  </a:lnTo>
                  <a:lnTo>
                    <a:pt x="707" y="181"/>
                  </a:lnTo>
                  <a:lnTo>
                    <a:pt x="661" y="222"/>
                  </a:lnTo>
                  <a:lnTo>
                    <a:pt x="615" y="264"/>
                  </a:lnTo>
                  <a:lnTo>
                    <a:pt x="570" y="308"/>
                  </a:lnTo>
                  <a:lnTo>
                    <a:pt x="527" y="352"/>
                  </a:lnTo>
                  <a:lnTo>
                    <a:pt x="486" y="399"/>
                  </a:lnTo>
                  <a:lnTo>
                    <a:pt x="446" y="447"/>
                  </a:lnTo>
                  <a:lnTo>
                    <a:pt x="407" y="496"/>
                  </a:lnTo>
                  <a:lnTo>
                    <a:pt x="369" y="546"/>
                  </a:lnTo>
                  <a:lnTo>
                    <a:pt x="334" y="598"/>
                  </a:lnTo>
                  <a:lnTo>
                    <a:pt x="300" y="650"/>
                  </a:lnTo>
                  <a:lnTo>
                    <a:pt x="268" y="704"/>
                  </a:lnTo>
                  <a:lnTo>
                    <a:pt x="237" y="759"/>
                  </a:lnTo>
                  <a:lnTo>
                    <a:pt x="209" y="814"/>
                  </a:lnTo>
                  <a:lnTo>
                    <a:pt x="181" y="871"/>
                  </a:lnTo>
                  <a:lnTo>
                    <a:pt x="156" y="929"/>
                  </a:lnTo>
                  <a:lnTo>
                    <a:pt x="132" y="987"/>
                  </a:lnTo>
                  <a:lnTo>
                    <a:pt x="110" y="1046"/>
                  </a:lnTo>
                  <a:lnTo>
                    <a:pt x="90" y="1107"/>
                  </a:lnTo>
                  <a:lnTo>
                    <a:pt x="72" y="1168"/>
                  </a:lnTo>
                  <a:lnTo>
                    <a:pt x="56" y="1231"/>
                  </a:lnTo>
                  <a:lnTo>
                    <a:pt x="42" y="1294"/>
                  </a:lnTo>
                  <a:lnTo>
                    <a:pt x="29" y="1357"/>
                  </a:lnTo>
                  <a:lnTo>
                    <a:pt x="19" y="1422"/>
                  </a:lnTo>
                  <a:lnTo>
                    <a:pt x="11" y="1487"/>
                  </a:lnTo>
                  <a:lnTo>
                    <a:pt x="5" y="1552"/>
                  </a:lnTo>
                  <a:lnTo>
                    <a:pt x="1" y="1618"/>
                  </a:lnTo>
                  <a:lnTo>
                    <a:pt x="0" y="1686"/>
                  </a:lnTo>
                  <a:lnTo>
                    <a:pt x="290" y="1690"/>
                  </a:lnTo>
                  <a:lnTo>
                    <a:pt x="290" y="1690"/>
                  </a:lnTo>
                  <a:lnTo>
                    <a:pt x="291" y="1633"/>
                  </a:lnTo>
                  <a:lnTo>
                    <a:pt x="294" y="1576"/>
                  </a:lnTo>
                  <a:lnTo>
                    <a:pt x="299" y="1520"/>
                  </a:lnTo>
                  <a:lnTo>
                    <a:pt x="306" y="1464"/>
                  </a:lnTo>
                  <a:lnTo>
                    <a:pt x="315" y="1409"/>
                  </a:lnTo>
                  <a:lnTo>
                    <a:pt x="325" y="1355"/>
                  </a:lnTo>
                  <a:lnTo>
                    <a:pt x="336" y="1301"/>
                  </a:lnTo>
                  <a:lnTo>
                    <a:pt x="350" y="1248"/>
                  </a:lnTo>
                  <a:lnTo>
                    <a:pt x="366" y="1196"/>
                  </a:lnTo>
                  <a:lnTo>
                    <a:pt x="383" y="1143"/>
                  </a:lnTo>
                  <a:lnTo>
                    <a:pt x="401" y="1093"/>
                  </a:lnTo>
                  <a:lnTo>
                    <a:pt x="422" y="1043"/>
                  </a:lnTo>
                  <a:lnTo>
                    <a:pt x="444" y="994"/>
                  </a:lnTo>
                  <a:lnTo>
                    <a:pt x="466" y="945"/>
                  </a:lnTo>
                  <a:lnTo>
                    <a:pt x="492" y="897"/>
                  </a:lnTo>
                  <a:lnTo>
                    <a:pt x="518" y="850"/>
                  </a:lnTo>
                  <a:lnTo>
                    <a:pt x="545" y="804"/>
                  </a:lnTo>
                  <a:lnTo>
                    <a:pt x="575" y="760"/>
                  </a:lnTo>
                  <a:lnTo>
                    <a:pt x="605" y="715"/>
                  </a:lnTo>
                  <a:lnTo>
                    <a:pt x="637" y="673"/>
                  </a:lnTo>
                  <a:lnTo>
                    <a:pt x="670" y="631"/>
                  </a:lnTo>
                  <a:lnTo>
                    <a:pt x="704" y="590"/>
                  </a:lnTo>
                  <a:lnTo>
                    <a:pt x="739" y="551"/>
                  </a:lnTo>
                  <a:lnTo>
                    <a:pt x="776" y="512"/>
                  </a:lnTo>
                  <a:lnTo>
                    <a:pt x="813" y="475"/>
                  </a:lnTo>
                  <a:lnTo>
                    <a:pt x="853" y="438"/>
                  </a:lnTo>
                  <a:lnTo>
                    <a:pt x="893" y="404"/>
                  </a:lnTo>
                  <a:lnTo>
                    <a:pt x="934" y="370"/>
                  </a:lnTo>
                  <a:lnTo>
                    <a:pt x="977" y="338"/>
                  </a:lnTo>
                  <a:lnTo>
                    <a:pt x="1020" y="307"/>
                  </a:lnTo>
                  <a:lnTo>
                    <a:pt x="1064" y="276"/>
                  </a:lnTo>
                  <a:lnTo>
                    <a:pt x="1110" y="249"/>
                  </a:lnTo>
                  <a:lnTo>
                    <a:pt x="1110" y="249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4" name="Freeform 51">
              <a:extLst>
                <a:ext uri="{FF2B5EF4-FFF2-40B4-BE49-F238E27FC236}">
                  <a16:creationId xmlns:a16="http://schemas.microsoft.com/office/drawing/2014/main" id="{1B29EC14-C17B-A94D-83EF-2C574511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5091" y="7185883"/>
              <a:ext cx="370436" cy="549900"/>
            </a:xfrm>
            <a:custGeom>
              <a:avLst/>
              <a:gdLst>
                <a:gd name="T0" fmla="*/ 149 w 1122"/>
                <a:gd name="T1" fmla="*/ 1670 h 1670"/>
                <a:gd name="T2" fmla="*/ 201 w 1122"/>
                <a:gd name="T3" fmla="*/ 1638 h 1670"/>
                <a:gd name="T4" fmla="*/ 304 w 1122"/>
                <a:gd name="T5" fmla="*/ 1568 h 1670"/>
                <a:gd name="T6" fmla="*/ 402 w 1122"/>
                <a:gd name="T7" fmla="*/ 1492 h 1670"/>
                <a:gd name="T8" fmla="*/ 495 w 1122"/>
                <a:gd name="T9" fmla="*/ 1410 h 1670"/>
                <a:gd name="T10" fmla="*/ 582 w 1122"/>
                <a:gd name="T11" fmla="*/ 1322 h 1670"/>
                <a:gd name="T12" fmla="*/ 665 w 1122"/>
                <a:gd name="T13" fmla="*/ 1230 h 1670"/>
                <a:gd name="T14" fmla="*/ 741 w 1122"/>
                <a:gd name="T15" fmla="*/ 1132 h 1670"/>
                <a:gd name="T16" fmla="*/ 811 w 1122"/>
                <a:gd name="T17" fmla="*/ 1029 h 1670"/>
                <a:gd name="T18" fmla="*/ 875 w 1122"/>
                <a:gd name="T19" fmla="*/ 923 h 1670"/>
                <a:gd name="T20" fmla="*/ 932 w 1122"/>
                <a:gd name="T21" fmla="*/ 811 h 1670"/>
                <a:gd name="T22" fmla="*/ 982 w 1122"/>
                <a:gd name="T23" fmla="*/ 696 h 1670"/>
                <a:gd name="T24" fmla="*/ 1025 w 1122"/>
                <a:gd name="T25" fmla="*/ 577 h 1670"/>
                <a:gd name="T26" fmla="*/ 1061 w 1122"/>
                <a:gd name="T27" fmla="*/ 455 h 1670"/>
                <a:gd name="T28" fmla="*/ 1088 w 1122"/>
                <a:gd name="T29" fmla="*/ 330 h 1670"/>
                <a:gd name="T30" fmla="*/ 1107 w 1122"/>
                <a:gd name="T31" fmla="*/ 202 h 1670"/>
                <a:gd name="T32" fmla="*/ 1119 w 1122"/>
                <a:gd name="T33" fmla="*/ 71 h 1670"/>
                <a:gd name="T34" fmla="*/ 832 w 1122"/>
                <a:gd name="T35" fmla="*/ 0 h 1670"/>
                <a:gd name="T36" fmla="*/ 830 w 1122"/>
                <a:gd name="T37" fmla="*/ 58 h 1670"/>
                <a:gd name="T38" fmla="*/ 820 w 1122"/>
                <a:gd name="T39" fmla="*/ 168 h 1670"/>
                <a:gd name="T40" fmla="*/ 803 w 1122"/>
                <a:gd name="T41" fmla="*/ 278 h 1670"/>
                <a:gd name="T42" fmla="*/ 779 w 1122"/>
                <a:gd name="T43" fmla="*/ 385 h 1670"/>
                <a:gd name="T44" fmla="*/ 749 w 1122"/>
                <a:gd name="T45" fmla="*/ 489 h 1670"/>
                <a:gd name="T46" fmla="*/ 713 w 1122"/>
                <a:gd name="T47" fmla="*/ 591 h 1670"/>
                <a:gd name="T48" fmla="*/ 669 w 1122"/>
                <a:gd name="T49" fmla="*/ 689 h 1670"/>
                <a:gd name="T50" fmla="*/ 620 w 1122"/>
                <a:gd name="T51" fmla="*/ 783 h 1670"/>
                <a:gd name="T52" fmla="*/ 565 w 1122"/>
                <a:gd name="T53" fmla="*/ 875 h 1670"/>
                <a:gd name="T54" fmla="*/ 506 w 1122"/>
                <a:gd name="T55" fmla="*/ 963 h 1670"/>
                <a:gd name="T56" fmla="*/ 441 w 1122"/>
                <a:gd name="T57" fmla="*/ 1046 h 1670"/>
                <a:gd name="T58" fmla="*/ 370 w 1122"/>
                <a:gd name="T59" fmla="*/ 1125 h 1670"/>
                <a:gd name="T60" fmla="*/ 296 w 1122"/>
                <a:gd name="T61" fmla="*/ 1199 h 1670"/>
                <a:gd name="T62" fmla="*/ 216 w 1122"/>
                <a:gd name="T63" fmla="*/ 1270 h 1670"/>
                <a:gd name="T64" fmla="*/ 133 w 1122"/>
                <a:gd name="T65" fmla="*/ 1334 h 1670"/>
                <a:gd name="T66" fmla="*/ 45 w 1122"/>
                <a:gd name="T67" fmla="*/ 1394 h 1670"/>
                <a:gd name="T68" fmla="*/ 0 w 1122"/>
                <a:gd name="T69" fmla="*/ 1421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2" h="1670">
                  <a:moveTo>
                    <a:pt x="0" y="1421"/>
                  </a:moveTo>
                  <a:lnTo>
                    <a:pt x="149" y="1670"/>
                  </a:lnTo>
                  <a:lnTo>
                    <a:pt x="149" y="1670"/>
                  </a:lnTo>
                  <a:lnTo>
                    <a:pt x="201" y="1638"/>
                  </a:lnTo>
                  <a:lnTo>
                    <a:pt x="254" y="1604"/>
                  </a:lnTo>
                  <a:lnTo>
                    <a:pt x="304" y="1568"/>
                  </a:lnTo>
                  <a:lnTo>
                    <a:pt x="354" y="1531"/>
                  </a:lnTo>
                  <a:lnTo>
                    <a:pt x="402" y="1492"/>
                  </a:lnTo>
                  <a:lnTo>
                    <a:pt x="449" y="1451"/>
                  </a:lnTo>
                  <a:lnTo>
                    <a:pt x="495" y="1410"/>
                  </a:lnTo>
                  <a:lnTo>
                    <a:pt x="539" y="1367"/>
                  </a:lnTo>
                  <a:lnTo>
                    <a:pt x="582" y="1322"/>
                  </a:lnTo>
                  <a:lnTo>
                    <a:pt x="625" y="1277"/>
                  </a:lnTo>
                  <a:lnTo>
                    <a:pt x="665" y="1230"/>
                  </a:lnTo>
                  <a:lnTo>
                    <a:pt x="703" y="1182"/>
                  </a:lnTo>
                  <a:lnTo>
                    <a:pt x="741" y="1132"/>
                  </a:lnTo>
                  <a:lnTo>
                    <a:pt x="776" y="1081"/>
                  </a:lnTo>
                  <a:lnTo>
                    <a:pt x="811" y="1029"/>
                  </a:lnTo>
                  <a:lnTo>
                    <a:pt x="844" y="976"/>
                  </a:lnTo>
                  <a:lnTo>
                    <a:pt x="875" y="923"/>
                  </a:lnTo>
                  <a:lnTo>
                    <a:pt x="904" y="867"/>
                  </a:lnTo>
                  <a:lnTo>
                    <a:pt x="932" y="811"/>
                  </a:lnTo>
                  <a:lnTo>
                    <a:pt x="958" y="754"/>
                  </a:lnTo>
                  <a:lnTo>
                    <a:pt x="982" y="696"/>
                  </a:lnTo>
                  <a:lnTo>
                    <a:pt x="1004" y="637"/>
                  </a:lnTo>
                  <a:lnTo>
                    <a:pt x="1025" y="577"/>
                  </a:lnTo>
                  <a:lnTo>
                    <a:pt x="1044" y="516"/>
                  </a:lnTo>
                  <a:lnTo>
                    <a:pt x="1061" y="455"/>
                  </a:lnTo>
                  <a:lnTo>
                    <a:pt x="1075" y="393"/>
                  </a:lnTo>
                  <a:lnTo>
                    <a:pt x="1088" y="330"/>
                  </a:lnTo>
                  <a:lnTo>
                    <a:pt x="1098" y="266"/>
                  </a:lnTo>
                  <a:lnTo>
                    <a:pt x="1107" y="202"/>
                  </a:lnTo>
                  <a:lnTo>
                    <a:pt x="1114" y="137"/>
                  </a:lnTo>
                  <a:lnTo>
                    <a:pt x="1119" y="71"/>
                  </a:lnTo>
                  <a:lnTo>
                    <a:pt x="1122" y="5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0" y="58"/>
                  </a:lnTo>
                  <a:lnTo>
                    <a:pt x="826" y="113"/>
                  </a:lnTo>
                  <a:lnTo>
                    <a:pt x="820" y="168"/>
                  </a:lnTo>
                  <a:lnTo>
                    <a:pt x="812" y="223"/>
                  </a:lnTo>
                  <a:lnTo>
                    <a:pt x="803" y="278"/>
                  </a:lnTo>
                  <a:lnTo>
                    <a:pt x="792" y="331"/>
                  </a:lnTo>
                  <a:lnTo>
                    <a:pt x="779" y="385"/>
                  </a:lnTo>
                  <a:lnTo>
                    <a:pt x="765" y="438"/>
                  </a:lnTo>
                  <a:lnTo>
                    <a:pt x="749" y="489"/>
                  </a:lnTo>
                  <a:lnTo>
                    <a:pt x="731" y="540"/>
                  </a:lnTo>
                  <a:lnTo>
                    <a:pt x="713" y="591"/>
                  </a:lnTo>
                  <a:lnTo>
                    <a:pt x="691" y="640"/>
                  </a:lnTo>
                  <a:lnTo>
                    <a:pt x="669" y="689"/>
                  </a:lnTo>
                  <a:lnTo>
                    <a:pt x="645" y="737"/>
                  </a:lnTo>
                  <a:lnTo>
                    <a:pt x="620" y="783"/>
                  </a:lnTo>
                  <a:lnTo>
                    <a:pt x="594" y="829"/>
                  </a:lnTo>
                  <a:lnTo>
                    <a:pt x="565" y="875"/>
                  </a:lnTo>
                  <a:lnTo>
                    <a:pt x="537" y="919"/>
                  </a:lnTo>
                  <a:lnTo>
                    <a:pt x="506" y="963"/>
                  </a:lnTo>
                  <a:lnTo>
                    <a:pt x="474" y="1005"/>
                  </a:lnTo>
                  <a:lnTo>
                    <a:pt x="441" y="1046"/>
                  </a:lnTo>
                  <a:lnTo>
                    <a:pt x="407" y="1086"/>
                  </a:lnTo>
                  <a:lnTo>
                    <a:pt x="370" y="1125"/>
                  </a:lnTo>
                  <a:lnTo>
                    <a:pt x="334" y="1162"/>
                  </a:lnTo>
                  <a:lnTo>
                    <a:pt x="296" y="1199"/>
                  </a:lnTo>
                  <a:lnTo>
                    <a:pt x="257" y="1235"/>
                  </a:lnTo>
                  <a:lnTo>
                    <a:pt x="216" y="1270"/>
                  </a:lnTo>
                  <a:lnTo>
                    <a:pt x="175" y="1303"/>
                  </a:lnTo>
                  <a:lnTo>
                    <a:pt x="133" y="1334"/>
                  </a:lnTo>
                  <a:lnTo>
                    <a:pt x="89" y="1364"/>
                  </a:lnTo>
                  <a:lnTo>
                    <a:pt x="45" y="1394"/>
                  </a:lnTo>
                  <a:lnTo>
                    <a:pt x="0" y="142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5" name="Freeform 52">
              <a:extLst>
                <a:ext uri="{FF2B5EF4-FFF2-40B4-BE49-F238E27FC236}">
                  <a16:creationId xmlns:a16="http://schemas.microsoft.com/office/drawing/2014/main" id="{99CA8465-4D85-2E41-B816-84D4A2542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7392" y="6612974"/>
              <a:ext cx="368134" cy="556803"/>
            </a:xfrm>
            <a:custGeom>
              <a:avLst/>
              <a:gdLst>
                <a:gd name="T0" fmla="*/ 1116 w 1116"/>
                <a:gd name="T1" fmla="*/ 1691 h 1695"/>
                <a:gd name="T2" fmla="*/ 1115 w 1116"/>
                <a:gd name="T3" fmla="*/ 1623 h 1695"/>
                <a:gd name="T4" fmla="*/ 1105 w 1116"/>
                <a:gd name="T5" fmla="*/ 1491 h 1695"/>
                <a:gd name="T6" fmla="*/ 1087 w 1116"/>
                <a:gd name="T7" fmla="*/ 1361 h 1695"/>
                <a:gd name="T8" fmla="*/ 1060 w 1116"/>
                <a:gd name="T9" fmla="*/ 1234 h 1695"/>
                <a:gd name="T10" fmla="*/ 1025 w 1116"/>
                <a:gd name="T11" fmla="*/ 1110 h 1695"/>
                <a:gd name="T12" fmla="*/ 983 w 1116"/>
                <a:gd name="T13" fmla="*/ 990 h 1695"/>
                <a:gd name="T14" fmla="*/ 934 w 1116"/>
                <a:gd name="T15" fmla="*/ 873 h 1695"/>
                <a:gd name="T16" fmla="*/ 877 w 1116"/>
                <a:gd name="T17" fmla="*/ 760 h 1695"/>
                <a:gd name="T18" fmla="*/ 814 w 1116"/>
                <a:gd name="T19" fmla="*/ 651 h 1695"/>
                <a:gd name="T20" fmla="*/ 743 w 1116"/>
                <a:gd name="T21" fmla="*/ 547 h 1695"/>
                <a:gd name="T22" fmla="*/ 667 w 1116"/>
                <a:gd name="T23" fmla="*/ 448 h 1695"/>
                <a:gd name="T24" fmla="*/ 584 w 1116"/>
                <a:gd name="T25" fmla="*/ 354 h 1695"/>
                <a:gd name="T26" fmla="*/ 497 w 1116"/>
                <a:gd name="T27" fmla="*/ 265 h 1695"/>
                <a:gd name="T28" fmla="*/ 403 w 1116"/>
                <a:gd name="T29" fmla="*/ 182 h 1695"/>
                <a:gd name="T30" fmla="*/ 305 w 1116"/>
                <a:gd name="T31" fmla="*/ 104 h 1695"/>
                <a:gd name="T32" fmla="*/ 201 w 1116"/>
                <a:gd name="T33" fmla="*/ 33 h 1695"/>
                <a:gd name="T34" fmla="*/ 0 w 1116"/>
                <a:gd name="T35" fmla="*/ 250 h 1695"/>
                <a:gd name="T36" fmla="*/ 46 w 1116"/>
                <a:gd name="T37" fmla="*/ 277 h 1695"/>
                <a:gd name="T38" fmla="*/ 135 w 1116"/>
                <a:gd name="T39" fmla="*/ 339 h 1695"/>
                <a:gd name="T40" fmla="*/ 218 w 1116"/>
                <a:gd name="T41" fmla="*/ 404 h 1695"/>
                <a:gd name="T42" fmla="*/ 298 w 1116"/>
                <a:gd name="T43" fmla="*/ 476 h 1695"/>
                <a:gd name="T44" fmla="*/ 373 w 1116"/>
                <a:gd name="T45" fmla="*/ 551 h 1695"/>
                <a:gd name="T46" fmla="*/ 444 w 1116"/>
                <a:gd name="T47" fmla="*/ 632 h 1695"/>
                <a:gd name="T48" fmla="*/ 509 w 1116"/>
                <a:gd name="T49" fmla="*/ 717 h 1695"/>
                <a:gd name="T50" fmla="*/ 568 w 1116"/>
                <a:gd name="T51" fmla="*/ 806 h 1695"/>
                <a:gd name="T52" fmla="*/ 623 w 1116"/>
                <a:gd name="T53" fmla="*/ 900 h 1695"/>
                <a:gd name="T54" fmla="*/ 671 w 1116"/>
                <a:gd name="T55" fmla="*/ 995 h 1695"/>
                <a:gd name="T56" fmla="*/ 713 w 1116"/>
                <a:gd name="T57" fmla="*/ 1096 h 1695"/>
                <a:gd name="T58" fmla="*/ 750 w 1116"/>
                <a:gd name="T59" fmla="*/ 1199 h 1695"/>
                <a:gd name="T60" fmla="*/ 778 w 1116"/>
                <a:gd name="T61" fmla="*/ 1305 h 1695"/>
                <a:gd name="T62" fmla="*/ 801 w 1116"/>
                <a:gd name="T63" fmla="*/ 1413 h 1695"/>
                <a:gd name="T64" fmla="*/ 817 w 1116"/>
                <a:gd name="T65" fmla="*/ 1524 h 1695"/>
                <a:gd name="T66" fmla="*/ 825 w 1116"/>
                <a:gd name="T67" fmla="*/ 1638 h 1695"/>
                <a:gd name="T68" fmla="*/ 826 w 1116"/>
                <a:gd name="T6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6" h="1695">
                  <a:moveTo>
                    <a:pt x="826" y="1695"/>
                  </a:moveTo>
                  <a:lnTo>
                    <a:pt x="1116" y="1691"/>
                  </a:lnTo>
                  <a:lnTo>
                    <a:pt x="1116" y="1691"/>
                  </a:lnTo>
                  <a:lnTo>
                    <a:pt x="1115" y="1623"/>
                  </a:lnTo>
                  <a:lnTo>
                    <a:pt x="1111" y="1557"/>
                  </a:lnTo>
                  <a:lnTo>
                    <a:pt x="1105" y="1491"/>
                  </a:lnTo>
                  <a:lnTo>
                    <a:pt x="1097" y="1426"/>
                  </a:lnTo>
                  <a:lnTo>
                    <a:pt x="1087" y="1361"/>
                  </a:lnTo>
                  <a:lnTo>
                    <a:pt x="1074" y="1297"/>
                  </a:lnTo>
                  <a:lnTo>
                    <a:pt x="1060" y="1234"/>
                  </a:lnTo>
                  <a:lnTo>
                    <a:pt x="1043" y="1171"/>
                  </a:lnTo>
                  <a:lnTo>
                    <a:pt x="1025" y="1110"/>
                  </a:lnTo>
                  <a:lnTo>
                    <a:pt x="1006" y="1049"/>
                  </a:lnTo>
                  <a:lnTo>
                    <a:pt x="983" y="990"/>
                  </a:lnTo>
                  <a:lnTo>
                    <a:pt x="959" y="930"/>
                  </a:lnTo>
                  <a:lnTo>
                    <a:pt x="934" y="873"/>
                  </a:lnTo>
                  <a:lnTo>
                    <a:pt x="906" y="816"/>
                  </a:lnTo>
                  <a:lnTo>
                    <a:pt x="877" y="760"/>
                  </a:lnTo>
                  <a:lnTo>
                    <a:pt x="846" y="706"/>
                  </a:lnTo>
                  <a:lnTo>
                    <a:pt x="814" y="651"/>
                  </a:lnTo>
                  <a:lnTo>
                    <a:pt x="780" y="598"/>
                  </a:lnTo>
                  <a:lnTo>
                    <a:pt x="743" y="547"/>
                  </a:lnTo>
                  <a:lnTo>
                    <a:pt x="705" y="497"/>
                  </a:lnTo>
                  <a:lnTo>
                    <a:pt x="667" y="448"/>
                  </a:lnTo>
                  <a:lnTo>
                    <a:pt x="627" y="400"/>
                  </a:lnTo>
                  <a:lnTo>
                    <a:pt x="584" y="354"/>
                  </a:lnTo>
                  <a:lnTo>
                    <a:pt x="541" y="308"/>
                  </a:lnTo>
                  <a:lnTo>
                    <a:pt x="497" y="265"/>
                  </a:lnTo>
                  <a:lnTo>
                    <a:pt x="451" y="223"/>
                  </a:lnTo>
                  <a:lnTo>
                    <a:pt x="403" y="182"/>
                  </a:lnTo>
                  <a:lnTo>
                    <a:pt x="355" y="143"/>
                  </a:lnTo>
                  <a:lnTo>
                    <a:pt x="305" y="104"/>
                  </a:lnTo>
                  <a:lnTo>
                    <a:pt x="254" y="69"/>
                  </a:lnTo>
                  <a:lnTo>
                    <a:pt x="201" y="33"/>
                  </a:lnTo>
                  <a:lnTo>
                    <a:pt x="147" y="0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46" y="277"/>
                  </a:lnTo>
                  <a:lnTo>
                    <a:pt x="90" y="307"/>
                  </a:lnTo>
                  <a:lnTo>
                    <a:pt x="135" y="339"/>
                  </a:lnTo>
                  <a:lnTo>
                    <a:pt x="177" y="371"/>
                  </a:lnTo>
                  <a:lnTo>
                    <a:pt x="218" y="404"/>
                  </a:lnTo>
                  <a:lnTo>
                    <a:pt x="259" y="440"/>
                  </a:lnTo>
                  <a:lnTo>
                    <a:pt x="298" y="476"/>
                  </a:lnTo>
                  <a:lnTo>
                    <a:pt x="337" y="514"/>
                  </a:lnTo>
                  <a:lnTo>
                    <a:pt x="373" y="551"/>
                  </a:lnTo>
                  <a:lnTo>
                    <a:pt x="409" y="591"/>
                  </a:lnTo>
                  <a:lnTo>
                    <a:pt x="444" y="632"/>
                  </a:lnTo>
                  <a:lnTo>
                    <a:pt x="477" y="675"/>
                  </a:lnTo>
                  <a:lnTo>
                    <a:pt x="509" y="717"/>
                  </a:lnTo>
                  <a:lnTo>
                    <a:pt x="540" y="761"/>
                  </a:lnTo>
                  <a:lnTo>
                    <a:pt x="568" y="806"/>
                  </a:lnTo>
                  <a:lnTo>
                    <a:pt x="597" y="853"/>
                  </a:lnTo>
                  <a:lnTo>
                    <a:pt x="623" y="900"/>
                  </a:lnTo>
                  <a:lnTo>
                    <a:pt x="648" y="947"/>
                  </a:lnTo>
                  <a:lnTo>
                    <a:pt x="671" y="995"/>
                  </a:lnTo>
                  <a:lnTo>
                    <a:pt x="693" y="1046"/>
                  </a:lnTo>
                  <a:lnTo>
                    <a:pt x="713" y="1096"/>
                  </a:lnTo>
                  <a:lnTo>
                    <a:pt x="733" y="1147"/>
                  </a:lnTo>
                  <a:lnTo>
                    <a:pt x="750" y="1199"/>
                  </a:lnTo>
                  <a:lnTo>
                    <a:pt x="765" y="1251"/>
                  </a:lnTo>
                  <a:lnTo>
                    <a:pt x="778" y="1305"/>
                  </a:lnTo>
                  <a:lnTo>
                    <a:pt x="791" y="1358"/>
                  </a:lnTo>
                  <a:lnTo>
                    <a:pt x="801" y="1413"/>
                  </a:lnTo>
                  <a:lnTo>
                    <a:pt x="810" y="1468"/>
                  </a:lnTo>
                  <a:lnTo>
                    <a:pt x="817" y="1524"/>
                  </a:lnTo>
                  <a:lnTo>
                    <a:pt x="822" y="1581"/>
                  </a:lnTo>
                  <a:lnTo>
                    <a:pt x="825" y="1638"/>
                  </a:lnTo>
                  <a:lnTo>
                    <a:pt x="826" y="1695"/>
                  </a:lnTo>
                  <a:lnTo>
                    <a:pt x="826" y="169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A79BF0A-D2A7-CB47-9480-53FAF4E1D697}"/>
              </a:ext>
            </a:extLst>
          </p:cNvPr>
          <p:cNvGrpSpPr/>
          <p:nvPr/>
        </p:nvGrpSpPr>
        <p:grpSpPr>
          <a:xfrm>
            <a:off x="15978911" y="6176853"/>
            <a:ext cx="966354" cy="964051"/>
            <a:chOff x="15978911" y="6691203"/>
            <a:chExt cx="966354" cy="964051"/>
          </a:xfrm>
        </p:grpSpPr>
        <p:sp>
          <p:nvSpPr>
            <p:cNvPr id="177" name="Freeform 53">
              <a:extLst>
                <a:ext uri="{FF2B5EF4-FFF2-40B4-BE49-F238E27FC236}">
                  <a16:creationId xmlns:a16="http://schemas.microsoft.com/office/drawing/2014/main" id="{D869634D-C3C5-FA44-9330-4950E597C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764" y="6757928"/>
              <a:ext cx="271499" cy="414150"/>
            </a:xfrm>
            <a:custGeom>
              <a:avLst/>
              <a:gdLst>
                <a:gd name="T0" fmla="*/ 824 w 824"/>
                <a:gd name="T1" fmla="*/ 1253 h 1256"/>
                <a:gd name="T2" fmla="*/ 823 w 824"/>
                <a:gd name="T3" fmla="*/ 1202 h 1256"/>
                <a:gd name="T4" fmla="*/ 816 w 824"/>
                <a:gd name="T5" fmla="*/ 1105 h 1256"/>
                <a:gd name="T6" fmla="*/ 802 w 824"/>
                <a:gd name="T7" fmla="*/ 1008 h 1256"/>
                <a:gd name="T8" fmla="*/ 783 w 824"/>
                <a:gd name="T9" fmla="*/ 915 h 1256"/>
                <a:gd name="T10" fmla="*/ 758 w 824"/>
                <a:gd name="T11" fmla="*/ 822 h 1256"/>
                <a:gd name="T12" fmla="*/ 727 w 824"/>
                <a:gd name="T13" fmla="*/ 733 h 1256"/>
                <a:gd name="T14" fmla="*/ 691 w 824"/>
                <a:gd name="T15" fmla="*/ 646 h 1256"/>
                <a:gd name="T16" fmla="*/ 648 w 824"/>
                <a:gd name="T17" fmla="*/ 563 h 1256"/>
                <a:gd name="T18" fmla="*/ 602 w 824"/>
                <a:gd name="T19" fmla="*/ 483 h 1256"/>
                <a:gd name="T20" fmla="*/ 550 w 824"/>
                <a:gd name="T21" fmla="*/ 406 h 1256"/>
                <a:gd name="T22" fmla="*/ 493 w 824"/>
                <a:gd name="T23" fmla="*/ 333 h 1256"/>
                <a:gd name="T24" fmla="*/ 433 w 824"/>
                <a:gd name="T25" fmla="*/ 262 h 1256"/>
                <a:gd name="T26" fmla="*/ 368 w 824"/>
                <a:gd name="T27" fmla="*/ 197 h 1256"/>
                <a:gd name="T28" fmla="*/ 298 w 824"/>
                <a:gd name="T29" fmla="*/ 135 h 1256"/>
                <a:gd name="T30" fmla="*/ 226 w 824"/>
                <a:gd name="T31" fmla="*/ 78 h 1256"/>
                <a:gd name="T32" fmla="*/ 150 w 824"/>
                <a:gd name="T33" fmla="*/ 24 h 1256"/>
                <a:gd name="T34" fmla="*/ 0 w 824"/>
                <a:gd name="T35" fmla="*/ 185 h 1256"/>
                <a:gd name="T36" fmla="*/ 34 w 824"/>
                <a:gd name="T37" fmla="*/ 206 h 1256"/>
                <a:gd name="T38" fmla="*/ 99 w 824"/>
                <a:gd name="T39" fmla="*/ 252 h 1256"/>
                <a:gd name="T40" fmla="*/ 162 w 824"/>
                <a:gd name="T41" fmla="*/ 301 h 1256"/>
                <a:gd name="T42" fmla="*/ 220 w 824"/>
                <a:gd name="T43" fmla="*/ 353 h 1256"/>
                <a:gd name="T44" fmla="*/ 276 w 824"/>
                <a:gd name="T45" fmla="*/ 409 h 1256"/>
                <a:gd name="T46" fmla="*/ 329 w 824"/>
                <a:gd name="T47" fmla="*/ 470 h 1256"/>
                <a:gd name="T48" fmla="*/ 377 w 824"/>
                <a:gd name="T49" fmla="*/ 532 h 1256"/>
                <a:gd name="T50" fmla="*/ 421 w 824"/>
                <a:gd name="T51" fmla="*/ 597 h 1256"/>
                <a:gd name="T52" fmla="*/ 461 w 824"/>
                <a:gd name="T53" fmla="*/ 667 h 1256"/>
                <a:gd name="T54" fmla="*/ 497 w 824"/>
                <a:gd name="T55" fmla="*/ 738 h 1256"/>
                <a:gd name="T56" fmla="*/ 527 w 824"/>
                <a:gd name="T57" fmla="*/ 812 h 1256"/>
                <a:gd name="T58" fmla="*/ 555 w 824"/>
                <a:gd name="T59" fmla="*/ 888 h 1256"/>
                <a:gd name="T60" fmla="*/ 575 w 824"/>
                <a:gd name="T61" fmla="*/ 967 h 1256"/>
                <a:gd name="T62" fmla="*/ 592 w 824"/>
                <a:gd name="T63" fmla="*/ 1047 h 1256"/>
                <a:gd name="T64" fmla="*/ 604 w 824"/>
                <a:gd name="T65" fmla="*/ 1129 h 1256"/>
                <a:gd name="T66" fmla="*/ 610 w 824"/>
                <a:gd name="T67" fmla="*/ 1214 h 1256"/>
                <a:gd name="T68" fmla="*/ 611 w 824"/>
                <a:gd name="T69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4" h="1256">
                  <a:moveTo>
                    <a:pt x="611" y="1256"/>
                  </a:moveTo>
                  <a:lnTo>
                    <a:pt x="824" y="1253"/>
                  </a:lnTo>
                  <a:lnTo>
                    <a:pt x="824" y="1253"/>
                  </a:lnTo>
                  <a:lnTo>
                    <a:pt x="823" y="1202"/>
                  </a:lnTo>
                  <a:lnTo>
                    <a:pt x="821" y="1153"/>
                  </a:lnTo>
                  <a:lnTo>
                    <a:pt x="816" y="1105"/>
                  </a:lnTo>
                  <a:lnTo>
                    <a:pt x="810" y="1056"/>
                  </a:lnTo>
                  <a:lnTo>
                    <a:pt x="802" y="1008"/>
                  </a:lnTo>
                  <a:lnTo>
                    <a:pt x="793" y="961"/>
                  </a:lnTo>
                  <a:lnTo>
                    <a:pt x="783" y="915"/>
                  </a:lnTo>
                  <a:lnTo>
                    <a:pt x="772" y="868"/>
                  </a:lnTo>
                  <a:lnTo>
                    <a:pt x="758" y="822"/>
                  </a:lnTo>
                  <a:lnTo>
                    <a:pt x="743" y="778"/>
                  </a:lnTo>
                  <a:lnTo>
                    <a:pt x="727" y="733"/>
                  </a:lnTo>
                  <a:lnTo>
                    <a:pt x="709" y="690"/>
                  </a:lnTo>
                  <a:lnTo>
                    <a:pt x="691" y="646"/>
                  </a:lnTo>
                  <a:lnTo>
                    <a:pt x="670" y="604"/>
                  </a:lnTo>
                  <a:lnTo>
                    <a:pt x="648" y="563"/>
                  </a:lnTo>
                  <a:lnTo>
                    <a:pt x="626" y="523"/>
                  </a:lnTo>
                  <a:lnTo>
                    <a:pt x="602" y="483"/>
                  </a:lnTo>
                  <a:lnTo>
                    <a:pt x="577" y="443"/>
                  </a:lnTo>
                  <a:lnTo>
                    <a:pt x="550" y="406"/>
                  </a:lnTo>
                  <a:lnTo>
                    <a:pt x="522" y="368"/>
                  </a:lnTo>
                  <a:lnTo>
                    <a:pt x="493" y="333"/>
                  </a:lnTo>
                  <a:lnTo>
                    <a:pt x="464" y="297"/>
                  </a:lnTo>
                  <a:lnTo>
                    <a:pt x="433" y="262"/>
                  </a:lnTo>
                  <a:lnTo>
                    <a:pt x="401" y="229"/>
                  </a:lnTo>
                  <a:lnTo>
                    <a:pt x="368" y="197"/>
                  </a:lnTo>
                  <a:lnTo>
                    <a:pt x="333" y="165"/>
                  </a:lnTo>
                  <a:lnTo>
                    <a:pt x="298" y="135"/>
                  </a:lnTo>
                  <a:lnTo>
                    <a:pt x="263" y="105"/>
                  </a:lnTo>
                  <a:lnTo>
                    <a:pt x="226" y="78"/>
                  </a:lnTo>
                  <a:lnTo>
                    <a:pt x="187" y="51"/>
                  </a:lnTo>
                  <a:lnTo>
                    <a:pt x="150" y="24"/>
                  </a:lnTo>
                  <a:lnTo>
                    <a:pt x="110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34" y="206"/>
                  </a:lnTo>
                  <a:lnTo>
                    <a:pt x="68" y="229"/>
                  </a:lnTo>
                  <a:lnTo>
                    <a:pt x="99" y="252"/>
                  </a:lnTo>
                  <a:lnTo>
                    <a:pt x="131" y="275"/>
                  </a:lnTo>
                  <a:lnTo>
                    <a:pt x="162" y="301"/>
                  </a:lnTo>
                  <a:lnTo>
                    <a:pt x="192" y="326"/>
                  </a:lnTo>
                  <a:lnTo>
                    <a:pt x="220" y="353"/>
                  </a:lnTo>
                  <a:lnTo>
                    <a:pt x="249" y="380"/>
                  </a:lnTo>
                  <a:lnTo>
                    <a:pt x="276" y="409"/>
                  </a:lnTo>
                  <a:lnTo>
                    <a:pt x="303" y="439"/>
                  </a:lnTo>
                  <a:lnTo>
                    <a:pt x="329" y="470"/>
                  </a:lnTo>
                  <a:lnTo>
                    <a:pt x="353" y="500"/>
                  </a:lnTo>
                  <a:lnTo>
                    <a:pt x="377" y="532"/>
                  </a:lnTo>
                  <a:lnTo>
                    <a:pt x="400" y="564"/>
                  </a:lnTo>
                  <a:lnTo>
                    <a:pt x="421" y="597"/>
                  </a:lnTo>
                  <a:lnTo>
                    <a:pt x="442" y="632"/>
                  </a:lnTo>
                  <a:lnTo>
                    <a:pt x="461" y="667"/>
                  </a:lnTo>
                  <a:lnTo>
                    <a:pt x="480" y="702"/>
                  </a:lnTo>
                  <a:lnTo>
                    <a:pt x="497" y="738"/>
                  </a:lnTo>
                  <a:lnTo>
                    <a:pt x="513" y="774"/>
                  </a:lnTo>
                  <a:lnTo>
                    <a:pt x="527" y="812"/>
                  </a:lnTo>
                  <a:lnTo>
                    <a:pt x="541" y="850"/>
                  </a:lnTo>
                  <a:lnTo>
                    <a:pt x="555" y="888"/>
                  </a:lnTo>
                  <a:lnTo>
                    <a:pt x="566" y="927"/>
                  </a:lnTo>
                  <a:lnTo>
                    <a:pt x="575" y="967"/>
                  </a:lnTo>
                  <a:lnTo>
                    <a:pt x="584" y="1007"/>
                  </a:lnTo>
                  <a:lnTo>
                    <a:pt x="592" y="1047"/>
                  </a:lnTo>
                  <a:lnTo>
                    <a:pt x="599" y="1088"/>
                  </a:lnTo>
                  <a:lnTo>
                    <a:pt x="604" y="1129"/>
                  </a:lnTo>
                  <a:lnTo>
                    <a:pt x="607" y="1171"/>
                  </a:lnTo>
                  <a:lnTo>
                    <a:pt x="610" y="1214"/>
                  </a:lnTo>
                  <a:lnTo>
                    <a:pt x="611" y="1256"/>
                  </a:lnTo>
                  <a:lnTo>
                    <a:pt x="611" y="1256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8" name="Freeform 54">
              <a:extLst>
                <a:ext uri="{FF2B5EF4-FFF2-40B4-BE49-F238E27FC236}">
                  <a16:creationId xmlns:a16="http://schemas.microsoft.com/office/drawing/2014/main" id="{D0524F47-8D14-B44C-80FA-AF166BEF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5102" y="6691203"/>
              <a:ext cx="471673" cy="121943"/>
            </a:xfrm>
            <a:custGeom>
              <a:avLst/>
              <a:gdLst>
                <a:gd name="T0" fmla="*/ 721 w 1435"/>
                <a:gd name="T1" fmla="*/ 213 h 375"/>
                <a:gd name="T2" fmla="*/ 803 w 1435"/>
                <a:gd name="T3" fmla="*/ 215 h 375"/>
                <a:gd name="T4" fmla="*/ 884 w 1435"/>
                <a:gd name="T5" fmla="*/ 223 h 375"/>
                <a:gd name="T6" fmla="*/ 964 w 1435"/>
                <a:gd name="T7" fmla="*/ 236 h 375"/>
                <a:gd name="T8" fmla="*/ 1041 w 1435"/>
                <a:gd name="T9" fmla="*/ 254 h 375"/>
                <a:gd name="T10" fmla="*/ 1117 w 1435"/>
                <a:gd name="T11" fmla="*/ 277 h 375"/>
                <a:gd name="T12" fmla="*/ 1191 w 1435"/>
                <a:gd name="T13" fmla="*/ 304 h 375"/>
                <a:gd name="T14" fmla="*/ 1263 w 1435"/>
                <a:gd name="T15" fmla="*/ 336 h 375"/>
                <a:gd name="T16" fmla="*/ 1331 w 1435"/>
                <a:gd name="T17" fmla="*/ 372 h 375"/>
                <a:gd name="T18" fmla="*/ 1435 w 1435"/>
                <a:gd name="T19" fmla="*/ 185 h 375"/>
                <a:gd name="T20" fmla="*/ 1354 w 1435"/>
                <a:gd name="T21" fmla="*/ 143 h 375"/>
                <a:gd name="T22" fmla="*/ 1271 w 1435"/>
                <a:gd name="T23" fmla="*/ 106 h 375"/>
                <a:gd name="T24" fmla="*/ 1184 w 1435"/>
                <a:gd name="T25" fmla="*/ 74 h 375"/>
                <a:gd name="T26" fmla="*/ 1095 w 1435"/>
                <a:gd name="T27" fmla="*/ 48 h 375"/>
                <a:gd name="T28" fmla="*/ 1005 w 1435"/>
                <a:gd name="T29" fmla="*/ 27 h 375"/>
                <a:gd name="T30" fmla="*/ 911 w 1435"/>
                <a:gd name="T31" fmla="*/ 11 h 375"/>
                <a:gd name="T32" fmla="*/ 816 w 1435"/>
                <a:gd name="T33" fmla="*/ 2 h 375"/>
                <a:gd name="T34" fmla="*/ 721 w 1435"/>
                <a:gd name="T35" fmla="*/ 0 h 375"/>
                <a:gd name="T36" fmla="*/ 671 w 1435"/>
                <a:gd name="T37" fmla="*/ 0 h 375"/>
                <a:gd name="T38" fmla="*/ 574 w 1435"/>
                <a:gd name="T39" fmla="*/ 7 h 375"/>
                <a:gd name="T40" fmla="*/ 480 w 1435"/>
                <a:gd name="T41" fmla="*/ 19 h 375"/>
                <a:gd name="T42" fmla="*/ 387 w 1435"/>
                <a:gd name="T43" fmla="*/ 37 h 375"/>
                <a:gd name="T44" fmla="*/ 297 w 1435"/>
                <a:gd name="T45" fmla="*/ 61 h 375"/>
                <a:gd name="T46" fmla="*/ 208 w 1435"/>
                <a:gd name="T47" fmla="*/ 91 h 375"/>
                <a:gd name="T48" fmla="*/ 123 w 1435"/>
                <a:gd name="T49" fmla="*/ 126 h 375"/>
                <a:gd name="T50" fmla="*/ 40 w 1435"/>
                <a:gd name="T51" fmla="*/ 166 h 375"/>
                <a:gd name="T52" fmla="*/ 104 w 1435"/>
                <a:gd name="T53" fmla="*/ 375 h 375"/>
                <a:gd name="T54" fmla="*/ 139 w 1435"/>
                <a:gd name="T55" fmla="*/ 356 h 375"/>
                <a:gd name="T56" fmla="*/ 209 w 1435"/>
                <a:gd name="T57" fmla="*/ 322 h 375"/>
                <a:gd name="T58" fmla="*/ 282 w 1435"/>
                <a:gd name="T59" fmla="*/ 292 h 375"/>
                <a:gd name="T60" fmla="*/ 358 w 1435"/>
                <a:gd name="T61" fmla="*/ 267 h 375"/>
                <a:gd name="T62" fmla="*/ 435 w 1435"/>
                <a:gd name="T63" fmla="*/ 245 h 375"/>
                <a:gd name="T64" fmla="*/ 514 w 1435"/>
                <a:gd name="T65" fmla="*/ 229 h 375"/>
                <a:gd name="T66" fmla="*/ 595 w 1435"/>
                <a:gd name="T67" fmla="*/ 219 h 375"/>
                <a:gd name="T68" fmla="*/ 678 w 1435"/>
                <a:gd name="T69" fmla="*/ 213 h 375"/>
                <a:gd name="T70" fmla="*/ 721 w 1435"/>
                <a:gd name="T71" fmla="*/ 21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5" h="375">
                  <a:moveTo>
                    <a:pt x="721" y="213"/>
                  </a:moveTo>
                  <a:lnTo>
                    <a:pt x="721" y="213"/>
                  </a:lnTo>
                  <a:lnTo>
                    <a:pt x="762" y="213"/>
                  </a:lnTo>
                  <a:lnTo>
                    <a:pt x="803" y="215"/>
                  </a:lnTo>
                  <a:lnTo>
                    <a:pt x="844" y="219"/>
                  </a:lnTo>
                  <a:lnTo>
                    <a:pt x="884" y="223"/>
                  </a:lnTo>
                  <a:lnTo>
                    <a:pt x="924" y="229"/>
                  </a:lnTo>
                  <a:lnTo>
                    <a:pt x="964" y="236"/>
                  </a:lnTo>
                  <a:lnTo>
                    <a:pt x="1002" y="245"/>
                  </a:lnTo>
                  <a:lnTo>
                    <a:pt x="1041" y="254"/>
                  </a:lnTo>
                  <a:lnTo>
                    <a:pt x="1079" y="266"/>
                  </a:lnTo>
                  <a:lnTo>
                    <a:pt x="1117" y="277"/>
                  </a:lnTo>
                  <a:lnTo>
                    <a:pt x="1154" y="291"/>
                  </a:lnTo>
                  <a:lnTo>
                    <a:pt x="1191" y="304"/>
                  </a:lnTo>
                  <a:lnTo>
                    <a:pt x="1227" y="320"/>
                  </a:lnTo>
                  <a:lnTo>
                    <a:pt x="1263" y="336"/>
                  </a:lnTo>
                  <a:lnTo>
                    <a:pt x="1297" y="354"/>
                  </a:lnTo>
                  <a:lnTo>
                    <a:pt x="1331" y="372"/>
                  </a:lnTo>
                  <a:lnTo>
                    <a:pt x="1435" y="185"/>
                  </a:lnTo>
                  <a:lnTo>
                    <a:pt x="1435" y="185"/>
                  </a:lnTo>
                  <a:lnTo>
                    <a:pt x="1395" y="163"/>
                  </a:lnTo>
                  <a:lnTo>
                    <a:pt x="1354" y="143"/>
                  </a:lnTo>
                  <a:lnTo>
                    <a:pt x="1313" y="124"/>
                  </a:lnTo>
                  <a:lnTo>
                    <a:pt x="1271" y="106"/>
                  </a:lnTo>
                  <a:lnTo>
                    <a:pt x="1227" y="90"/>
                  </a:lnTo>
                  <a:lnTo>
                    <a:pt x="1184" y="74"/>
                  </a:lnTo>
                  <a:lnTo>
                    <a:pt x="1141" y="60"/>
                  </a:lnTo>
                  <a:lnTo>
                    <a:pt x="1095" y="48"/>
                  </a:lnTo>
                  <a:lnTo>
                    <a:pt x="1050" y="36"/>
                  </a:lnTo>
                  <a:lnTo>
                    <a:pt x="1005" y="27"/>
                  </a:lnTo>
                  <a:lnTo>
                    <a:pt x="958" y="18"/>
                  </a:lnTo>
                  <a:lnTo>
                    <a:pt x="911" y="11"/>
                  </a:lnTo>
                  <a:lnTo>
                    <a:pt x="864" y="7"/>
                  </a:lnTo>
                  <a:lnTo>
                    <a:pt x="816" y="2"/>
                  </a:lnTo>
                  <a:lnTo>
                    <a:pt x="769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671" y="0"/>
                  </a:lnTo>
                  <a:lnTo>
                    <a:pt x="622" y="2"/>
                  </a:lnTo>
                  <a:lnTo>
                    <a:pt x="574" y="7"/>
                  </a:lnTo>
                  <a:lnTo>
                    <a:pt x="527" y="12"/>
                  </a:lnTo>
                  <a:lnTo>
                    <a:pt x="480" y="19"/>
                  </a:lnTo>
                  <a:lnTo>
                    <a:pt x="433" y="27"/>
                  </a:lnTo>
                  <a:lnTo>
                    <a:pt x="387" y="37"/>
                  </a:lnTo>
                  <a:lnTo>
                    <a:pt x="342" y="49"/>
                  </a:lnTo>
                  <a:lnTo>
                    <a:pt x="297" y="61"/>
                  </a:lnTo>
                  <a:lnTo>
                    <a:pt x="253" y="75"/>
                  </a:lnTo>
                  <a:lnTo>
                    <a:pt x="208" y="91"/>
                  </a:lnTo>
                  <a:lnTo>
                    <a:pt x="166" y="108"/>
                  </a:lnTo>
                  <a:lnTo>
                    <a:pt x="123" y="126"/>
                  </a:lnTo>
                  <a:lnTo>
                    <a:pt x="82" y="146"/>
                  </a:lnTo>
                  <a:lnTo>
                    <a:pt x="40" y="166"/>
                  </a:lnTo>
                  <a:lnTo>
                    <a:pt x="0" y="188"/>
                  </a:lnTo>
                  <a:lnTo>
                    <a:pt x="104" y="375"/>
                  </a:lnTo>
                  <a:lnTo>
                    <a:pt x="104" y="375"/>
                  </a:lnTo>
                  <a:lnTo>
                    <a:pt x="139" y="356"/>
                  </a:lnTo>
                  <a:lnTo>
                    <a:pt x="174" y="339"/>
                  </a:lnTo>
                  <a:lnTo>
                    <a:pt x="209" y="322"/>
                  </a:lnTo>
                  <a:lnTo>
                    <a:pt x="246" y="307"/>
                  </a:lnTo>
                  <a:lnTo>
                    <a:pt x="282" y="292"/>
                  </a:lnTo>
                  <a:lnTo>
                    <a:pt x="320" y="278"/>
                  </a:lnTo>
                  <a:lnTo>
                    <a:pt x="358" y="267"/>
                  </a:lnTo>
                  <a:lnTo>
                    <a:pt x="396" y="255"/>
                  </a:lnTo>
                  <a:lnTo>
                    <a:pt x="435" y="245"/>
                  </a:lnTo>
                  <a:lnTo>
                    <a:pt x="475" y="237"/>
                  </a:lnTo>
                  <a:lnTo>
                    <a:pt x="514" y="229"/>
                  </a:lnTo>
                  <a:lnTo>
                    <a:pt x="555" y="223"/>
                  </a:lnTo>
                  <a:lnTo>
                    <a:pt x="595" y="219"/>
                  </a:lnTo>
                  <a:lnTo>
                    <a:pt x="637" y="215"/>
                  </a:lnTo>
                  <a:lnTo>
                    <a:pt x="678" y="213"/>
                  </a:lnTo>
                  <a:lnTo>
                    <a:pt x="721" y="213"/>
                  </a:lnTo>
                  <a:lnTo>
                    <a:pt x="721" y="213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79" name="Freeform 55">
              <a:extLst>
                <a:ext uri="{FF2B5EF4-FFF2-40B4-BE49-F238E27FC236}">
                  <a16:creationId xmlns:a16="http://schemas.microsoft.com/office/drawing/2014/main" id="{FE7FC623-0B8B-C243-8754-587116AFC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2003" y="7535611"/>
              <a:ext cx="462469" cy="119643"/>
            </a:xfrm>
            <a:custGeom>
              <a:avLst/>
              <a:gdLst>
                <a:gd name="T0" fmla="*/ 703 w 1410"/>
                <a:gd name="T1" fmla="*/ 155 h 368"/>
                <a:gd name="T2" fmla="*/ 622 w 1410"/>
                <a:gd name="T3" fmla="*/ 153 h 368"/>
                <a:gd name="T4" fmla="*/ 542 w 1410"/>
                <a:gd name="T5" fmla="*/ 145 h 368"/>
                <a:gd name="T6" fmla="*/ 464 w 1410"/>
                <a:gd name="T7" fmla="*/ 132 h 368"/>
                <a:gd name="T8" fmla="*/ 388 w 1410"/>
                <a:gd name="T9" fmla="*/ 115 h 368"/>
                <a:gd name="T10" fmla="*/ 313 w 1410"/>
                <a:gd name="T11" fmla="*/ 93 h 368"/>
                <a:gd name="T12" fmla="*/ 240 w 1410"/>
                <a:gd name="T13" fmla="*/ 67 h 368"/>
                <a:gd name="T14" fmla="*/ 170 w 1410"/>
                <a:gd name="T15" fmla="*/ 36 h 368"/>
                <a:gd name="T16" fmla="*/ 102 w 1410"/>
                <a:gd name="T17" fmla="*/ 2 h 368"/>
                <a:gd name="T18" fmla="*/ 0 w 1410"/>
                <a:gd name="T19" fmla="*/ 189 h 368"/>
                <a:gd name="T20" fmla="*/ 78 w 1410"/>
                <a:gd name="T21" fmla="*/ 230 h 368"/>
                <a:gd name="T22" fmla="*/ 162 w 1410"/>
                <a:gd name="T23" fmla="*/ 266 h 368"/>
                <a:gd name="T24" fmla="*/ 246 w 1410"/>
                <a:gd name="T25" fmla="*/ 297 h 368"/>
                <a:gd name="T26" fmla="*/ 333 w 1410"/>
                <a:gd name="T27" fmla="*/ 322 h 368"/>
                <a:gd name="T28" fmla="*/ 423 w 1410"/>
                <a:gd name="T29" fmla="*/ 342 h 368"/>
                <a:gd name="T30" fmla="*/ 514 w 1410"/>
                <a:gd name="T31" fmla="*/ 356 h 368"/>
                <a:gd name="T32" fmla="*/ 608 w 1410"/>
                <a:gd name="T33" fmla="*/ 365 h 368"/>
                <a:gd name="T34" fmla="*/ 703 w 1410"/>
                <a:gd name="T35" fmla="*/ 368 h 368"/>
                <a:gd name="T36" fmla="*/ 751 w 1410"/>
                <a:gd name="T37" fmla="*/ 367 h 368"/>
                <a:gd name="T38" fmla="*/ 845 w 1410"/>
                <a:gd name="T39" fmla="*/ 362 h 368"/>
                <a:gd name="T40" fmla="*/ 938 w 1410"/>
                <a:gd name="T41" fmla="*/ 349 h 368"/>
                <a:gd name="T42" fmla="*/ 1029 w 1410"/>
                <a:gd name="T43" fmla="*/ 332 h 368"/>
                <a:gd name="T44" fmla="*/ 1118 w 1410"/>
                <a:gd name="T45" fmla="*/ 308 h 368"/>
                <a:gd name="T46" fmla="*/ 1205 w 1410"/>
                <a:gd name="T47" fmla="*/ 279 h 368"/>
                <a:gd name="T48" fmla="*/ 1289 w 1410"/>
                <a:gd name="T49" fmla="*/ 246 h 368"/>
                <a:gd name="T50" fmla="*/ 1370 w 1410"/>
                <a:gd name="T51" fmla="*/ 208 h 368"/>
                <a:gd name="T52" fmla="*/ 1306 w 1410"/>
                <a:gd name="T53" fmla="*/ 0 h 368"/>
                <a:gd name="T54" fmla="*/ 1272 w 1410"/>
                <a:gd name="T55" fmla="*/ 18 h 368"/>
                <a:gd name="T56" fmla="*/ 1202 w 1410"/>
                <a:gd name="T57" fmla="*/ 51 h 368"/>
                <a:gd name="T58" fmla="*/ 1131 w 1410"/>
                <a:gd name="T59" fmla="*/ 80 h 368"/>
                <a:gd name="T60" fmla="*/ 1057 w 1410"/>
                <a:gd name="T61" fmla="*/ 104 h 368"/>
                <a:gd name="T62" fmla="*/ 981 w 1410"/>
                <a:gd name="T63" fmla="*/ 123 h 368"/>
                <a:gd name="T64" fmla="*/ 903 w 1410"/>
                <a:gd name="T65" fmla="*/ 139 h 368"/>
                <a:gd name="T66" fmla="*/ 824 w 1410"/>
                <a:gd name="T67" fmla="*/ 149 h 368"/>
                <a:gd name="T68" fmla="*/ 743 w 1410"/>
                <a:gd name="T69" fmla="*/ 154 h 368"/>
                <a:gd name="T70" fmla="*/ 703 w 1410"/>
                <a:gd name="T71" fmla="*/ 15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0" h="368">
                  <a:moveTo>
                    <a:pt x="703" y="155"/>
                  </a:moveTo>
                  <a:lnTo>
                    <a:pt x="703" y="155"/>
                  </a:lnTo>
                  <a:lnTo>
                    <a:pt x="661" y="154"/>
                  </a:lnTo>
                  <a:lnTo>
                    <a:pt x="622" y="153"/>
                  </a:lnTo>
                  <a:lnTo>
                    <a:pt x="582" y="149"/>
                  </a:lnTo>
                  <a:lnTo>
                    <a:pt x="542" y="145"/>
                  </a:lnTo>
                  <a:lnTo>
                    <a:pt x="503" y="139"/>
                  </a:lnTo>
                  <a:lnTo>
                    <a:pt x="464" y="132"/>
                  </a:lnTo>
                  <a:lnTo>
                    <a:pt x="425" y="124"/>
                  </a:lnTo>
                  <a:lnTo>
                    <a:pt x="388" y="115"/>
                  </a:lnTo>
                  <a:lnTo>
                    <a:pt x="350" y="105"/>
                  </a:lnTo>
                  <a:lnTo>
                    <a:pt x="313" y="93"/>
                  </a:lnTo>
                  <a:lnTo>
                    <a:pt x="277" y="81"/>
                  </a:lnTo>
                  <a:lnTo>
                    <a:pt x="240" y="67"/>
                  </a:lnTo>
                  <a:lnTo>
                    <a:pt x="205" y="52"/>
                  </a:lnTo>
                  <a:lnTo>
                    <a:pt x="170" y="36"/>
                  </a:lnTo>
                  <a:lnTo>
                    <a:pt x="135" y="20"/>
                  </a:lnTo>
                  <a:lnTo>
                    <a:pt x="102" y="2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8" y="210"/>
                  </a:lnTo>
                  <a:lnTo>
                    <a:pt x="78" y="230"/>
                  </a:lnTo>
                  <a:lnTo>
                    <a:pt x="119" y="249"/>
                  </a:lnTo>
                  <a:lnTo>
                    <a:pt x="162" y="266"/>
                  </a:lnTo>
                  <a:lnTo>
                    <a:pt x="204" y="282"/>
                  </a:lnTo>
                  <a:lnTo>
                    <a:pt x="246" y="297"/>
                  </a:lnTo>
                  <a:lnTo>
                    <a:pt x="289" y="309"/>
                  </a:lnTo>
                  <a:lnTo>
                    <a:pt x="333" y="322"/>
                  </a:lnTo>
                  <a:lnTo>
                    <a:pt x="377" y="332"/>
                  </a:lnTo>
                  <a:lnTo>
                    <a:pt x="423" y="342"/>
                  </a:lnTo>
                  <a:lnTo>
                    <a:pt x="469" y="350"/>
                  </a:lnTo>
                  <a:lnTo>
                    <a:pt x="514" y="356"/>
                  </a:lnTo>
                  <a:lnTo>
                    <a:pt x="560" y="362"/>
                  </a:lnTo>
                  <a:lnTo>
                    <a:pt x="608" y="365"/>
                  </a:lnTo>
                  <a:lnTo>
                    <a:pt x="655" y="367"/>
                  </a:lnTo>
                  <a:lnTo>
                    <a:pt x="703" y="368"/>
                  </a:lnTo>
                  <a:lnTo>
                    <a:pt x="703" y="368"/>
                  </a:lnTo>
                  <a:lnTo>
                    <a:pt x="751" y="367"/>
                  </a:lnTo>
                  <a:lnTo>
                    <a:pt x="797" y="365"/>
                  </a:lnTo>
                  <a:lnTo>
                    <a:pt x="845" y="362"/>
                  </a:lnTo>
                  <a:lnTo>
                    <a:pt x="892" y="356"/>
                  </a:lnTo>
                  <a:lnTo>
                    <a:pt x="938" y="349"/>
                  </a:lnTo>
                  <a:lnTo>
                    <a:pt x="983" y="341"/>
                  </a:lnTo>
                  <a:lnTo>
                    <a:pt x="1029" y="332"/>
                  </a:lnTo>
                  <a:lnTo>
                    <a:pt x="1073" y="321"/>
                  </a:lnTo>
                  <a:lnTo>
                    <a:pt x="1118" y="308"/>
                  </a:lnTo>
                  <a:lnTo>
                    <a:pt x="1161" y="294"/>
                  </a:lnTo>
                  <a:lnTo>
                    <a:pt x="1205" y="279"/>
                  </a:lnTo>
                  <a:lnTo>
                    <a:pt x="1247" y="263"/>
                  </a:lnTo>
                  <a:lnTo>
                    <a:pt x="1289" y="246"/>
                  </a:lnTo>
                  <a:lnTo>
                    <a:pt x="1330" y="227"/>
                  </a:lnTo>
                  <a:lnTo>
                    <a:pt x="1370" y="208"/>
                  </a:lnTo>
                  <a:lnTo>
                    <a:pt x="1410" y="186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272" y="18"/>
                  </a:lnTo>
                  <a:lnTo>
                    <a:pt x="1238" y="35"/>
                  </a:lnTo>
                  <a:lnTo>
                    <a:pt x="1202" y="51"/>
                  </a:lnTo>
                  <a:lnTo>
                    <a:pt x="1167" y="66"/>
                  </a:lnTo>
                  <a:lnTo>
                    <a:pt x="1131" y="80"/>
                  </a:lnTo>
                  <a:lnTo>
                    <a:pt x="1094" y="92"/>
                  </a:lnTo>
                  <a:lnTo>
                    <a:pt x="1057" y="104"/>
                  </a:lnTo>
                  <a:lnTo>
                    <a:pt x="1019" y="114"/>
                  </a:lnTo>
                  <a:lnTo>
                    <a:pt x="981" y="123"/>
                  </a:lnTo>
                  <a:lnTo>
                    <a:pt x="942" y="132"/>
                  </a:lnTo>
                  <a:lnTo>
                    <a:pt x="903" y="139"/>
                  </a:lnTo>
                  <a:lnTo>
                    <a:pt x="863" y="145"/>
                  </a:lnTo>
                  <a:lnTo>
                    <a:pt x="824" y="149"/>
                  </a:lnTo>
                  <a:lnTo>
                    <a:pt x="784" y="153"/>
                  </a:lnTo>
                  <a:lnTo>
                    <a:pt x="743" y="154"/>
                  </a:lnTo>
                  <a:lnTo>
                    <a:pt x="703" y="155"/>
                  </a:lnTo>
                  <a:lnTo>
                    <a:pt x="703" y="155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0" name="Freeform 56">
              <a:extLst>
                <a:ext uri="{FF2B5EF4-FFF2-40B4-BE49-F238E27FC236}">
                  <a16:creationId xmlns:a16="http://schemas.microsoft.com/office/drawing/2014/main" id="{291F7EAF-DC38-5A4C-969A-16A7D4C69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6760228"/>
              <a:ext cx="269199" cy="411849"/>
            </a:xfrm>
            <a:custGeom>
              <a:avLst/>
              <a:gdLst>
                <a:gd name="T0" fmla="*/ 709 w 819"/>
                <a:gd name="T1" fmla="*/ 0 h 1252"/>
                <a:gd name="T2" fmla="*/ 670 w 819"/>
                <a:gd name="T3" fmla="*/ 24 h 1252"/>
                <a:gd name="T4" fmla="*/ 594 w 819"/>
                <a:gd name="T5" fmla="*/ 76 h 1252"/>
                <a:gd name="T6" fmla="*/ 521 w 819"/>
                <a:gd name="T7" fmla="*/ 135 h 1252"/>
                <a:gd name="T8" fmla="*/ 453 w 819"/>
                <a:gd name="T9" fmla="*/ 196 h 1252"/>
                <a:gd name="T10" fmla="*/ 389 w 819"/>
                <a:gd name="T11" fmla="*/ 261 h 1252"/>
                <a:gd name="T12" fmla="*/ 329 w 819"/>
                <a:gd name="T13" fmla="*/ 331 h 1252"/>
                <a:gd name="T14" fmla="*/ 273 w 819"/>
                <a:gd name="T15" fmla="*/ 405 h 1252"/>
                <a:gd name="T16" fmla="*/ 221 w 819"/>
                <a:gd name="T17" fmla="*/ 481 h 1252"/>
                <a:gd name="T18" fmla="*/ 174 w 819"/>
                <a:gd name="T19" fmla="*/ 561 h 1252"/>
                <a:gd name="T20" fmla="*/ 133 w 819"/>
                <a:gd name="T21" fmla="*/ 645 h 1252"/>
                <a:gd name="T22" fmla="*/ 97 w 819"/>
                <a:gd name="T23" fmla="*/ 731 h 1252"/>
                <a:gd name="T24" fmla="*/ 66 w 819"/>
                <a:gd name="T25" fmla="*/ 820 h 1252"/>
                <a:gd name="T26" fmla="*/ 41 w 819"/>
                <a:gd name="T27" fmla="*/ 912 h 1252"/>
                <a:gd name="T28" fmla="*/ 22 w 819"/>
                <a:gd name="T29" fmla="*/ 1005 h 1252"/>
                <a:gd name="T30" fmla="*/ 8 w 819"/>
                <a:gd name="T31" fmla="*/ 1101 h 1252"/>
                <a:gd name="T32" fmla="*/ 1 w 819"/>
                <a:gd name="T33" fmla="*/ 1199 h 1252"/>
                <a:gd name="T34" fmla="*/ 213 w 819"/>
                <a:gd name="T35" fmla="*/ 1252 h 1252"/>
                <a:gd name="T36" fmla="*/ 214 w 819"/>
                <a:gd name="T37" fmla="*/ 1210 h 1252"/>
                <a:gd name="T38" fmla="*/ 220 w 819"/>
                <a:gd name="T39" fmla="*/ 1126 h 1252"/>
                <a:gd name="T40" fmla="*/ 232 w 819"/>
                <a:gd name="T41" fmla="*/ 1044 h 1252"/>
                <a:gd name="T42" fmla="*/ 247 w 819"/>
                <a:gd name="T43" fmla="*/ 964 h 1252"/>
                <a:gd name="T44" fmla="*/ 269 w 819"/>
                <a:gd name="T45" fmla="*/ 886 h 1252"/>
                <a:gd name="T46" fmla="*/ 295 w 819"/>
                <a:gd name="T47" fmla="*/ 810 h 1252"/>
                <a:gd name="T48" fmla="*/ 326 w 819"/>
                <a:gd name="T49" fmla="*/ 736 h 1252"/>
                <a:gd name="T50" fmla="*/ 362 w 819"/>
                <a:gd name="T51" fmla="*/ 665 h 1252"/>
                <a:gd name="T52" fmla="*/ 402 w 819"/>
                <a:gd name="T53" fmla="*/ 596 h 1252"/>
                <a:gd name="T54" fmla="*/ 446 w 819"/>
                <a:gd name="T55" fmla="*/ 531 h 1252"/>
                <a:gd name="T56" fmla="*/ 494 w 819"/>
                <a:gd name="T57" fmla="*/ 468 h 1252"/>
                <a:gd name="T58" fmla="*/ 545 w 819"/>
                <a:gd name="T59" fmla="*/ 408 h 1252"/>
                <a:gd name="T60" fmla="*/ 600 w 819"/>
                <a:gd name="T61" fmla="*/ 351 h 1252"/>
                <a:gd name="T62" fmla="*/ 659 w 819"/>
                <a:gd name="T63" fmla="*/ 299 h 1252"/>
                <a:gd name="T64" fmla="*/ 721 w 819"/>
                <a:gd name="T65" fmla="*/ 250 h 1252"/>
                <a:gd name="T66" fmla="*/ 786 w 819"/>
                <a:gd name="T67" fmla="*/ 205 h 1252"/>
                <a:gd name="T68" fmla="*/ 819 w 819"/>
                <a:gd name="T69" fmla="*/ 184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9" h="1252">
                  <a:moveTo>
                    <a:pt x="819" y="184"/>
                  </a:moveTo>
                  <a:lnTo>
                    <a:pt x="709" y="0"/>
                  </a:lnTo>
                  <a:lnTo>
                    <a:pt x="709" y="0"/>
                  </a:lnTo>
                  <a:lnTo>
                    <a:pt x="670" y="24"/>
                  </a:lnTo>
                  <a:lnTo>
                    <a:pt x="631" y="50"/>
                  </a:lnTo>
                  <a:lnTo>
                    <a:pt x="594" y="76"/>
                  </a:lnTo>
                  <a:lnTo>
                    <a:pt x="557" y="105"/>
                  </a:lnTo>
                  <a:lnTo>
                    <a:pt x="521" y="135"/>
                  </a:lnTo>
                  <a:lnTo>
                    <a:pt x="487" y="164"/>
                  </a:lnTo>
                  <a:lnTo>
                    <a:pt x="453" y="196"/>
                  </a:lnTo>
                  <a:lnTo>
                    <a:pt x="420" y="228"/>
                  </a:lnTo>
                  <a:lnTo>
                    <a:pt x="389" y="261"/>
                  </a:lnTo>
                  <a:lnTo>
                    <a:pt x="358" y="295"/>
                  </a:lnTo>
                  <a:lnTo>
                    <a:pt x="329" y="331"/>
                  </a:lnTo>
                  <a:lnTo>
                    <a:pt x="300" y="367"/>
                  </a:lnTo>
                  <a:lnTo>
                    <a:pt x="273" y="405"/>
                  </a:lnTo>
                  <a:lnTo>
                    <a:pt x="246" y="443"/>
                  </a:lnTo>
                  <a:lnTo>
                    <a:pt x="221" y="481"/>
                  </a:lnTo>
                  <a:lnTo>
                    <a:pt x="197" y="521"/>
                  </a:lnTo>
                  <a:lnTo>
                    <a:pt x="174" y="561"/>
                  </a:lnTo>
                  <a:lnTo>
                    <a:pt x="153" y="604"/>
                  </a:lnTo>
                  <a:lnTo>
                    <a:pt x="133" y="645"/>
                  </a:lnTo>
                  <a:lnTo>
                    <a:pt x="114" y="688"/>
                  </a:lnTo>
                  <a:lnTo>
                    <a:pt x="97" y="731"/>
                  </a:lnTo>
                  <a:lnTo>
                    <a:pt x="81" y="776"/>
                  </a:lnTo>
                  <a:lnTo>
                    <a:pt x="66" y="820"/>
                  </a:lnTo>
                  <a:lnTo>
                    <a:pt x="52" y="866"/>
                  </a:lnTo>
                  <a:lnTo>
                    <a:pt x="41" y="912"/>
                  </a:lnTo>
                  <a:lnTo>
                    <a:pt x="31" y="959"/>
                  </a:lnTo>
                  <a:lnTo>
                    <a:pt x="22" y="1005"/>
                  </a:lnTo>
                  <a:lnTo>
                    <a:pt x="14" y="1053"/>
                  </a:lnTo>
                  <a:lnTo>
                    <a:pt x="8" y="1101"/>
                  </a:lnTo>
                  <a:lnTo>
                    <a:pt x="3" y="1150"/>
                  </a:lnTo>
                  <a:lnTo>
                    <a:pt x="1" y="1199"/>
                  </a:lnTo>
                  <a:lnTo>
                    <a:pt x="0" y="1249"/>
                  </a:lnTo>
                  <a:lnTo>
                    <a:pt x="213" y="1252"/>
                  </a:lnTo>
                  <a:lnTo>
                    <a:pt x="213" y="1252"/>
                  </a:lnTo>
                  <a:lnTo>
                    <a:pt x="214" y="1210"/>
                  </a:lnTo>
                  <a:lnTo>
                    <a:pt x="217" y="1167"/>
                  </a:lnTo>
                  <a:lnTo>
                    <a:pt x="220" y="1126"/>
                  </a:lnTo>
                  <a:lnTo>
                    <a:pt x="225" y="1085"/>
                  </a:lnTo>
                  <a:lnTo>
                    <a:pt x="232" y="1044"/>
                  </a:lnTo>
                  <a:lnTo>
                    <a:pt x="240" y="1004"/>
                  </a:lnTo>
                  <a:lnTo>
                    <a:pt x="247" y="964"/>
                  </a:lnTo>
                  <a:lnTo>
                    <a:pt x="258" y="924"/>
                  </a:lnTo>
                  <a:lnTo>
                    <a:pt x="269" y="886"/>
                  </a:lnTo>
                  <a:lnTo>
                    <a:pt x="282" y="848"/>
                  </a:lnTo>
                  <a:lnTo>
                    <a:pt x="295" y="810"/>
                  </a:lnTo>
                  <a:lnTo>
                    <a:pt x="310" y="773"/>
                  </a:lnTo>
                  <a:lnTo>
                    <a:pt x="326" y="736"/>
                  </a:lnTo>
                  <a:lnTo>
                    <a:pt x="343" y="700"/>
                  </a:lnTo>
                  <a:lnTo>
                    <a:pt x="362" y="665"/>
                  </a:lnTo>
                  <a:lnTo>
                    <a:pt x="381" y="630"/>
                  </a:lnTo>
                  <a:lnTo>
                    <a:pt x="402" y="596"/>
                  </a:lnTo>
                  <a:lnTo>
                    <a:pt x="423" y="563"/>
                  </a:lnTo>
                  <a:lnTo>
                    <a:pt x="446" y="531"/>
                  </a:lnTo>
                  <a:lnTo>
                    <a:pt x="469" y="499"/>
                  </a:lnTo>
                  <a:lnTo>
                    <a:pt x="494" y="468"/>
                  </a:lnTo>
                  <a:lnTo>
                    <a:pt x="519" y="437"/>
                  </a:lnTo>
                  <a:lnTo>
                    <a:pt x="545" y="408"/>
                  </a:lnTo>
                  <a:lnTo>
                    <a:pt x="573" y="380"/>
                  </a:lnTo>
                  <a:lnTo>
                    <a:pt x="600" y="351"/>
                  </a:lnTo>
                  <a:lnTo>
                    <a:pt x="630" y="325"/>
                  </a:lnTo>
                  <a:lnTo>
                    <a:pt x="659" y="299"/>
                  </a:lnTo>
                  <a:lnTo>
                    <a:pt x="689" y="274"/>
                  </a:lnTo>
                  <a:lnTo>
                    <a:pt x="721" y="250"/>
                  </a:lnTo>
                  <a:lnTo>
                    <a:pt x="753" y="227"/>
                  </a:lnTo>
                  <a:lnTo>
                    <a:pt x="786" y="205"/>
                  </a:lnTo>
                  <a:lnTo>
                    <a:pt x="819" y="184"/>
                  </a:lnTo>
                  <a:lnTo>
                    <a:pt x="819" y="184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1" name="Freeform 57">
              <a:extLst>
                <a:ext uri="{FF2B5EF4-FFF2-40B4-BE49-F238E27FC236}">
                  <a16:creationId xmlns:a16="http://schemas.microsoft.com/office/drawing/2014/main" id="{9E6EF17A-433B-934D-9ABF-C15079E4D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7183582"/>
              <a:ext cx="276100" cy="407248"/>
            </a:xfrm>
            <a:custGeom>
              <a:avLst/>
              <a:gdLst>
                <a:gd name="T0" fmla="*/ 0 w 835"/>
                <a:gd name="T1" fmla="*/ 3 h 1235"/>
                <a:gd name="T2" fmla="*/ 1 w 835"/>
                <a:gd name="T3" fmla="*/ 52 h 1235"/>
                <a:gd name="T4" fmla="*/ 10 w 835"/>
                <a:gd name="T5" fmla="*/ 149 h 1235"/>
                <a:gd name="T6" fmla="*/ 25 w 835"/>
                <a:gd name="T7" fmla="*/ 244 h 1235"/>
                <a:gd name="T8" fmla="*/ 46 w 835"/>
                <a:gd name="T9" fmla="*/ 336 h 1235"/>
                <a:gd name="T10" fmla="*/ 73 w 835"/>
                <a:gd name="T11" fmla="*/ 426 h 1235"/>
                <a:gd name="T12" fmla="*/ 105 w 835"/>
                <a:gd name="T13" fmla="*/ 514 h 1235"/>
                <a:gd name="T14" fmla="*/ 143 w 835"/>
                <a:gd name="T15" fmla="*/ 600 h 1235"/>
                <a:gd name="T16" fmla="*/ 185 w 835"/>
                <a:gd name="T17" fmla="*/ 682 h 1235"/>
                <a:gd name="T18" fmla="*/ 233 w 835"/>
                <a:gd name="T19" fmla="*/ 761 h 1235"/>
                <a:gd name="T20" fmla="*/ 284 w 835"/>
                <a:gd name="T21" fmla="*/ 837 h 1235"/>
                <a:gd name="T22" fmla="*/ 341 w 835"/>
                <a:gd name="T23" fmla="*/ 909 h 1235"/>
                <a:gd name="T24" fmla="*/ 403 w 835"/>
                <a:gd name="T25" fmla="*/ 978 h 1235"/>
                <a:gd name="T26" fmla="*/ 468 w 835"/>
                <a:gd name="T27" fmla="*/ 1043 h 1235"/>
                <a:gd name="T28" fmla="*/ 537 w 835"/>
                <a:gd name="T29" fmla="*/ 1103 h 1235"/>
                <a:gd name="T30" fmla="*/ 609 w 835"/>
                <a:gd name="T31" fmla="*/ 1159 h 1235"/>
                <a:gd name="T32" fmla="*/ 686 w 835"/>
                <a:gd name="T33" fmla="*/ 1211 h 1235"/>
                <a:gd name="T34" fmla="*/ 835 w 835"/>
                <a:gd name="T35" fmla="*/ 1050 h 1235"/>
                <a:gd name="T36" fmla="*/ 801 w 835"/>
                <a:gd name="T37" fmla="*/ 1029 h 1235"/>
                <a:gd name="T38" fmla="*/ 736 w 835"/>
                <a:gd name="T39" fmla="*/ 986 h 1235"/>
                <a:gd name="T40" fmla="*/ 673 w 835"/>
                <a:gd name="T41" fmla="*/ 938 h 1235"/>
                <a:gd name="T42" fmla="*/ 615 w 835"/>
                <a:gd name="T43" fmla="*/ 886 h 1235"/>
                <a:gd name="T44" fmla="*/ 559 w 835"/>
                <a:gd name="T45" fmla="*/ 832 h 1235"/>
                <a:gd name="T46" fmla="*/ 507 w 835"/>
                <a:gd name="T47" fmla="*/ 772 h 1235"/>
                <a:gd name="T48" fmla="*/ 458 w 835"/>
                <a:gd name="T49" fmla="*/ 711 h 1235"/>
                <a:gd name="T50" fmla="*/ 413 w 835"/>
                <a:gd name="T51" fmla="*/ 647 h 1235"/>
                <a:gd name="T52" fmla="*/ 373 w 835"/>
                <a:gd name="T53" fmla="*/ 579 h 1235"/>
                <a:gd name="T54" fmla="*/ 337 w 835"/>
                <a:gd name="T55" fmla="*/ 509 h 1235"/>
                <a:gd name="T56" fmla="*/ 305 w 835"/>
                <a:gd name="T57" fmla="*/ 437 h 1235"/>
                <a:gd name="T58" fmla="*/ 277 w 835"/>
                <a:gd name="T59" fmla="*/ 361 h 1235"/>
                <a:gd name="T60" fmla="*/ 254 w 835"/>
                <a:gd name="T61" fmla="*/ 284 h 1235"/>
                <a:gd name="T62" fmla="*/ 236 w 835"/>
                <a:gd name="T63" fmla="*/ 205 h 1235"/>
                <a:gd name="T64" fmla="*/ 224 w 835"/>
                <a:gd name="T65" fmla="*/ 124 h 1235"/>
                <a:gd name="T66" fmla="*/ 216 w 835"/>
                <a:gd name="T67" fmla="*/ 42 h 1235"/>
                <a:gd name="T68" fmla="*/ 213 w 835"/>
                <a:gd name="T6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5" h="1235">
                  <a:moveTo>
                    <a:pt x="21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52"/>
                  </a:lnTo>
                  <a:lnTo>
                    <a:pt x="6" y="101"/>
                  </a:lnTo>
                  <a:lnTo>
                    <a:pt x="10" y="149"/>
                  </a:lnTo>
                  <a:lnTo>
                    <a:pt x="17" y="197"/>
                  </a:lnTo>
                  <a:lnTo>
                    <a:pt x="25" y="244"/>
                  </a:lnTo>
                  <a:lnTo>
                    <a:pt x="35" y="291"/>
                  </a:lnTo>
                  <a:lnTo>
                    <a:pt x="46" y="336"/>
                  </a:lnTo>
                  <a:lnTo>
                    <a:pt x="58" y="382"/>
                  </a:lnTo>
                  <a:lnTo>
                    <a:pt x="73" y="426"/>
                  </a:lnTo>
                  <a:lnTo>
                    <a:pt x="88" y="471"/>
                  </a:lnTo>
                  <a:lnTo>
                    <a:pt x="105" y="514"/>
                  </a:lnTo>
                  <a:lnTo>
                    <a:pt x="123" y="558"/>
                  </a:lnTo>
                  <a:lnTo>
                    <a:pt x="143" y="600"/>
                  </a:lnTo>
                  <a:lnTo>
                    <a:pt x="163" y="641"/>
                  </a:lnTo>
                  <a:lnTo>
                    <a:pt x="185" y="682"/>
                  </a:lnTo>
                  <a:lnTo>
                    <a:pt x="208" y="722"/>
                  </a:lnTo>
                  <a:lnTo>
                    <a:pt x="233" y="761"/>
                  </a:lnTo>
                  <a:lnTo>
                    <a:pt x="258" y="800"/>
                  </a:lnTo>
                  <a:lnTo>
                    <a:pt x="284" y="837"/>
                  </a:lnTo>
                  <a:lnTo>
                    <a:pt x="313" y="874"/>
                  </a:lnTo>
                  <a:lnTo>
                    <a:pt x="341" y="909"/>
                  </a:lnTo>
                  <a:lnTo>
                    <a:pt x="372" y="945"/>
                  </a:lnTo>
                  <a:lnTo>
                    <a:pt x="403" y="978"/>
                  </a:lnTo>
                  <a:lnTo>
                    <a:pt x="435" y="1011"/>
                  </a:lnTo>
                  <a:lnTo>
                    <a:pt x="468" y="1043"/>
                  </a:lnTo>
                  <a:lnTo>
                    <a:pt x="502" y="1074"/>
                  </a:lnTo>
                  <a:lnTo>
                    <a:pt x="537" y="1103"/>
                  </a:lnTo>
                  <a:lnTo>
                    <a:pt x="573" y="1132"/>
                  </a:lnTo>
                  <a:lnTo>
                    <a:pt x="609" y="1159"/>
                  </a:lnTo>
                  <a:lnTo>
                    <a:pt x="648" y="1185"/>
                  </a:lnTo>
                  <a:lnTo>
                    <a:pt x="686" y="1211"/>
                  </a:lnTo>
                  <a:lnTo>
                    <a:pt x="726" y="1235"/>
                  </a:lnTo>
                  <a:lnTo>
                    <a:pt x="835" y="1050"/>
                  </a:lnTo>
                  <a:lnTo>
                    <a:pt x="835" y="1050"/>
                  </a:lnTo>
                  <a:lnTo>
                    <a:pt x="801" y="1029"/>
                  </a:lnTo>
                  <a:lnTo>
                    <a:pt x="768" y="1007"/>
                  </a:lnTo>
                  <a:lnTo>
                    <a:pt x="736" y="986"/>
                  </a:lnTo>
                  <a:lnTo>
                    <a:pt x="704" y="962"/>
                  </a:lnTo>
                  <a:lnTo>
                    <a:pt x="673" y="938"/>
                  </a:lnTo>
                  <a:lnTo>
                    <a:pt x="644" y="913"/>
                  </a:lnTo>
                  <a:lnTo>
                    <a:pt x="615" y="886"/>
                  </a:lnTo>
                  <a:lnTo>
                    <a:pt x="587" y="859"/>
                  </a:lnTo>
                  <a:lnTo>
                    <a:pt x="559" y="832"/>
                  </a:lnTo>
                  <a:lnTo>
                    <a:pt x="532" y="802"/>
                  </a:lnTo>
                  <a:lnTo>
                    <a:pt x="507" y="772"/>
                  </a:lnTo>
                  <a:lnTo>
                    <a:pt x="482" y="743"/>
                  </a:lnTo>
                  <a:lnTo>
                    <a:pt x="458" y="711"/>
                  </a:lnTo>
                  <a:lnTo>
                    <a:pt x="435" y="679"/>
                  </a:lnTo>
                  <a:lnTo>
                    <a:pt x="413" y="647"/>
                  </a:lnTo>
                  <a:lnTo>
                    <a:pt x="393" y="614"/>
                  </a:lnTo>
                  <a:lnTo>
                    <a:pt x="373" y="579"/>
                  </a:lnTo>
                  <a:lnTo>
                    <a:pt x="354" y="544"/>
                  </a:lnTo>
                  <a:lnTo>
                    <a:pt x="337" y="509"/>
                  </a:lnTo>
                  <a:lnTo>
                    <a:pt x="320" y="473"/>
                  </a:lnTo>
                  <a:lnTo>
                    <a:pt x="305" y="437"/>
                  </a:lnTo>
                  <a:lnTo>
                    <a:pt x="290" y="399"/>
                  </a:lnTo>
                  <a:lnTo>
                    <a:pt x="277" y="361"/>
                  </a:lnTo>
                  <a:lnTo>
                    <a:pt x="265" y="323"/>
                  </a:lnTo>
                  <a:lnTo>
                    <a:pt x="254" y="284"/>
                  </a:lnTo>
                  <a:lnTo>
                    <a:pt x="244" y="245"/>
                  </a:lnTo>
                  <a:lnTo>
                    <a:pt x="236" y="205"/>
                  </a:lnTo>
                  <a:lnTo>
                    <a:pt x="229" y="165"/>
                  </a:lnTo>
                  <a:lnTo>
                    <a:pt x="224" y="124"/>
                  </a:lnTo>
                  <a:lnTo>
                    <a:pt x="219" y="83"/>
                  </a:lnTo>
                  <a:lnTo>
                    <a:pt x="216" y="42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182" name="Freeform 58">
              <a:extLst>
                <a:ext uri="{FF2B5EF4-FFF2-40B4-BE49-F238E27FC236}">
                  <a16:creationId xmlns:a16="http://schemas.microsoft.com/office/drawing/2014/main" id="{07DAC613-3279-B644-B2D3-6FACE9DC1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1464" y="7183582"/>
              <a:ext cx="273801" cy="404947"/>
            </a:xfrm>
            <a:custGeom>
              <a:avLst/>
              <a:gdLst>
                <a:gd name="T0" fmla="*/ 111 w 831"/>
                <a:gd name="T1" fmla="*/ 1231 h 1231"/>
                <a:gd name="T2" fmla="*/ 150 w 831"/>
                <a:gd name="T3" fmla="*/ 1207 h 1231"/>
                <a:gd name="T4" fmla="*/ 226 w 831"/>
                <a:gd name="T5" fmla="*/ 1156 h 1231"/>
                <a:gd name="T6" fmla="*/ 298 w 831"/>
                <a:gd name="T7" fmla="*/ 1100 h 1231"/>
                <a:gd name="T8" fmla="*/ 367 w 831"/>
                <a:gd name="T9" fmla="*/ 1039 h 1231"/>
                <a:gd name="T10" fmla="*/ 432 w 831"/>
                <a:gd name="T11" fmla="*/ 974 h 1231"/>
                <a:gd name="T12" fmla="*/ 492 w 831"/>
                <a:gd name="T13" fmla="*/ 906 h 1231"/>
                <a:gd name="T14" fmla="*/ 548 w 831"/>
                <a:gd name="T15" fmla="*/ 834 h 1231"/>
                <a:gd name="T16" fmla="*/ 600 w 831"/>
                <a:gd name="T17" fmla="*/ 759 h 1231"/>
                <a:gd name="T18" fmla="*/ 647 w 831"/>
                <a:gd name="T19" fmla="*/ 680 h 1231"/>
                <a:gd name="T20" fmla="*/ 689 w 831"/>
                <a:gd name="T21" fmla="*/ 598 h 1231"/>
                <a:gd name="T22" fmla="*/ 727 w 831"/>
                <a:gd name="T23" fmla="*/ 513 h 1231"/>
                <a:gd name="T24" fmla="*/ 759 w 831"/>
                <a:gd name="T25" fmla="*/ 425 h 1231"/>
                <a:gd name="T26" fmla="*/ 785 w 831"/>
                <a:gd name="T27" fmla="*/ 335 h 1231"/>
                <a:gd name="T28" fmla="*/ 806 w 831"/>
                <a:gd name="T29" fmla="*/ 243 h 1231"/>
                <a:gd name="T30" fmla="*/ 821 w 831"/>
                <a:gd name="T31" fmla="*/ 148 h 1231"/>
                <a:gd name="T32" fmla="*/ 830 w 831"/>
                <a:gd name="T33" fmla="*/ 52 h 1231"/>
                <a:gd name="T34" fmla="*/ 618 w 831"/>
                <a:gd name="T35" fmla="*/ 0 h 1231"/>
                <a:gd name="T36" fmla="*/ 615 w 831"/>
                <a:gd name="T37" fmla="*/ 42 h 1231"/>
                <a:gd name="T38" fmla="*/ 608 w 831"/>
                <a:gd name="T39" fmla="*/ 124 h 1231"/>
                <a:gd name="T40" fmla="*/ 595 w 831"/>
                <a:gd name="T41" fmla="*/ 204 h 1231"/>
                <a:gd name="T42" fmla="*/ 578 w 831"/>
                <a:gd name="T43" fmla="*/ 283 h 1231"/>
                <a:gd name="T44" fmla="*/ 555 w 831"/>
                <a:gd name="T45" fmla="*/ 360 h 1231"/>
                <a:gd name="T46" fmla="*/ 527 w 831"/>
                <a:gd name="T47" fmla="*/ 434 h 1231"/>
                <a:gd name="T48" fmla="*/ 495 w 831"/>
                <a:gd name="T49" fmla="*/ 508 h 1231"/>
                <a:gd name="T50" fmla="*/ 459 w 831"/>
                <a:gd name="T51" fmla="*/ 577 h 1231"/>
                <a:gd name="T52" fmla="*/ 419 w 831"/>
                <a:gd name="T53" fmla="*/ 644 h 1231"/>
                <a:gd name="T54" fmla="*/ 375 w 831"/>
                <a:gd name="T55" fmla="*/ 708 h 1231"/>
                <a:gd name="T56" fmla="*/ 327 w 831"/>
                <a:gd name="T57" fmla="*/ 770 h 1231"/>
                <a:gd name="T58" fmla="*/ 275 w 831"/>
                <a:gd name="T59" fmla="*/ 828 h 1231"/>
                <a:gd name="T60" fmla="*/ 219 w 831"/>
                <a:gd name="T61" fmla="*/ 883 h 1231"/>
                <a:gd name="T62" fmla="*/ 161 w 831"/>
                <a:gd name="T63" fmla="*/ 934 h 1231"/>
                <a:gd name="T64" fmla="*/ 98 w 831"/>
                <a:gd name="T65" fmla="*/ 982 h 1231"/>
                <a:gd name="T66" fmla="*/ 34 w 831"/>
                <a:gd name="T67" fmla="*/ 1027 h 1231"/>
                <a:gd name="T68" fmla="*/ 0 w 831"/>
                <a:gd name="T69" fmla="*/ 1047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1" h="1231">
                  <a:moveTo>
                    <a:pt x="0" y="1047"/>
                  </a:moveTo>
                  <a:lnTo>
                    <a:pt x="111" y="1231"/>
                  </a:lnTo>
                  <a:lnTo>
                    <a:pt x="111" y="1231"/>
                  </a:lnTo>
                  <a:lnTo>
                    <a:pt x="150" y="1207"/>
                  </a:lnTo>
                  <a:lnTo>
                    <a:pt x="189" y="1182"/>
                  </a:lnTo>
                  <a:lnTo>
                    <a:pt x="226" y="1156"/>
                  </a:lnTo>
                  <a:lnTo>
                    <a:pt x="263" y="1128"/>
                  </a:lnTo>
                  <a:lnTo>
                    <a:pt x="298" y="1100"/>
                  </a:lnTo>
                  <a:lnTo>
                    <a:pt x="332" y="1070"/>
                  </a:lnTo>
                  <a:lnTo>
                    <a:pt x="367" y="1039"/>
                  </a:lnTo>
                  <a:lnTo>
                    <a:pt x="400" y="1007"/>
                  </a:lnTo>
                  <a:lnTo>
                    <a:pt x="432" y="974"/>
                  </a:lnTo>
                  <a:lnTo>
                    <a:pt x="462" y="941"/>
                  </a:lnTo>
                  <a:lnTo>
                    <a:pt x="492" y="906"/>
                  </a:lnTo>
                  <a:lnTo>
                    <a:pt x="521" y="870"/>
                  </a:lnTo>
                  <a:lnTo>
                    <a:pt x="548" y="834"/>
                  </a:lnTo>
                  <a:lnTo>
                    <a:pt x="575" y="797"/>
                  </a:lnTo>
                  <a:lnTo>
                    <a:pt x="600" y="759"/>
                  </a:lnTo>
                  <a:lnTo>
                    <a:pt x="624" y="720"/>
                  </a:lnTo>
                  <a:lnTo>
                    <a:pt x="647" y="680"/>
                  </a:lnTo>
                  <a:lnTo>
                    <a:pt x="669" y="639"/>
                  </a:lnTo>
                  <a:lnTo>
                    <a:pt x="689" y="598"/>
                  </a:lnTo>
                  <a:lnTo>
                    <a:pt x="709" y="555"/>
                  </a:lnTo>
                  <a:lnTo>
                    <a:pt x="727" y="513"/>
                  </a:lnTo>
                  <a:lnTo>
                    <a:pt x="743" y="470"/>
                  </a:lnTo>
                  <a:lnTo>
                    <a:pt x="759" y="425"/>
                  </a:lnTo>
                  <a:lnTo>
                    <a:pt x="773" y="381"/>
                  </a:lnTo>
                  <a:lnTo>
                    <a:pt x="785" y="335"/>
                  </a:lnTo>
                  <a:lnTo>
                    <a:pt x="797" y="290"/>
                  </a:lnTo>
                  <a:lnTo>
                    <a:pt x="806" y="243"/>
                  </a:lnTo>
                  <a:lnTo>
                    <a:pt x="814" y="196"/>
                  </a:lnTo>
                  <a:lnTo>
                    <a:pt x="821" y="148"/>
                  </a:lnTo>
                  <a:lnTo>
                    <a:pt x="826" y="100"/>
                  </a:lnTo>
                  <a:lnTo>
                    <a:pt x="830" y="52"/>
                  </a:lnTo>
                  <a:lnTo>
                    <a:pt x="831" y="3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5" y="42"/>
                  </a:lnTo>
                  <a:lnTo>
                    <a:pt x="612" y="83"/>
                  </a:lnTo>
                  <a:lnTo>
                    <a:pt x="608" y="124"/>
                  </a:lnTo>
                  <a:lnTo>
                    <a:pt x="603" y="164"/>
                  </a:lnTo>
                  <a:lnTo>
                    <a:pt x="595" y="204"/>
                  </a:lnTo>
                  <a:lnTo>
                    <a:pt x="587" y="244"/>
                  </a:lnTo>
                  <a:lnTo>
                    <a:pt x="578" y="283"/>
                  </a:lnTo>
                  <a:lnTo>
                    <a:pt x="566" y="321"/>
                  </a:lnTo>
                  <a:lnTo>
                    <a:pt x="555" y="360"/>
                  </a:lnTo>
                  <a:lnTo>
                    <a:pt x="542" y="398"/>
                  </a:lnTo>
                  <a:lnTo>
                    <a:pt x="527" y="434"/>
                  </a:lnTo>
                  <a:lnTo>
                    <a:pt x="513" y="471"/>
                  </a:lnTo>
                  <a:lnTo>
                    <a:pt x="495" y="508"/>
                  </a:lnTo>
                  <a:lnTo>
                    <a:pt x="478" y="543"/>
                  </a:lnTo>
                  <a:lnTo>
                    <a:pt x="459" y="577"/>
                  </a:lnTo>
                  <a:lnTo>
                    <a:pt x="440" y="611"/>
                  </a:lnTo>
                  <a:lnTo>
                    <a:pt x="419" y="644"/>
                  </a:lnTo>
                  <a:lnTo>
                    <a:pt x="397" y="676"/>
                  </a:lnTo>
                  <a:lnTo>
                    <a:pt x="375" y="708"/>
                  </a:lnTo>
                  <a:lnTo>
                    <a:pt x="352" y="740"/>
                  </a:lnTo>
                  <a:lnTo>
                    <a:pt x="327" y="770"/>
                  </a:lnTo>
                  <a:lnTo>
                    <a:pt x="301" y="800"/>
                  </a:lnTo>
                  <a:lnTo>
                    <a:pt x="275" y="828"/>
                  </a:lnTo>
                  <a:lnTo>
                    <a:pt x="248" y="857"/>
                  </a:lnTo>
                  <a:lnTo>
                    <a:pt x="219" y="883"/>
                  </a:lnTo>
                  <a:lnTo>
                    <a:pt x="191" y="909"/>
                  </a:lnTo>
                  <a:lnTo>
                    <a:pt x="161" y="934"/>
                  </a:lnTo>
                  <a:lnTo>
                    <a:pt x="130" y="960"/>
                  </a:lnTo>
                  <a:lnTo>
                    <a:pt x="98" y="982"/>
                  </a:lnTo>
                  <a:lnTo>
                    <a:pt x="66" y="1005"/>
                  </a:lnTo>
                  <a:lnTo>
                    <a:pt x="34" y="1027"/>
                  </a:lnTo>
                  <a:lnTo>
                    <a:pt x="0" y="1047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F0EF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15" name="Textfeld 24">
            <a:extLst>
              <a:ext uri="{FF2B5EF4-FFF2-40B4-BE49-F238E27FC236}">
                <a16:creationId xmlns:a16="http://schemas.microsoft.com/office/drawing/2014/main" id="{F8070ACF-9B4E-F845-98CB-907AA8C17314}"/>
              </a:ext>
            </a:extLst>
          </p:cNvPr>
          <p:cNvSpPr txBox="1"/>
          <p:nvPr/>
        </p:nvSpPr>
        <p:spPr>
          <a:xfrm>
            <a:off x="1182488" y="6043455"/>
            <a:ext cx="58238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Dziękuję </a:t>
            </a:r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de-DE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Halber Rahmen 13">
            <a:extLst>
              <a:ext uri="{FF2B5EF4-FFF2-40B4-BE49-F238E27FC236}">
                <a16:creationId xmlns:a16="http://schemas.microsoft.com/office/drawing/2014/main" id="{770ABAAC-215E-E640-AE92-894D30CAE01D}"/>
              </a:ext>
            </a:extLst>
          </p:cNvPr>
          <p:cNvSpPr/>
          <p:nvPr/>
        </p:nvSpPr>
        <p:spPr>
          <a:xfrm rot="5400000">
            <a:off x="6694304" y="2741287"/>
            <a:ext cx="900461" cy="865337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Halber Rahmen 14">
            <a:extLst>
              <a:ext uri="{FF2B5EF4-FFF2-40B4-BE49-F238E27FC236}">
                <a16:creationId xmlns:a16="http://schemas.microsoft.com/office/drawing/2014/main" id="{1D7C0185-3D18-A944-86CC-8743CDE270CA}"/>
              </a:ext>
            </a:extLst>
          </p:cNvPr>
          <p:cNvSpPr/>
          <p:nvPr/>
        </p:nvSpPr>
        <p:spPr>
          <a:xfrm rot="10800000">
            <a:off x="6711867" y="10287090"/>
            <a:ext cx="865337" cy="900461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Freeform 9">
            <a:extLst>
              <a:ext uri="{FF2B5EF4-FFF2-40B4-BE49-F238E27FC236}">
                <a16:creationId xmlns:a16="http://schemas.microsoft.com/office/drawing/2014/main" id="{16B950DB-B3F3-4348-AE70-976929F88AC4}"/>
              </a:ext>
            </a:extLst>
          </p:cNvPr>
          <p:cNvSpPr>
            <a:spLocks/>
          </p:cNvSpPr>
          <p:nvPr/>
        </p:nvSpPr>
        <p:spPr bwMode="auto">
          <a:xfrm>
            <a:off x="14752565" y="9239270"/>
            <a:ext cx="3432851" cy="968652"/>
          </a:xfrm>
          <a:custGeom>
            <a:avLst/>
            <a:gdLst>
              <a:gd name="T0" fmla="*/ 5056 w 10445"/>
              <a:gd name="T1" fmla="*/ 1126 h 2947"/>
              <a:gd name="T2" fmla="*/ 4619 w 10445"/>
              <a:gd name="T3" fmla="*/ 1108 h 2947"/>
              <a:gd name="T4" fmla="*/ 4188 w 10445"/>
              <a:gd name="T5" fmla="*/ 1071 h 2947"/>
              <a:gd name="T6" fmla="*/ 3763 w 10445"/>
              <a:gd name="T7" fmla="*/ 1012 h 2947"/>
              <a:gd name="T8" fmla="*/ 3345 w 10445"/>
              <a:gd name="T9" fmla="*/ 935 h 2947"/>
              <a:gd name="T10" fmla="*/ 2934 w 10445"/>
              <a:gd name="T11" fmla="*/ 838 h 2947"/>
              <a:gd name="T12" fmla="*/ 2530 w 10445"/>
              <a:gd name="T13" fmla="*/ 722 h 2947"/>
              <a:gd name="T14" fmla="*/ 2134 w 10445"/>
              <a:gd name="T15" fmla="*/ 589 h 2947"/>
              <a:gd name="T16" fmla="*/ 1747 w 10445"/>
              <a:gd name="T17" fmla="*/ 437 h 2947"/>
              <a:gd name="T18" fmla="*/ 1368 w 10445"/>
              <a:gd name="T19" fmla="*/ 268 h 2947"/>
              <a:gd name="T20" fmla="*/ 999 w 10445"/>
              <a:gd name="T21" fmla="*/ 83 h 2947"/>
              <a:gd name="T22" fmla="*/ 0 w 10445"/>
              <a:gd name="T23" fmla="*/ 1612 h 2947"/>
              <a:gd name="T24" fmla="*/ 440 w 10445"/>
              <a:gd name="T25" fmla="*/ 1842 h 2947"/>
              <a:gd name="T26" fmla="*/ 892 w 10445"/>
              <a:gd name="T27" fmla="*/ 2051 h 2947"/>
              <a:gd name="T28" fmla="*/ 1354 w 10445"/>
              <a:gd name="T29" fmla="*/ 2240 h 2947"/>
              <a:gd name="T30" fmla="*/ 1827 w 10445"/>
              <a:gd name="T31" fmla="*/ 2408 h 2947"/>
              <a:gd name="T32" fmla="*/ 2309 w 10445"/>
              <a:gd name="T33" fmla="*/ 2554 h 2947"/>
              <a:gd name="T34" fmla="*/ 2801 w 10445"/>
              <a:gd name="T35" fmla="*/ 2679 h 2947"/>
              <a:gd name="T36" fmla="*/ 3302 w 10445"/>
              <a:gd name="T37" fmla="*/ 2780 h 2947"/>
              <a:gd name="T38" fmla="*/ 3726 w 10445"/>
              <a:gd name="T39" fmla="*/ 2847 h 2947"/>
              <a:gd name="T40" fmla="*/ 3982 w 10445"/>
              <a:gd name="T41" fmla="*/ 2879 h 2947"/>
              <a:gd name="T42" fmla="*/ 4240 w 10445"/>
              <a:gd name="T43" fmla="*/ 2905 h 2947"/>
              <a:gd name="T44" fmla="*/ 4501 w 10445"/>
              <a:gd name="T45" fmla="*/ 2924 h 2947"/>
              <a:gd name="T46" fmla="*/ 4763 w 10445"/>
              <a:gd name="T47" fmla="*/ 2938 h 2947"/>
              <a:gd name="T48" fmla="*/ 5027 w 10445"/>
              <a:gd name="T49" fmla="*/ 2946 h 2947"/>
              <a:gd name="T50" fmla="*/ 5204 w 10445"/>
              <a:gd name="T51" fmla="*/ 2947 h 2947"/>
              <a:gd name="T52" fmla="*/ 5469 w 10445"/>
              <a:gd name="T53" fmla="*/ 2944 h 2947"/>
              <a:gd name="T54" fmla="*/ 5735 w 10445"/>
              <a:gd name="T55" fmla="*/ 2934 h 2947"/>
              <a:gd name="T56" fmla="*/ 5999 w 10445"/>
              <a:gd name="T57" fmla="*/ 2918 h 2947"/>
              <a:gd name="T58" fmla="*/ 6260 w 10445"/>
              <a:gd name="T59" fmla="*/ 2896 h 2947"/>
              <a:gd name="T60" fmla="*/ 6521 w 10445"/>
              <a:gd name="T61" fmla="*/ 2867 h 2947"/>
              <a:gd name="T62" fmla="*/ 6778 w 10445"/>
              <a:gd name="T63" fmla="*/ 2833 h 2947"/>
              <a:gd name="T64" fmla="*/ 7034 w 10445"/>
              <a:gd name="T65" fmla="*/ 2792 h 2947"/>
              <a:gd name="T66" fmla="*/ 7289 w 10445"/>
              <a:gd name="T67" fmla="*/ 2746 h 2947"/>
              <a:gd name="T68" fmla="*/ 7624 w 10445"/>
              <a:gd name="T69" fmla="*/ 2674 h 2947"/>
              <a:gd name="T70" fmla="*/ 8119 w 10445"/>
              <a:gd name="T71" fmla="*/ 2549 h 2947"/>
              <a:gd name="T72" fmla="*/ 8605 w 10445"/>
              <a:gd name="T73" fmla="*/ 2399 h 2947"/>
              <a:gd name="T74" fmla="*/ 9081 w 10445"/>
              <a:gd name="T75" fmla="*/ 2229 h 2947"/>
              <a:gd name="T76" fmla="*/ 9548 w 10445"/>
              <a:gd name="T77" fmla="*/ 2036 h 2947"/>
              <a:gd name="T78" fmla="*/ 10002 w 10445"/>
              <a:gd name="T79" fmla="*/ 1824 h 2947"/>
              <a:gd name="T80" fmla="*/ 10445 w 10445"/>
              <a:gd name="T81" fmla="*/ 1590 h 2947"/>
              <a:gd name="T82" fmla="*/ 9439 w 10445"/>
              <a:gd name="T83" fmla="*/ 66 h 2947"/>
              <a:gd name="T84" fmla="*/ 9068 w 10445"/>
              <a:gd name="T85" fmla="*/ 254 h 2947"/>
              <a:gd name="T86" fmla="*/ 8687 w 10445"/>
              <a:gd name="T87" fmla="*/ 426 h 2947"/>
              <a:gd name="T88" fmla="*/ 8296 w 10445"/>
              <a:gd name="T89" fmla="*/ 580 h 2947"/>
              <a:gd name="T90" fmla="*/ 7898 w 10445"/>
              <a:gd name="T91" fmla="*/ 716 h 2947"/>
              <a:gd name="T92" fmla="*/ 7491 w 10445"/>
              <a:gd name="T93" fmla="*/ 833 h 2947"/>
              <a:gd name="T94" fmla="*/ 7076 w 10445"/>
              <a:gd name="T95" fmla="*/ 931 h 2947"/>
              <a:gd name="T96" fmla="*/ 6654 w 10445"/>
              <a:gd name="T97" fmla="*/ 1010 h 2947"/>
              <a:gd name="T98" fmla="*/ 6226 w 10445"/>
              <a:gd name="T99" fmla="*/ 1069 h 2947"/>
              <a:gd name="T100" fmla="*/ 5791 w 10445"/>
              <a:gd name="T101" fmla="*/ 1108 h 2947"/>
              <a:gd name="T102" fmla="*/ 5351 w 10445"/>
              <a:gd name="T103" fmla="*/ 1126 h 2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445" h="2947">
                <a:moveTo>
                  <a:pt x="5204" y="1128"/>
                </a:moveTo>
                <a:lnTo>
                  <a:pt x="5204" y="1128"/>
                </a:lnTo>
                <a:lnTo>
                  <a:pt x="5056" y="1126"/>
                </a:lnTo>
                <a:lnTo>
                  <a:pt x="4910" y="1123"/>
                </a:lnTo>
                <a:lnTo>
                  <a:pt x="4764" y="1117"/>
                </a:lnTo>
                <a:lnTo>
                  <a:pt x="4619" y="1108"/>
                </a:lnTo>
                <a:lnTo>
                  <a:pt x="4475" y="1098"/>
                </a:lnTo>
                <a:lnTo>
                  <a:pt x="4332" y="1085"/>
                </a:lnTo>
                <a:lnTo>
                  <a:pt x="4188" y="1071"/>
                </a:lnTo>
                <a:lnTo>
                  <a:pt x="4046" y="1053"/>
                </a:lnTo>
                <a:lnTo>
                  <a:pt x="3905" y="1034"/>
                </a:lnTo>
                <a:lnTo>
                  <a:pt x="3763" y="1012"/>
                </a:lnTo>
                <a:lnTo>
                  <a:pt x="3623" y="988"/>
                </a:lnTo>
                <a:lnTo>
                  <a:pt x="3484" y="962"/>
                </a:lnTo>
                <a:lnTo>
                  <a:pt x="3345" y="935"/>
                </a:lnTo>
                <a:lnTo>
                  <a:pt x="3206" y="904"/>
                </a:lnTo>
                <a:lnTo>
                  <a:pt x="3070" y="872"/>
                </a:lnTo>
                <a:lnTo>
                  <a:pt x="2934" y="838"/>
                </a:lnTo>
                <a:lnTo>
                  <a:pt x="2798" y="801"/>
                </a:lnTo>
                <a:lnTo>
                  <a:pt x="2663" y="762"/>
                </a:lnTo>
                <a:lnTo>
                  <a:pt x="2530" y="722"/>
                </a:lnTo>
                <a:lnTo>
                  <a:pt x="2396" y="679"/>
                </a:lnTo>
                <a:lnTo>
                  <a:pt x="2265" y="635"/>
                </a:lnTo>
                <a:lnTo>
                  <a:pt x="2134" y="589"/>
                </a:lnTo>
                <a:lnTo>
                  <a:pt x="2004" y="540"/>
                </a:lnTo>
                <a:lnTo>
                  <a:pt x="1875" y="490"/>
                </a:lnTo>
                <a:lnTo>
                  <a:pt x="1747" y="437"/>
                </a:lnTo>
                <a:lnTo>
                  <a:pt x="1619" y="382"/>
                </a:lnTo>
                <a:lnTo>
                  <a:pt x="1494" y="326"/>
                </a:lnTo>
                <a:lnTo>
                  <a:pt x="1368" y="268"/>
                </a:lnTo>
                <a:lnTo>
                  <a:pt x="1244" y="209"/>
                </a:lnTo>
                <a:lnTo>
                  <a:pt x="1120" y="147"/>
                </a:lnTo>
                <a:lnTo>
                  <a:pt x="999" y="83"/>
                </a:lnTo>
                <a:lnTo>
                  <a:pt x="878" y="18"/>
                </a:lnTo>
                <a:lnTo>
                  <a:pt x="0" y="1612"/>
                </a:lnTo>
                <a:lnTo>
                  <a:pt x="0" y="1612"/>
                </a:lnTo>
                <a:lnTo>
                  <a:pt x="146" y="1690"/>
                </a:lnTo>
                <a:lnTo>
                  <a:pt x="292" y="1767"/>
                </a:lnTo>
                <a:lnTo>
                  <a:pt x="440" y="1842"/>
                </a:lnTo>
                <a:lnTo>
                  <a:pt x="590" y="1914"/>
                </a:lnTo>
                <a:lnTo>
                  <a:pt x="740" y="1984"/>
                </a:lnTo>
                <a:lnTo>
                  <a:pt x="892" y="2051"/>
                </a:lnTo>
                <a:lnTo>
                  <a:pt x="1045" y="2116"/>
                </a:lnTo>
                <a:lnTo>
                  <a:pt x="1199" y="2180"/>
                </a:lnTo>
                <a:lnTo>
                  <a:pt x="1354" y="2240"/>
                </a:lnTo>
                <a:lnTo>
                  <a:pt x="1511" y="2299"/>
                </a:lnTo>
                <a:lnTo>
                  <a:pt x="1668" y="2355"/>
                </a:lnTo>
                <a:lnTo>
                  <a:pt x="1827" y="2408"/>
                </a:lnTo>
                <a:lnTo>
                  <a:pt x="1987" y="2460"/>
                </a:lnTo>
                <a:lnTo>
                  <a:pt x="2147" y="2509"/>
                </a:lnTo>
                <a:lnTo>
                  <a:pt x="2309" y="2554"/>
                </a:lnTo>
                <a:lnTo>
                  <a:pt x="2473" y="2599"/>
                </a:lnTo>
                <a:lnTo>
                  <a:pt x="2637" y="2640"/>
                </a:lnTo>
                <a:lnTo>
                  <a:pt x="2801" y="2679"/>
                </a:lnTo>
                <a:lnTo>
                  <a:pt x="2968" y="2715"/>
                </a:lnTo>
                <a:lnTo>
                  <a:pt x="3135" y="2750"/>
                </a:lnTo>
                <a:lnTo>
                  <a:pt x="3302" y="2780"/>
                </a:lnTo>
                <a:lnTo>
                  <a:pt x="3471" y="2809"/>
                </a:lnTo>
                <a:lnTo>
                  <a:pt x="3641" y="2835"/>
                </a:lnTo>
                <a:lnTo>
                  <a:pt x="3726" y="2847"/>
                </a:lnTo>
                <a:lnTo>
                  <a:pt x="3811" y="2858"/>
                </a:lnTo>
                <a:lnTo>
                  <a:pt x="3897" y="2869"/>
                </a:lnTo>
                <a:lnTo>
                  <a:pt x="3982" y="2879"/>
                </a:lnTo>
                <a:lnTo>
                  <a:pt x="4068" y="2888"/>
                </a:lnTo>
                <a:lnTo>
                  <a:pt x="4155" y="2897"/>
                </a:lnTo>
                <a:lnTo>
                  <a:pt x="4240" y="2905"/>
                </a:lnTo>
                <a:lnTo>
                  <a:pt x="4327" y="2912"/>
                </a:lnTo>
                <a:lnTo>
                  <a:pt x="4414" y="2918"/>
                </a:lnTo>
                <a:lnTo>
                  <a:pt x="4501" y="2924"/>
                </a:lnTo>
                <a:lnTo>
                  <a:pt x="4588" y="2930"/>
                </a:lnTo>
                <a:lnTo>
                  <a:pt x="4675" y="2934"/>
                </a:lnTo>
                <a:lnTo>
                  <a:pt x="4763" y="2938"/>
                </a:lnTo>
                <a:lnTo>
                  <a:pt x="4851" y="2941"/>
                </a:lnTo>
                <a:lnTo>
                  <a:pt x="4939" y="2944"/>
                </a:lnTo>
                <a:lnTo>
                  <a:pt x="5027" y="2946"/>
                </a:lnTo>
                <a:lnTo>
                  <a:pt x="5115" y="2947"/>
                </a:lnTo>
                <a:lnTo>
                  <a:pt x="5204" y="2947"/>
                </a:lnTo>
                <a:lnTo>
                  <a:pt x="5204" y="2947"/>
                </a:lnTo>
                <a:lnTo>
                  <a:pt x="5293" y="2947"/>
                </a:lnTo>
                <a:lnTo>
                  <a:pt x="5382" y="2946"/>
                </a:lnTo>
                <a:lnTo>
                  <a:pt x="5469" y="2944"/>
                </a:lnTo>
                <a:lnTo>
                  <a:pt x="5558" y="2941"/>
                </a:lnTo>
                <a:lnTo>
                  <a:pt x="5646" y="2938"/>
                </a:lnTo>
                <a:lnTo>
                  <a:pt x="5735" y="2934"/>
                </a:lnTo>
                <a:lnTo>
                  <a:pt x="5823" y="2930"/>
                </a:lnTo>
                <a:lnTo>
                  <a:pt x="5911" y="2924"/>
                </a:lnTo>
                <a:lnTo>
                  <a:pt x="5999" y="2918"/>
                </a:lnTo>
                <a:lnTo>
                  <a:pt x="6086" y="2912"/>
                </a:lnTo>
                <a:lnTo>
                  <a:pt x="6174" y="2904"/>
                </a:lnTo>
                <a:lnTo>
                  <a:pt x="6260" y="2896"/>
                </a:lnTo>
                <a:lnTo>
                  <a:pt x="6347" y="2888"/>
                </a:lnTo>
                <a:lnTo>
                  <a:pt x="6434" y="2877"/>
                </a:lnTo>
                <a:lnTo>
                  <a:pt x="6521" y="2867"/>
                </a:lnTo>
                <a:lnTo>
                  <a:pt x="6606" y="2857"/>
                </a:lnTo>
                <a:lnTo>
                  <a:pt x="6693" y="2845"/>
                </a:lnTo>
                <a:lnTo>
                  <a:pt x="6778" y="2833"/>
                </a:lnTo>
                <a:lnTo>
                  <a:pt x="6864" y="2820"/>
                </a:lnTo>
                <a:lnTo>
                  <a:pt x="6950" y="2807"/>
                </a:lnTo>
                <a:lnTo>
                  <a:pt x="7034" y="2792"/>
                </a:lnTo>
                <a:lnTo>
                  <a:pt x="7120" y="2777"/>
                </a:lnTo>
                <a:lnTo>
                  <a:pt x="7204" y="2762"/>
                </a:lnTo>
                <a:lnTo>
                  <a:pt x="7289" y="2746"/>
                </a:lnTo>
                <a:lnTo>
                  <a:pt x="7373" y="2729"/>
                </a:lnTo>
                <a:lnTo>
                  <a:pt x="7456" y="2712"/>
                </a:lnTo>
                <a:lnTo>
                  <a:pt x="7624" y="2674"/>
                </a:lnTo>
                <a:lnTo>
                  <a:pt x="7790" y="2635"/>
                </a:lnTo>
                <a:lnTo>
                  <a:pt x="7955" y="2593"/>
                </a:lnTo>
                <a:lnTo>
                  <a:pt x="8119" y="2549"/>
                </a:lnTo>
                <a:lnTo>
                  <a:pt x="8283" y="2501"/>
                </a:lnTo>
                <a:lnTo>
                  <a:pt x="8445" y="2452"/>
                </a:lnTo>
                <a:lnTo>
                  <a:pt x="8605" y="2399"/>
                </a:lnTo>
                <a:lnTo>
                  <a:pt x="8765" y="2344"/>
                </a:lnTo>
                <a:lnTo>
                  <a:pt x="8924" y="2288"/>
                </a:lnTo>
                <a:lnTo>
                  <a:pt x="9081" y="2229"/>
                </a:lnTo>
                <a:lnTo>
                  <a:pt x="9239" y="2167"/>
                </a:lnTo>
                <a:lnTo>
                  <a:pt x="9394" y="2102"/>
                </a:lnTo>
                <a:lnTo>
                  <a:pt x="9548" y="2036"/>
                </a:lnTo>
                <a:lnTo>
                  <a:pt x="9700" y="1968"/>
                </a:lnTo>
                <a:lnTo>
                  <a:pt x="9852" y="1897"/>
                </a:lnTo>
                <a:lnTo>
                  <a:pt x="10002" y="1824"/>
                </a:lnTo>
                <a:lnTo>
                  <a:pt x="10151" y="1749"/>
                </a:lnTo>
                <a:lnTo>
                  <a:pt x="10298" y="1671"/>
                </a:lnTo>
                <a:lnTo>
                  <a:pt x="10445" y="1590"/>
                </a:lnTo>
                <a:lnTo>
                  <a:pt x="9561" y="0"/>
                </a:lnTo>
                <a:lnTo>
                  <a:pt x="9561" y="0"/>
                </a:lnTo>
                <a:lnTo>
                  <a:pt x="9439" y="66"/>
                </a:lnTo>
                <a:lnTo>
                  <a:pt x="9316" y="131"/>
                </a:lnTo>
                <a:lnTo>
                  <a:pt x="9192" y="194"/>
                </a:lnTo>
                <a:lnTo>
                  <a:pt x="9068" y="254"/>
                </a:lnTo>
                <a:lnTo>
                  <a:pt x="8941" y="314"/>
                </a:lnTo>
                <a:lnTo>
                  <a:pt x="8814" y="371"/>
                </a:lnTo>
                <a:lnTo>
                  <a:pt x="8687" y="426"/>
                </a:lnTo>
                <a:lnTo>
                  <a:pt x="8558" y="479"/>
                </a:lnTo>
                <a:lnTo>
                  <a:pt x="8427" y="530"/>
                </a:lnTo>
                <a:lnTo>
                  <a:pt x="8296" y="580"/>
                </a:lnTo>
                <a:lnTo>
                  <a:pt x="8165" y="627"/>
                </a:lnTo>
                <a:lnTo>
                  <a:pt x="8031" y="672"/>
                </a:lnTo>
                <a:lnTo>
                  <a:pt x="7898" y="716"/>
                </a:lnTo>
                <a:lnTo>
                  <a:pt x="7763" y="757"/>
                </a:lnTo>
                <a:lnTo>
                  <a:pt x="7627" y="795"/>
                </a:lnTo>
                <a:lnTo>
                  <a:pt x="7491" y="833"/>
                </a:lnTo>
                <a:lnTo>
                  <a:pt x="7354" y="867"/>
                </a:lnTo>
                <a:lnTo>
                  <a:pt x="7215" y="900"/>
                </a:lnTo>
                <a:lnTo>
                  <a:pt x="7076" y="931"/>
                </a:lnTo>
                <a:lnTo>
                  <a:pt x="6936" y="960"/>
                </a:lnTo>
                <a:lnTo>
                  <a:pt x="6796" y="986"/>
                </a:lnTo>
                <a:lnTo>
                  <a:pt x="6654" y="1010"/>
                </a:lnTo>
                <a:lnTo>
                  <a:pt x="6513" y="1033"/>
                </a:lnTo>
                <a:lnTo>
                  <a:pt x="6370" y="1052"/>
                </a:lnTo>
                <a:lnTo>
                  <a:pt x="6226" y="1069"/>
                </a:lnTo>
                <a:lnTo>
                  <a:pt x="6082" y="1084"/>
                </a:lnTo>
                <a:lnTo>
                  <a:pt x="5937" y="1098"/>
                </a:lnTo>
                <a:lnTo>
                  <a:pt x="5791" y="1108"/>
                </a:lnTo>
                <a:lnTo>
                  <a:pt x="5645" y="1116"/>
                </a:lnTo>
                <a:lnTo>
                  <a:pt x="5498" y="1123"/>
                </a:lnTo>
                <a:lnTo>
                  <a:pt x="5351" y="1126"/>
                </a:lnTo>
                <a:lnTo>
                  <a:pt x="5204" y="1128"/>
                </a:lnTo>
                <a:lnTo>
                  <a:pt x="5204" y="1128"/>
                </a:lnTo>
                <a:close/>
              </a:path>
            </a:pathLst>
          </a:custGeom>
          <a:solidFill>
            <a:srgbClr val="00B0E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>
              <a:latin typeface="Century Gothic" panose="020B0502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CB0CBE-1989-CB42-8703-2AD2B68940AD}"/>
              </a:ext>
            </a:extLst>
          </p:cNvPr>
          <p:cNvGrpSpPr/>
          <p:nvPr/>
        </p:nvGrpSpPr>
        <p:grpSpPr>
          <a:xfrm>
            <a:off x="13602145" y="4198131"/>
            <a:ext cx="5719887" cy="5321841"/>
            <a:chOff x="13602145" y="4712481"/>
            <a:chExt cx="5719887" cy="5321841"/>
          </a:xfrm>
        </p:grpSpPr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5DB29AB6-715F-F94D-8E2E-D048F03FD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3886" y="9279647"/>
              <a:ext cx="2767910" cy="754675"/>
            </a:xfrm>
            <a:custGeom>
              <a:avLst/>
              <a:gdLst>
                <a:gd name="T0" fmla="*/ 4075 w 8420"/>
                <a:gd name="T1" fmla="*/ 919 h 2302"/>
                <a:gd name="T2" fmla="*/ 3719 w 8420"/>
                <a:gd name="T3" fmla="*/ 904 h 2302"/>
                <a:gd name="T4" fmla="*/ 3366 w 8420"/>
                <a:gd name="T5" fmla="*/ 873 h 2302"/>
                <a:gd name="T6" fmla="*/ 3020 w 8420"/>
                <a:gd name="T7" fmla="*/ 826 h 2302"/>
                <a:gd name="T8" fmla="*/ 2678 w 8420"/>
                <a:gd name="T9" fmla="*/ 762 h 2302"/>
                <a:gd name="T10" fmla="*/ 2342 w 8420"/>
                <a:gd name="T11" fmla="*/ 684 h 2302"/>
                <a:gd name="T12" fmla="*/ 2014 w 8420"/>
                <a:gd name="T13" fmla="*/ 589 h 2302"/>
                <a:gd name="T14" fmla="*/ 1691 w 8420"/>
                <a:gd name="T15" fmla="*/ 480 h 2302"/>
                <a:gd name="T16" fmla="*/ 1375 w 8420"/>
                <a:gd name="T17" fmla="*/ 357 h 2302"/>
                <a:gd name="T18" fmla="*/ 1065 w 8420"/>
                <a:gd name="T19" fmla="*/ 219 h 2302"/>
                <a:gd name="T20" fmla="*/ 765 w 8420"/>
                <a:gd name="T21" fmla="*/ 68 h 2302"/>
                <a:gd name="T22" fmla="*/ 0 w 8420"/>
                <a:gd name="T23" fmla="*/ 1226 h 2302"/>
                <a:gd name="T24" fmla="*/ 354 w 8420"/>
                <a:gd name="T25" fmla="*/ 1411 h 2302"/>
                <a:gd name="T26" fmla="*/ 718 w 8420"/>
                <a:gd name="T27" fmla="*/ 1580 h 2302"/>
                <a:gd name="T28" fmla="*/ 1091 w 8420"/>
                <a:gd name="T29" fmla="*/ 1733 h 2302"/>
                <a:gd name="T30" fmla="*/ 1473 w 8420"/>
                <a:gd name="T31" fmla="*/ 1868 h 2302"/>
                <a:gd name="T32" fmla="*/ 1862 w 8420"/>
                <a:gd name="T33" fmla="*/ 1986 h 2302"/>
                <a:gd name="T34" fmla="*/ 2258 w 8420"/>
                <a:gd name="T35" fmla="*/ 2086 h 2302"/>
                <a:gd name="T36" fmla="*/ 2662 w 8420"/>
                <a:gd name="T37" fmla="*/ 2167 h 2302"/>
                <a:gd name="T38" fmla="*/ 3072 w 8420"/>
                <a:gd name="T39" fmla="*/ 2230 h 2302"/>
                <a:gd name="T40" fmla="*/ 3488 w 8420"/>
                <a:gd name="T41" fmla="*/ 2274 h 2302"/>
                <a:gd name="T42" fmla="*/ 3910 w 8420"/>
                <a:gd name="T43" fmla="*/ 2298 h 2302"/>
                <a:gd name="T44" fmla="*/ 4195 w 8420"/>
                <a:gd name="T45" fmla="*/ 2302 h 2302"/>
                <a:gd name="T46" fmla="*/ 4623 w 8420"/>
                <a:gd name="T47" fmla="*/ 2292 h 2302"/>
                <a:gd name="T48" fmla="*/ 5046 w 8420"/>
                <a:gd name="T49" fmla="*/ 2261 h 2302"/>
                <a:gd name="T50" fmla="*/ 5464 w 8420"/>
                <a:gd name="T51" fmla="*/ 2211 h 2302"/>
                <a:gd name="T52" fmla="*/ 5876 w 8420"/>
                <a:gd name="T53" fmla="*/ 2140 h 2302"/>
                <a:gd name="T54" fmla="*/ 6280 w 8420"/>
                <a:gd name="T55" fmla="*/ 2051 h 2302"/>
                <a:gd name="T56" fmla="*/ 6677 w 8420"/>
                <a:gd name="T57" fmla="*/ 1943 h 2302"/>
                <a:gd name="T58" fmla="*/ 7066 w 8420"/>
                <a:gd name="T59" fmla="*/ 1817 h 2302"/>
                <a:gd name="T60" fmla="*/ 7447 w 8420"/>
                <a:gd name="T61" fmla="*/ 1673 h 2302"/>
                <a:gd name="T62" fmla="*/ 7820 w 8420"/>
                <a:gd name="T63" fmla="*/ 1513 h 2302"/>
                <a:gd name="T64" fmla="*/ 8183 w 8420"/>
                <a:gd name="T65" fmla="*/ 1335 h 2302"/>
                <a:gd name="T66" fmla="*/ 7748 w 8420"/>
                <a:gd name="T67" fmla="*/ 0 h 2302"/>
                <a:gd name="T68" fmla="*/ 7549 w 8420"/>
                <a:gd name="T69" fmla="*/ 107 h 2302"/>
                <a:gd name="T70" fmla="*/ 7244 w 8420"/>
                <a:gd name="T71" fmla="*/ 256 h 2302"/>
                <a:gd name="T72" fmla="*/ 6930 w 8420"/>
                <a:gd name="T73" fmla="*/ 390 h 2302"/>
                <a:gd name="T74" fmla="*/ 6609 w 8420"/>
                <a:gd name="T75" fmla="*/ 511 h 2302"/>
                <a:gd name="T76" fmla="*/ 6282 w 8420"/>
                <a:gd name="T77" fmla="*/ 617 h 2302"/>
                <a:gd name="T78" fmla="*/ 5949 w 8420"/>
                <a:gd name="T79" fmla="*/ 708 h 2302"/>
                <a:gd name="T80" fmla="*/ 5607 w 8420"/>
                <a:gd name="T81" fmla="*/ 783 h 2302"/>
                <a:gd name="T82" fmla="*/ 5262 w 8420"/>
                <a:gd name="T83" fmla="*/ 842 h 2302"/>
                <a:gd name="T84" fmla="*/ 4911 w 8420"/>
                <a:gd name="T85" fmla="*/ 885 h 2302"/>
                <a:gd name="T86" fmla="*/ 4555 w 8420"/>
                <a:gd name="T87" fmla="*/ 911 h 2302"/>
                <a:gd name="T88" fmla="*/ 4195 w 8420"/>
                <a:gd name="T89" fmla="*/ 92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20" h="2302">
                  <a:moveTo>
                    <a:pt x="4195" y="920"/>
                  </a:moveTo>
                  <a:lnTo>
                    <a:pt x="4195" y="920"/>
                  </a:lnTo>
                  <a:lnTo>
                    <a:pt x="4075" y="919"/>
                  </a:lnTo>
                  <a:lnTo>
                    <a:pt x="3955" y="915"/>
                  </a:lnTo>
                  <a:lnTo>
                    <a:pt x="3836" y="911"/>
                  </a:lnTo>
                  <a:lnTo>
                    <a:pt x="3719" y="904"/>
                  </a:lnTo>
                  <a:lnTo>
                    <a:pt x="3600" y="896"/>
                  </a:lnTo>
                  <a:lnTo>
                    <a:pt x="3484" y="886"/>
                  </a:lnTo>
                  <a:lnTo>
                    <a:pt x="3366" y="873"/>
                  </a:lnTo>
                  <a:lnTo>
                    <a:pt x="3251" y="859"/>
                  </a:lnTo>
                  <a:lnTo>
                    <a:pt x="3134" y="843"/>
                  </a:lnTo>
                  <a:lnTo>
                    <a:pt x="3020" y="826"/>
                  </a:lnTo>
                  <a:lnTo>
                    <a:pt x="2905" y="807"/>
                  </a:lnTo>
                  <a:lnTo>
                    <a:pt x="2792" y="785"/>
                  </a:lnTo>
                  <a:lnTo>
                    <a:pt x="2678" y="762"/>
                  </a:lnTo>
                  <a:lnTo>
                    <a:pt x="2566" y="737"/>
                  </a:lnTo>
                  <a:lnTo>
                    <a:pt x="2454" y="711"/>
                  </a:lnTo>
                  <a:lnTo>
                    <a:pt x="2342" y="684"/>
                  </a:lnTo>
                  <a:lnTo>
                    <a:pt x="2233" y="654"/>
                  </a:lnTo>
                  <a:lnTo>
                    <a:pt x="2122" y="622"/>
                  </a:lnTo>
                  <a:lnTo>
                    <a:pt x="2014" y="589"/>
                  </a:lnTo>
                  <a:lnTo>
                    <a:pt x="1905" y="555"/>
                  </a:lnTo>
                  <a:lnTo>
                    <a:pt x="1797" y="518"/>
                  </a:lnTo>
                  <a:lnTo>
                    <a:pt x="1691" y="480"/>
                  </a:lnTo>
                  <a:lnTo>
                    <a:pt x="1585" y="441"/>
                  </a:lnTo>
                  <a:lnTo>
                    <a:pt x="1479" y="399"/>
                  </a:lnTo>
                  <a:lnTo>
                    <a:pt x="1375" y="357"/>
                  </a:lnTo>
                  <a:lnTo>
                    <a:pt x="1271" y="313"/>
                  </a:lnTo>
                  <a:lnTo>
                    <a:pt x="1168" y="267"/>
                  </a:lnTo>
                  <a:lnTo>
                    <a:pt x="1065" y="219"/>
                  </a:lnTo>
                  <a:lnTo>
                    <a:pt x="965" y="170"/>
                  </a:lnTo>
                  <a:lnTo>
                    <a:pt x="865" y="120"/>
                  </a:lnTo>
                  <a:lnTo>
                    <a:pt x="765" y="68"/>
                  </a:lnTo>
                  <a:lnTo>
                    <a:pt x="666" y="15"/>
                  </a:lnTo>
                  <a:lnTo>
                    <a:pt x="0" y="1226"/>
                  </a:lnTo>
                  <a:lnTo>
                    <a:pt x="0" y="1226"/>
                  </a:lnTo>
                  <a:lnTo>
                    <a:pt x="116" y="1290"/>
                  </a:lnTo>
                  <a:lnTo>
                    <a:pt x="235" y="1351"/>
                  </a:lnTo>
                  <a:lnTo>
                    <a:pt x="354" y="1411"/>
                  </a:lnTo>
                  <a:lnTo>
                    <a:pt x="474" y="1469"/>
                  </a:lnTo>
                  <a:lnTo>
                    <a:pt x="595" y="1526"/>
                  </a:lnTo>
                  <a:lnTo>
                    <a:pt x="718" y="1580"/>
                  </a:lnTo>
                  <a:lnTo>
                    <a:pt x="842" y="1633"/>
                  </a:lnTo>
                  <a:lnTo>
                    <a:pt x="966" y="1683"/>
                  </a:lnTo>
                  <a:lnTo>
                    <a:pt x="1091" y="1733"/>
                  </a:lnTo>
                  <a:lnTo>
                    <a:pt x="1217" y="1779"/>
                  </a:lnTo>
                  <a:lnTo>
                    <a:pt x="1344" y="1825"/>
                  </a:lnTo>
                  <a:lnTo>
                    <a:pt x="1473" y="1868"/>
                  </a:lnTo>
                  <a:lnTo>
                    <a:pt x="1601" y="1909"/>
                  </a:lnTo>
                  <a:lnTo>
                    <a:pt x="1731" y="1948"/>
                  </a:lnTo>
                  <a:lnTo>
                    <a:pt x="1862" y="1986"/>
                  </a:lnTo>
                  <a:lnTo>
                    <a:pt x="1993" y="2021"/>
                  </a:lnTo>
                  <a:lnTo>
                    <a:pt x="2126" y="2054"/>
                  </a:lnTo>
                  <a:lnTo>
                    <a:pt x="2258" y="2086"/>
                  </a:lnTo>
                  <a:lnTo>
                    <a:pt x="2391" y="2115"/>
                  </a:lnTo>
                  <a:lnTo>
                    <a:pt x="2526" y="2142"/>
                  </a:lnTo>
                  <a:lnTo>
                    <a:pt x="2662" y="2167"/>
                  </a:lnTo>
                  <a:lnTo>
                    <a:pt x="2798" y="2191"/>
                  </a:lnTo>
                  <a:lnTo>
                    <a:pt x="2935" y="2212"/>
                  </a:lnTo>
                  <a:lnTo>
                    <a:pt x="3072" y="2230"/>
                  </a:lnTo>
                  <a:lnTo>
                    <a:pt x="3210" y="2247"/>
                  </a:lnTo>
                  <a:lnTo>
                    <a:pt x="3349" y="2262"/>
                  </a:lnTo>
                  <a:lnTo>
                    <a:pt x="3488" y="2274"/>
                  </a:lnTo>
                  <a:lnTo>
                    <a:pt x="3629" y="2284"/>
                  </a:lnTo>
                  <a:lnTo>
                    <a:pt x="3769" y="2292"/>
                  </a:lnTo>
                  <a:lnTo>
                    <a:pt x="3910" y="2298"/>
                  </a:lnTo>
                  <a:lnTo>
                    <a:pt x="4052" y="2301"/>
                  </a:lnTo>
                  <a:lnTo>
                    <a:pt x="4195" y="2302"/>
                  </a:lnTo>
                  <a:lnTo>
                    <a:pt x="4195" y="2302"/>
                  </a:lnTo>
                  <a:lnTo>
                    <a:pt x="4337" y="2301"/>
                  </a:lnTo>
                  <a:lnTo>
                    <a:pt x="4481" y="2298"/>
                  </a:lnTo>
                  <a:lnTo>
                    <a:pt x="4623" y="2292"/>
                  </a:lnTo>
                  <a:lnTo>
                    <a:pt x="4765" y="2284"/>
                  </a:lnTo>
                  <a:lnTo>
                    <a:pt x="4906" y="2274"/>
                  </a:lnTo>
                  <a:lnTo>
                    <a:pt x="5046" y="2261"/>
                  </a:lnTo>
                  <a:lnTo>
                    <a:pt x="5186" y="2246"/>
                  </a:lnTo>
                  <a:lnTo>
                    <a:pt x="5325" y="2229"/>
                  </a:lnTo>
                  <a:lnTo>
                    <a:pt x="5464" y="2211"/>
                  </a:lnTo>
                  <a:lnTo>
                    <a:pt x="5602" y="2189"/>
                  </a:lnTo>
                  <a:lnTo>
                    <a:pt x="5739" y="2165"/>
                  </a:lnTo>
                  <a:lnTo>
                    <a:pt x="5876" y="2140"/>
                  </a:lnTo>
                  <a:lnTo>
                    <a:pt x="6011" y="2113"/>
                  </a:lnTo>
                  <a:lnTo>
                    <a:pt x="6146" y="2083"/>
                  </a:lnTo>
                  <a:lnTo>
                    <a:pt x="6280" y="2051"/>
                  </a:lnTo>
                  <a:lnTo>
                    <a:pt x="6413" y="2017"/>
                  </a:lnTo>
                  <a:lnTo>
                    <a:pt x="6545" y="1980"/>
                  </a:lnTo>
                  <a:lnTo>
                    <a:pt x="6677" y="1943"/>
                  </a:lnTo>
                  <a:lnTo>
                    <a:pt x="6808" y="1903"/>
                  </a:lnTo>
                  <a:lnTo>
                    <a:pt x="6937" y="1860"/>
                  </a:lnTo>
                  <a:lnTo>
                    <a:pt x="7066" y="1817"/>
                  </a:lnTo>
                  <a:lnTo>
                    <a:pt x="7195" y="1771"/>
                  </a:lnTo>
                  <a:lnTo>
                    <a:pt x="7321" y="1723"/>
                  </a:lnTo>
                  <a:lnTo>
                    <a:pt x="7447" y="1673"/>
                  </a:lnTo>
                  <a:lnTo>
                    <a:pt x="7573" y="1622"/>
                  </a:lnTo>
                  <a:lnTo>
                    <a:pt x="7697" y="1568"/>
                  </a:lnTo>
                  <a:lnTo>
                    <a:pt x="7820" y="1513"/>
                  </a:lnTo>
                  <a:lnTo>
                    <a:pt x="7942" y="1455"/>
                  </a:lnTo>
                  <a:lnTo>
                    <a:pt x="8063" y="1397"/>
                  </a:lnTo>
                  <a:lnTo>
                    <a:pt x="8183" y="1335"/>
                  </a:lnTo>
                  <a:lnTo>
                    <a:pt x="8302" y="1273"/>
                  </a:lnTo>
                  <a:lnTo>
                    <a:pt x="8420" y="1209"/>
                  </a:lnTo>
                  <a:lnTo>
                    <a:pt x="7748" y="0"/>
                  </a:lnTo>
                  <a:lnTo>
                    <a:pt x="7748" y="0"/>
                  </a:lnTo>
                  <a:lnTo>
                    <a:pt x="7649" y="55"/>
                  </a:lnTo>
                  <a:lnTo>
                    <a:pt x="7549" y="107"/>
                  </a:lnTo>
                  <a:lnTo>
                    <a:pt x="7448" y="159"/>
                  </a:lnTo>
                  <a:lnTo>
                    <a:pt x="7347" y="208"/>
                  </a:lnTo>
                  <a:lnTo>
                    <a:pt x="7244" y="256"/>
                  </a:lnTo>
                  <a:lnTo>
                    <a:pt x="7140" y="302"/>
                  </a:lnTo>
                  <a:lnTo>
                    <a:pt x="7035" y="347"/>
                  </a:lnTo>
                  <a:lnTo>
                    <a:pt x="6930" y="390"/>
                  </a:lnTo>
                  <a:lnTo>
                    <a:pt x="6824" y="433"/>
                  </a:lnTo>
                  <a:lnTo>
                    <a:pt x="6718" y="472"/>
                  </a:lnTo>
                  <a:lnTo>
                    <a:pt x="6609" y="511"/>
                  </a:lnTo>
                  <a:lnTo>
                    <a:pt x="6501" y="548"/>
                  </a:lnTo>
                  <a:lnTo>
                    <a:pt x="6393" y="583"/>
                  </a:lnTo>
                  <a:lnTo>
                    <a:pt x="6282" y="617"/>
                  </a:lnTo>
                  <a:lnTo>
                    <a:pt x="6171" y="649"/>
                  </a:lnTo>
                  <a:lnTo>
                    <a:pt x="6060" y="679"/>
                  </a:lnTo>
                  <a:lnTo>
                    <a:pt x="5949" y="708"/>
                  </a:lnTo>
                  <a:lnTo>
                    <a:pt x="5836" y="735"/>
                  </a:lnTo>
                  <a:lnTo>
                    <a:pt x="5721" y="760"/>
                  </a:lnTo>
                  <a:lnTo>
                    <a:pt x="5607" y="783"/>
                  </a:lnTo>
                  <a:lnTo>
                    <a:pt x="5493" y="805"/>
                  </a:lnTo>
                  <a:lnTo>
                    <a:pt x="5378" y="824"/>
                  </a:lnTo>
                  <a:lnTo>
                    <a:pt x="5262" y="842"/>
                  </a:lnTo>
                  <a:lnTo>
                    <a:pt x="5145" y="858"/>
                  </a:lnTo>
                  <a:lnTo>
                    <a:pt x="5029" y="872"/>
                  </a:lnTo>
                  <a:lnTo>
                    <a:pt x="4911" y="885"/>
                  </a:lnTo>
                  <a:lnTo>
                    <a:pt x="4793" y="896"/>
                  </a:lnTo>
                  <a:lnTo>
                    <a:pt x="4674" y="904"/>
                  </a:lnTo>
                  <a:lnTo>
                    <a:pt x="4555" y="911"/>
                  </a:lnTo>
                  <a:lnTo>
                    <a:pt x="4435" y="915"/>
                  </a:lnTo>
                  <a:lnTo>
                    <a:pt x="4314" y="919"/>
                  </a:lnTo>
                  <a:lnTo>
                    <a:pt x="4195" y="920"/>
                  </a:lnTo>
                  <a:lnTo>
                    <a:pt x="4195" y="92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5ACFBE35-4E46-9C48-8FB2-9BA7AD761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2145" y="7215794"/>
              <a:ext cx="1635897" cy="2422782"/>
            </a:xfrm>
            <a:custGeom>
              <a:avLst/>
              <a:gdLst>
                <a:gd name="T0" fmla="*/ 0 w 4979"/>
                <a:gd name="T1" fmla="*/ 22 h 7370"/>
                <a:gd name="T2" fmla="*/ 18 w 4979"/>
                <a:gd name="T3" fmla="*/ 459 h 7370"/>
                <a:gd name="T4" fmla="*/ 58 w 4979"/>
                <a:gd name="T5" fmla="*/ 891 h 7370"/>
                <a:gd name="T6" fmla="*/ 118 w 4979"/>
                <a:gd name="T7" fmla="*/ 1316 h 7370"/>
                <a:gd name="T8" fmla="*/ 198 w 4979"/>
                <a:gd name="T9" fmla="*/ 1734 h 7370"/>
                <a:gd name="T10" fmla="*/ 299 w 4979"/>
                <a:gd name="T11" fmla="*/ 2145 h 7370"/>
                <a:gd name="T12" fmla="*/ 417 w 4979"/>
                <a:gd name="T13" fmla="*/ 2548 h 7370"/>
                <a:gd name="T14" fmla="*/ 555 w 4979"/>
                <a:gd name="T15" fmla="*/ 2943 h 7370"/>
                <a:gd name="T16" fmla="*/ 712 w 4979"/>
                <a:gd name="T17" fmla="*/ 3329 h 7370"/>
                <a:gd name="T18" fmla="*/ 885 w 4979"/>
                <a:gd name="T19" fmla="*/ 3705 h 7370"/>
                <a:gd name="T20" fmla="*/ 1076 w 4979"/>
                <a:gd name="T21" fmla="*/ 4072 h 7370"/>
                <a:gd name="T22" fmla="*/ 1283 w 4979"/>
                <a:gd name="T23" fmla="*/ 4427 h 7370"/>
                <a:gd name="T24" fmla="*/ 1507 w 4979"/>
                <a:gd name="T25" fmla="*/ 4772 h 7370"/>
                <a:gd name="T26" fmla="*/ 1746 w 4979"/>
                <a:gd name="T27" fmla="*/ 5106 h 7370"/>
                <a:gd name="T28" fmla="*/ 2000 w 4979"/>
                <a:gd name="T29" fmla="*/ 5428 h 7370"/>
                <a:gd name="T30" fmla="*/ 2268 w 4979"/>
                <a:gd name="T31" fmla="*/ 5736 h 7370"/>
                <a:gd name="T32" fmla="*/ 2551 w 4979"/>
                <a:gd name="T33" fmla="*/ 6033 h 7370"/>
                <a:gd name="T34" fmla="*/ 2847 w 4979"/>
                <a:gd name="T35" fmla="*/ 6314 h 7370"/>
                <a:gd name="T36" fmla="*/ 3156 w 4979"/>
                <a:gd name="T37" fmla="*/ 6583 h 7370"/>
                <a:gd name="T38" fmla="*/ 3478 w 4979"/>
                <a:gd name="T39" fmla="*/ 6837 h 7370"/>
                <a:gd name="T40" fmla="*/ 3812 w 4979"/>
                <a:gd name="T41" fmla="*/ 7076 h 7370"/>
                <a:gd name="T42" fmla="*/ 4157 w 4979"/>
                <a:gd name="T43" fmla="*/ 7299 h 7370"/>
                <a:gd name="T44" fmla="*/ 4979 w 4979"/>
                <a:gd name="T45" fmla="*/ 6180 h 7370"/>
                <a:gd name="T46" fmla="*/ 4685 w 4979"/>
                <a:gd name="T47" fmla="*/ 5997 h 7370"/>
                <a:gd name="T48" fmla="*/ 4401 w 4979"/>
                <a:gd name="T49" fmla="*/ 5801 h 7370"/>
                <a:gd name="T50" fmla="*/ 4127 w 4979"/>
                <a:gd name="T51" fmla="*/ 5591 h 7370"/>
                <a:gd name="T52" fmla="*/ 3864 w 4979"/>
                <a:gd name="T53" fmla="*/ 5369 h 7370"/>
                <a:gd name="T54" fmla="*/ 3611 w 4979"/>
                <a:gd name="T55" fmla="*/ 5135 h 7370"/>
                <a:gd name="T56" fmla="*/ 3369 w 4979"/>
                <a:gd name="T57" fmla="*/ 4890 h 7370"/>
                <a:gd name="T58" fmla="*/ 3139 w 4979"/>
                <a:gd name="T59" fmla="*/ 4634 h 7370"/>
                <a:gd name="T60" fmla="*/ 2921 w 4979"/>
                <a:gd name="T61" fmla="*/ 4367 h 7370"/>
                <a:gd name="T62" fmla="*/ 2716 w 4979"/>
                <a:gd name="T63" fmla="*/ 4090 h 7370"/>
                <a:gd name="T64" fmla="*/ 2524 w 4979"/>
                <a:gd name="T65" fmla="*/ 3803 h 7370"/>
                <a:gd name="T66" fmla="*/ 2345 w 4979"/>
                <a:gd name="T67" fmla="*/ 3507 h 7370"/>
                <a:gd name="T68" fmla="*/ 2179 w 4979"/>
                <a:gd name="T69" fmla="*/ 3202 h 7370"/>
                <a:gd name="T70" fmla="*/ 2029 w 4979"/>
                <a:gd name="T71" fmla="*/ 2888 h 7370"/>
                <a:gd name="T72" fmla="*/ 1892 w 4979"/>
                <a:gd name="T73" fmla="*/ 2566 h 7370"/>
                <a:gd name="T74" fmla="*/ 1771 w 4979"/>
                <a:gd name="T75" fmla="*/ 2236 h 7370"/>
                <a:gd name="T76" fmla="*/ 1665 w 4979"/>
                <a:gd name="T77" fmla="*/ 1900 h 7370"/>
                <a:gd name="T78" fmla="*/ 1576 w 4979"/>
                <a:gd name="T79" fmla="*/ 1556 h 7370"/>
                <a:gd name="T80" fmla="*/ 1502 w 4979"/>
                <a:gd name="T81" fmla="*/ 1207 h 7370"/>
                <a:gd name="T82" fmla="*/ 1445 w 4979"/>
                <a:gd name="T83" fmla="*/ 851 h 7370"/>
                <a:gd name="T84" fmla="*/ 1407 w 4979"/>
                <a:gd name="T85" fmla="*/ 490 h 7370"/>
                <a:gd name="T86" fmla="*/ 1385 w 4979"/>
                <a:gd name="T87" fmla="*/ 124 h 7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79" h="7370">
                  <a:moveTo>
                    <a:pt x="13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4" y="168"/>
                  </a:lnTo>
                  <a:lnTo>
                    <a:pt x="10" y="314"/>
                  </a:lnTo>
                  <a:lnTo>
                    <a:pt x="18" y="459"/>
                  </a:lnTo>
                  <a:lnTo>
                    <a:pt x="29" y="604"/>
                  </a:lnTo>
                  <a:lnTo>
                    <a:pt x="42" y="748"/>
                  </a:lnTo>
                  <a:lnTo>
                    <a:pt x="58" y="891"/>
                  </a:lnTo>
                  <a:lnTo>
                    <a:pt x="75" y="1033"/>
                  </a:lnTo>
                  <a:lnTo>
                    <a:pt x="95" y="1175"/>
                  </a:lnTo>
                  <a:lnTo>
                    <a:pt x="118" y="1316"/>
                  </a:lnTo>
                  <a:lnTo>
                    <a:pt x="142" y="1456"/>
                  </a:lnTo>
                  <a:lnTo>
                    <a:pt x="170" y="1596"/>
                  </a:lnTo>
                  <a:lnTo>
                    <a:pt x="198" y="1734"/>
                  </a:lnTo>
                  <a:lnTo>
                    <a:pt x="229" y="1872"/>
                  </a:lnTo>
                  <a:lnTo>
                    <a:pt x="262" y="2009"/>
                  </a:lnTo>
                  <a:lnTo>
                    <a:pt x="299" y="2145"/>
                  </a:lnTo>
                  <a:lnTo>
                    <a:pt x="336" y="2281"/>
                  </a:lnTo>
                  <a:lnTo>
                    <a:pt x="375" y="2414"/>
                  </a:lnTo>
                  <a:lnTo>
                    <a:pt x="417" y="2548"/>
                  </a:lnTo>
                  <a:lnTo>
                    <a:pt x="462" y="2680"/>
                  </a:lnTo>
                  <a:lnTo>
                    <a:pt x="507" y="2812"/>
                  </a:lnTo>
                  <a:lnTo>
                    <a:pt x="555" y="2943"/>
                  </a:lnTo>
                  <a:lnTo>
                    <a:pt x="606" y="3072"/>
                  </a:lnTo>
                  <a:lnTo>
                    <a:pt x="657" y="3201"/>
                  </a:lnTo>
                  <a:lnTo>
                    <a:pt x="712" y="3329"/>
                  </a:lnTo>
                  <a:lnTo>
                    <a:pt x="768" y="3455"/>
                  </a:lnTo>
                  <a:lnTo>
                    <a:pt x="825" y="3581"/>
                  </a:lnTo>
                  <a:lnTo>
                    <a:pt x="885" y="3705"/>
                  </a:lnTo>
                  <a:lnTo>
                    <a:pt x="947" y="3829"/>
                  </a:lnTo>
                  <a:lnTo>
                    <a:pt x="1011" y="3951"/>
                  </a:lnTo>
                  <a:lnTo>
                    <a:pt x="1076" y="4072"/>
                  </a:lnTo>
                  <a:lnTo>
                    <a:pt x="1143" y="4192"/>
                  </a:lnTo>
                  <a:lnTo>
                    <a:pt x="1213" y="4309"/>
                  </a:lnTo>
                  <a:lnTo>
                    <a:pt x="1283" y="4427"/>
                  </a:lnTo>
                  <a:lnTo>
                    <a:pt x="1355" y="4543"/>
                  </a:lnTo>
                  <a:lnTo>
                    <a:pt x="1431" y="4658"/>
                  </a:lnTo>
                  <a:lnTo>
                    <a:pt x="1507" y="4772"/>
                  </a:lnTo>
                  <a:lnTo>
                    <a:pt x="1585" y="4884"/>
                  </a:lnTo>
                  <a:lnTo>
                    <a:pt x="1665" y="4996"/>
                  </a:lnTo>
                  <a:lnTo>
                    <a:pt x="1746" y="5106"/>
                  </a:lnTo>
                  <a:lnTo>
                    <a:pt x="1829" y="5214"/>
                  </a:lnTo>
                  <a:lnTo>
                    <a:pt x="1913" y="5321"/>
                  </a:lnTo>
                  <a:lnTo>
                    <a:pt x="2000" y="5428"/>
                  </a:lnTo>
                  <a:lnTo>
                    <a:pt x="2088" y="5531"/>
                  </a:lnTo>
                  <a:lnTo>
                    <a:pt x="2177" y="5634"/>
                  </a:lnTo>
                  <a:lnTo>
                    <a:pt x="2268" y="5736"/>
                  </a:lnTo>
                  <a:lnTo>
                    <a:pt x="2361" y="5836"/>
                  </a:lnTo>
                  <a:lnTo>
                    <a:pt x="2455" y="5936"/>
                  </a:lnTo>
                  <a:lnTo>
                    <a:pt x="2551" y="6033"/>
                  </a:lnTo>
                  <a:lnTo>
                    <a:pt x="2648" y="6128"/>
                  </a:lnTo>
                  <a:lnTo>
                    <a:pt x="2748" y="6222"/>
                  </a:lnTo>
                  <a:lnTo>
                    <a:pt x="2847" y="6314"/>
                  </a:lnTo>
                  <a:lnTo>
                    <a:pt x="2948" y="6406"/>
                  </a:lnTo>
                  <a:lnTo>
                    <a:pt x="3052" y="6495"/>
                  </a:lnTo>
                  <a:lnTo>
                    <a:pt x="3156" y="6583"/>
                  </a:lnTo>
                  <a:lnTo>
                    <a:pt x="3262" y="6669"/>
                  </a:lnTo>
                  <a:lnTo>
                    <a:pt x="3369" y="6754"/>
                  </a:lnTo>
                  <a:lnTo>
                    <a:pt x="3478" y="6837"/>
                  </a:lnTo>
                  <a:lnTo>
                    <a:pt x="3589" y="6918"/>
                  </a:lnTo>
                  <a:lnTo>
                    <a:pt x="3699" y="6998"/>
                  </a:lnTo>
                  <a:lnTo>
                    <a:pt x="3812" y="7076"/>
                  </a:lnTo>
                  <a:lnTo>
                    <a:pt x="3925" y="7152"/>
                  </a:lnTo>
                  <a:lnTo>
                    <a:pt x="4041" y="7226"/>
                  </a:lnTo>
                  <a:lnTo>
                    <a:pt x="4157" y="7299"/>
                  </a:lnTo>
                  <a:lnTo>
                    <a:pt x="4274" y="7370"/>
                  </a:lnTo>
                  <a:lnTo>
                    <a:pt x="4979" y="6180"/>
                  </a:lnTo>
                  <a:lnTo>
                    <a:pt x="4979" y="6180"/>
                  </a:lnTo>
                  <a:lnTo>
                    <a:pt x="4880" y="6120"/>
                  </a:lnTo>
                  <a:lnTo>
                    <a:pt x="4782" y="6060"/>
                  </a:lnTo>
                  <a:lnTo>
                    <a:pt x="4685" y="5997"/>
                  </a:lnTo>
                  <a:lnTo>
                    <a:pt x="4589" y="5933"/>
                  </a:lnTo>
                  <a:lnTo>
                    <a:pt x="4495" y="5867"/>
                  </a:lnTo>
                  <a:lnTo>
                    <a:pt x="4401" y="5801"/>
                  </a:lnTo>
                  <a:lnTo>
                    <a:pt x="4309" y="5732"/>
                  </a:lnTo>
                  <a:lnTo>
                    <a:pt x="4217" y="5662"/>
                  </a:lnTo>
                  <a:lnTo>
                    <a:pt x="4127" y="5591"/>
                  </a:lnTo>
                  <a:lnTo>
                    <a:pt x="4038" y="5519"/>
                  </a:lnTo>
                  <a:lnTo>
                    <a:pt x="3950" y="5445"/>
                  </a:lnTo>
                  <a:lnTo>
                    <a:pt x="3864" y="5369"/>
                  </a:lnTo>
                  <a:lnTo>
                    <a:pt x="3778" y="5293"/>
                  </a:lnTo>
                  <a:lnTo>
                    <a:pt x="3694" y="5215"/>
                  </a:lnTo>
                  <a:lnTo>
                    <a:pt x="3611" y="5135"/>
                  </a:lnTo>
                  <a:lnTo>
                    <a:pt x="3529" y="5056"/>
                  </a:lnTo>
                  <a:lnTo>
                    <a:pt x="3448" y="4973"/>
                  </a:lnTo>
                  <a:lnTo>
                    <a:pt x="3369" y="4890"/>
                  </a:lnTo>
                  <a:lnTo>
                    <a:pt x="3291" y="4807"/>
                  </a:lnTo>
                  <a:lnTo>
                    <a:pt x="3214" y="4721"/>
                  </a:lnTo>
                  <a:lnTo>
                    <a:pt x="3139" y="4634"/>
                  </a:lnTo>
                  <a:lnTo>
                    <a:pt x="3065" y="4546"/>
                  </a:lnTo>
                  <a:lnTo>
                    <a:pt x="2993" y="4457"/>
                  </a:lnTo>
                  <a:lnTo>
                    <a:pt x="2921" y="4367"/>
                  </a:lnTo>
                  <a:lnTo>
                    <a:pt x="2851" y="4276"/>
                  </a:lnTo>
                  <a:lnTo>
                    <a:pt x="2783" y="4184"/>
                  </a:lnTo>
                  <a:lnTo>
                    <a:pt x="2716" y="4090"/>
                  </a:lnTo>
                  <a:lnTo>
                    <a:pt x="2651" y="3995"/>
                  </a:lnTo>
                  <a:lnTo>
                    <a:pt x="2587" y="3899"/>
                  </a:lnTo>
                  <a:lnTo>
                    <a:pt x="2524" y="3803"/>
                  </a:lnTo>
                  <a:lnTo>
                    <a:pt x="2462" y="3705"/>
                  </a:lnTo>
                  <a:lnTo>
                    <a:pt x="2403" y="3606"/>
                  </a:lnTo>
                  <a:lnTo>
                    <a:pt x="2345" y="3507"/>
                  </a:lnTo>
                  <a:lnTo>
                    <a:pt x="2288" y="3406"/>
                  </a:lnTo>
                  <a:lnTo>
                    <a:pt x="2233" y="3305"/>
                  </a:lnTo>
                  <a:lnTo>
                    <a:pt x="2179" y="3202"/>
                  </a:lnTo>
                  <a:lnTo>
                    <a:pt x="2127" y="3098"/>
                  </a:lnTo>
                  <a:lnTo>
                    <a:pt x="2077" y="2993"/>
                  </a:lnTo>
                  <a:lnTo>
                    <a:pt x="2029" y="2888"/>
                  </a:lnTo>
                  <a:lnTo>
                    <a:pt x="1981" y="2781"/>
                  </a:lnTo>
                  <a:lnTo>
                    <a:pt x="1936" y="2675"/>
                  </a:lnTo>
                  <a:lnTo>
                    <a:pt x="1892" y="2566"/>
                  </a:lnTo>
                  <a:lnTo>
                    <a:pt x="1849" y="2457"/>
                  </a:lnTo>
                  <a:lnTo>
                    <a:pt x="1809" y="2347"/>
                  </a:lnTo>
                  <a:lnTo>
                    <a:pt x="1771" y="2236"/>
                  </a:lnTo>
                  <a:lnTo>
                    <a:pt x="1734" y="2124"/>
                  </a:lnTo>
                  <a:lnTo>
                    <a:pt x="1699" y="2013"/>
                  </a:lnTo>
                  <a:lnTo>
                    <a:pt x="1665" y="1900"/>
                  </a:lnTo>
                  <a:lnTo>
                    <a:pt x="1634" y="1787"/>
                  </a:lnTo>
                  <a:lnTo>
                    <a:pt x="1603" y="1671"/>
                  </a:lnTo>
                  <a:lnTo>
                    <a:pt x="1576" y="1556"/>
                  </a:lnTo>
                  <a:lnTo>
                    <a:pt x="1549" y="1441"/>
                  </a:lnTo>
                  <a:lnTo>
                    <a:pt x="1524" y="1324"/>
                  </a:lnTo>
                  <a:lnTo>
                    <a:pt x="1502" y="1207"/>
                  </a:lnTo>
                  <a:lnTo>
                    <a:pt x="1482" y="1089"/>
                  </a:lnTo>
                  <a:lnTo>
                    <a:pt x="1463" y="971"/>
                  </a:lnTo>
                  <a:lnTo>
                    <a:pt x="1445" y="851"/>
                  </a:lnTo>
                  <a:lnTo>
                    <a:pt x="1431" y="731"/>
                  </a:lnTo>
                  <a:lnTo>
                    <a:pt x="1418" y="611"/>
                  </a:lnTo>
                  <a:lnTo>
                    <a:pt x="1407" y="490"/>
                  </a:lnTo>
                  <a:lnTo>
                    <a:pt x="1397" y="368"/>
                  </a:lnTo>
                  <a:lnTo>
                    <a:pt x="1391" y="246"/>
                  </a:lnTo>
                  <a:lnTo>
                    <a:pt x="1385" y="124"/>
                  </a:lnTo>
                  <a:lnTo>
                    <a:pt x="1382" y="0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F94C5F57-9050-2B44-8D5C-D29FF77B4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736" y="4712481"/>
              <a:ext cx="1631296" cy="2427384"/>
            </a:xfrm>
            <a:custGeom>
              <a:avLst/>
              <a:gdLst>
                <a:gd name="T0" fmla="*/ 4967 w 4967"/>
                <a:gd name="T1" fmla="*/ 7369 h 7390"/>
                <a:gd name="T2" fmla="*/ 4950 w 4967"/>
                <a:gd name="T3" fmla="*/ 6930 h 7390"/>
                <a:gd name="T4" fmla="*/ 4913 w 4967"/>
                <a:gd name="T5" fmla="*/ 6498 h 7390"/>
                <a:gd name="T6" fmla="*/ 4853 w 4967"/>
                <a:gd name="T7" fmla="*/ 6072 h 7390"/>
                <a:gd name="T8" fmla="*/ 4775 w 4967"/>
                <a:gd name="T9" fmla="*/ 5653 h 7390"/>
                <a:gd name="T10" fmla="*/ 4675 w 4967"/>
                <a:gd name="T11" fmla="*/ 5241 h 7390"/>
                <a:gd name="T12" fmla="*/ 4557 w 4967"/>
                <a:gd name="T13" fmla="*/ 4837 h 7390"/>
                <a:gd name="T14" fmla="*/ 4420 w 4967"/>
                <a:gd name="T15" fmla="*/ 4441 h 7390"/>
                <a:gd name="T16" fmla="*/ 4264 w 4967"/>
                <a:gd name="T17" fmla="*/ 4054 h 7390"/>
                <a:gd name="T18" fmla="*/ 4091 w 4967"/>
                <a:gd name="T19" fmla="*/ 3677 h 7390"/>
                <a:gd name="T20" fmla="*/ 3902 w 4967"/>
                <a:gd name="T21" fmla="*/ 3310 h 7390"/>
                <a:gd name="T22" fmla="*/ 3695 w 4967"/>
                <a:gd name="T23" fmla="*/ 2952 h 7390"/>
                <a:gd name="T24" fmla="*/ 3471 w 4967"/>
                <a:gd name="T25" fmla="*/ 2607 h 7390"/>
                <a:gd name="T26" fmla="*/ 3233 w 4967"/>
                <a:gd name="T27" fmla="*/ 2272 h 7390"/>
                <a:gd name="T28" fmla="*/ 2980 w 4967"/>
                <a:gd name="T29" fmla="*/ 1949 h 7390"/>
                <a:gd name="T30" fmla="*/ 2710 w 4967"/>
                <a:gd name="T31" fmla="*/ 1640 h 7390"/>
                <a:gd name="T32" fmla="*/ 2428 w 4967"/>
                <a:gd name="T33" fmla="*/ 1342 h 7390"/>
                <a:gd name="T34" fmla="*/ 2132 w 4967"/>
                <a:gd name="T35" fmla="*/ 1059 h 7390"/>
                <a:gd name="T36" fmla="*/ 1823 w 4967"/>
                <a:gd name="T37" fmla="*/ 790 h 7390"/>
                <a:gd name="T38" fmla="*/ 1502 w 4967"/>
                <a:gd name="T39" fmla="*/ 535 h 7390"/>
                <a:gd name="T40" fmla="*/ 1167 w 4967"/>
                <a:gd name="T41" fmla="*/ 295 h 7390"/>
                <a:gd name="T42" fmla="*/ 823 w 4967"/>
                <a:gd name="T43" fmla="*/ 70 h 7390"/>
                <a:gd name="T44" fmla="*/ 0 w 4967"/>
                <a:gd name="T45" fmla="*/ 1190 h 7390"/>
                <a:gd name="T46" fmla="*/ 294 w 4967"/>
                <a:gd name="T47" fmla="*/ 1374 h 7390"/>
                <a:gd name="T48" fmla="*/ 578 w 4967"/>
                <a:gd name="T49" fmla="*/ 1571 h 7390"/>
                <a:gd name="T50" fmla="*/ 852 w 4967"/>
                <a:gd name="T51" fmla="*/ 1781 h 7390"/>
                <a:gd name="T52" fmla="*/ 1116 w 4967"/>
                <a:gd name="T53" fmla="*/ 2004 h 7390"/>
                <a:gd name="T54" fmla="*/ 1368 w 4967"/>
                <a:gd name="T55" fmla="*/ 2239 h 7390"/>
                <a:gd name="T56" fmla="*/ 1610 w 4967"/>
                <a:gd name="T57" fmla="*/ 2485 h 7390"/>
                <a:gd name="T58" fmla="*/ 1839 w 4967"/>
                <a:gd name="T59" fmla="*/ 2742 h 7390"/>
                <a:gd name="T60" fmla="*/ 2057 w 4967"/>
                <a:gd name="T61" fmla="*/ 3011 h 7390"/>
                <a:gd name="T62" fmla="*/ 2262 w 4967"/>
                <a:gd name="T63" fmla="*/ 3288 h 7390"/>
                <a:gd name="T64" fmla="*/ 2455 w 4967"/>
                <a:gd name="T65" fmla="*/ 3577 h 7390"/>
                <a:gd name="T66" fmla="*/ 2633 w 4967"/>
                <a:gd name="T67" fmla="*/ 3874 h 7390"/>
                <a:gd name="T68" fmla="*/ 2797 w 4967"/>
                <a:gd name="T69" fmla="*/ 4179 h 7390"/>
                <a:gd name="T70" fmla="*/ 2948 w 4967"/>
                <a:gd name="T71" fmla="*/ 4495 h 7390"/>
                <a:gd name="T72" fmla="*/ 3083 w 4967"/>
                <a:gd name="T73" fmla="*/ 4818 h 7390"/>
                <a:gd name="T74" fmla="*/ 3204 w 4967"/>
                <a:gd name="T75" fmla="*/ 5149 h 7390"/>
                <a:gd name="T76" fmla="*/ 3308 w 4967"/>
                <a:gd name="T77" fmla="*/ 5485 h 7390"/>
                <a:gd name="T78" fmla="*/ 3397 w 4967"/>
                <a:gd name="T79" fmla="*/ 5830 h 7390"/>
                <a:gd name="T80" fmla="*/ 3469 w 4967"/>
                <a:gd name="T81" fmla="*/ 6180 h 7390"/>
                <a:gd name="T82" fmla="*/ 3525 w 4967"/>
                <a:gd name="T83" fmla="*/ 6538 h 7390"/>
                <a:gd name="T84" fmla="*/ 3563 w 4967"/>
                <a:gd name="T85" fmla="*/ 6899 h 7390"/>
                <a:gd name="T86" fmla="*/ 3583 w 4967"/>
                <a:gd name="T87" fmla="*/ 7267 h 7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967" h="7390">
                  <a:moveTo>
                    <a:pt x="3585" y="7390"/>
                  </a:moveTo>
                  <a:lnTo>
                    <a:pt x="4967" y="7369"/>
                  </a:lnTo>
                  <a:lnTo>
                    <a:pt x="4967" y="7369"/>
                  </a:lnTo>
                  <a:lnTo>
                    <a:pt x="4964" y="7221"/>
                  </a:lnTo>
                  <a:lnTo>
                    <a:pt x="4958" y="7075"/>
                  </a:lnTo>
                  <a:lnTo>
                    <a:pt x="4950" y="6930"/>
                  </a:lnTo>
                  <a:lnTo>
                    <a:pt x="4940" y="6785"/>
                  </a:lnTo>
                  <a:lnTo>
                    <a:pt x="4928" y="6641"/>
                  </a:lnTo>
                  <a:lnTo>
                    <a:pt x="4913" y="6498"/>
                  </a:lnTo>
                  <a:lnTo>
                    <a:pt x="4896" y="6355"/>
                  </a:lnTo>
                  <a:lnTo>
                    <a:pt x="4875" y="6213"/>
                  </a:lnTo>
                  <a:lnTo>
                    <a:pt x="4853" y="6072"/>
                  </a:lnTo>
                  <a:lnTo>
                    <a:pt x="4829" y="5932"/>
                  </a:lnTo>
                  <a:lnTo>
                    <a:pt x="4803" y="5791"/>
                  </a:lnTo>
                  <a:lnTo>
                    <a:pt x="4775" y="5653"/>
                  </a:lnTo>
                  <a:lnTo>
                    <a:pt x="4744" y="5515"/>
                  </a:lnTo>
                  <a:lnTo>
                    <a:pt x="4711" y="5377"/>
                  </a:lnTo>
                  <a:lnTo>
                    <a:pt x="4675" y="5241"/>
                  </a:lnTo>
                  <a:lnTo>
                    <a:pt x="4638" y="5105"/>
                  </a:lnTo>
                  <a:lnTo>
                    <a:pt x="4599" y="4970"/>
                  </a:lnTo>
                  <a:lnTo>
                    <a:pt x="4557" y="4837"/>
                  </a:lnTo>
                  <a:lnTo>
                    <a:pt x="4513" y="4703"/>
                  </a:lnTo>
                  <a:lnTo>
                    <a:pt x="4468" y="4572"/>
                  </a:lnTo>
                  <a:lnTo>
                    <a:pt x="4420" y="4441"/>
                  </a:lnTo>
                  <a:lnTo>
                    <a:pt x="4369" y="4311"/>
                  </a:lnTo>
                  <a:lnTo>
                    <a:pt x="4318" y="4182"/>
                  </a:lnTo>
                  <a:lnTo>
                    <a:pt x="4264" y="4054"/>
                  </a:lnTo>
                  <a:lnTo>
                    <a:pt x="4209" y="3927"/>
                  </a:lnTo>
                  <a:lnTo>
                    <a:pt x="4152" y="3802"/>
                  </a:lnTo>
                  <a:lnTo>
                    <a:pt x="4091" y="3677"/>
                  </a:lnTo>
                  <a:lnTo>
                    <a:pt x="4031" y="3553"/>
                  </a:lnTo>
                  <a:lnTo>
                    <a:pt x="3967" y="3431"/>
                  </a:lnTo>
                  <a:lnTo>
                    <a:pt x="3902" y="3310"/>
                  </a:lnTo>
                  <a:lnTo>
                    <a:pt x="3834" y="3189"/>
                  </a:lnTo>
                  <a:lnTo>
                    <a:pt x="3766" y="3070"/>
                  </a:lnTo>
                  <a:lnTo>
                    <a:pt x="3695" y="2952"/>
                  </a:lnTo>
                  <a:lnTo>
                    <a:pt x="3622" y="2836"/>
                  </a:lnTo>
                  <a:lnTo>
                    <a:pt x="3548" y="2721"/>
                  </a:lnTo>
                  <a:lnTo>
                    <a:pt x="3471" y="2607"/>
                  </a:lnTo>
                  <a:lnTo>
                    <a:pt x="3394" y="2494"/>
                  </a:lnTo>
                  <a:lnTo>
                    <a:pt x="3314" y="2382"/>
                  </a:lnTo>
                  <a:lnTo>
                    <a:pt x="3233" y="2272"/>
                  </a:lnTo>
                  <a:lnTo>
                    <a:pt x="3150" y="2163"/>
                  </a:lnTo>
                  <a:lnTo>
                    <a:pt x="3065" y="2055"/>
                  </a:lnTo>
                  <a:lnTo>
                    <a:pt x="2980" y="1949"/>
                  </a:lnTo>
                  <a:lnTo>
                    <a:pt x="2892" y="1844"/>
                  </a:lnTo>
                  <a:lnTo>
                    <a:pt x="2801" y="1741"/>
                  </a:lnTo>
                  <a:lnTo>
                    <a:pt x="2710" y="1640"/>
                  </a:lnTo>
                  <a:lnTo>
                    <a:pt x="2618" y="1539"/>
                  </a:lnTo>
                  <a:lnTo>
                    <a:pt x="2524" y="1440"/>
                  </a:lnTo>
                  <a:lnTo>
                    <a:pt x="2428" y="1342"/>
                  </a:lnTo>
                  <a:lnTo>
                    <a:pt x="2331" y="1246"/>
                  </a:lnTo>
                  <a:lnTo>
                    <a:pt x="2232" y="1153"/>
                  </a:lnTo>
                  <a:lnTo>
                    <a:pt x="2132" y="1059"/>
                  </a:lnTo>
                  <a:lnTo>
                    <a:pt x="2030" y="968"/>
                  </a:lnTo>
                  <a:lnTo>
                    <a:pt x="1927" y="877"/>
                  </a:lnTo>
                  <a:lnTo>
                    <a:pt x="1823" y="790"/>
                  </a:lnTo>
                  <a:lnTo>
                    <a:pt x="1717" y="703"/>
                  </a:lnTo>
                  <a:lnTo>
                    <a:pt x="1610" y="618"/>
                  </a:lnTo>
                  <a:lnTo>
                    <a:pt x="1502" y="535"/>
                  </a:lnTo>
                  <a:lnTo>
                    <a:pt x="1391" y="453"/>
                  </a:lnTo>
                  <a:lnTo>
                    <a:pt x="1280" y="373"/>
                  </a:lnTo>
                  <a:lnTo>
                    <a:pt x="1167" y="295"/>
                  </a:lnTo>
                  <a:lnTo>
                    <a:pt x="1054" y="219"/>
                  </a:lnTo>
                  <a:lnTo>
                    <a:pt x="939" y="144"/>
                  </a:lnTo>
                  <a:lnTo>
                    <a:pt x="823" y="70"/>
                  </a:lnTo>
                  <a:lnTo>
                    <a:pt x="705" y="0"/>
                  </a:lnTo>
                  <a:lnTo>
                    <a:pt x="0" y="1190"/>
                  </a:lnTo>
                  <a:lnTo>
                    <a:pt x="0" y="1190"/>
                  </a:lnTo>
                  <a:lnTo>
                    <a:pt x="99" y="1250"/>
                  </a:lnTo>
                  <a:lnTo>
                    <a:pt x="197" y="1311"/>
                  </a:lnTo>
                  <a:lnTo>
                    <a:pt x="294" y="1374"/>
                  </a:lnTo>
                  <a:lnTo>
                    <a:pt x="390" y="1438"/>
                  </a:lnTo>
                  <a:lnTo>
                    <a:pt x="485" y="1504"/>
                  </a:lnTo>
                  <a:lnTo>
                    <a:pt x="578" y="1571"/>
                  </a:lnTo>
                  <a:lnTo>
                    <a:pt x="671" y="1640"/>
                  </a:lnTo>
                  <a:lnTo>
                    <a:pt x="762" y="1710"/>
                  </a:lnTo>
                  <a:lnTo>
                    <a:pt x="852" y="1781"/>
                  </a:lnTo>
                  <a:lnTo>
                    <a:pt x="941" y="1854"/>
                  </a:lnTo>
                  <a:lnTo>
                    <a:pt x="1029" y="1929"/>
                  </a:lnTo>
                  <a:lnTo>
                    <a:pt x="1116" y="2004"/>
                  </a:lnTo>
                  <a:lnTo>
                    <a:pt x="1202" y="2082"/>
                  </a:lnTo>
                  <a:lnTo>
                    <a:pt x="1285" y="2159"/>
                  </a:lnTo>
                  <a:lnTo>
                    <a:pt x="1368" y="2239"/>
                  </a:lnTo>
                  <a:lnTo>
                    <a:pt x="1450" y="2320"/>
                  </a:lnTo>
                  <a:lnTo>
                    <a:pt x="1530" y="2401"/>
                  </a:lnTo>
                  <a:lnTo>
                    <a:pt x="1610" y="2485"/>
                  </a:lnTo>
                  <a:lnTo>
                    <a:pt x="1688" y="2569"/>
                  </a:lnTo>
                  <a:lnTo>
                    <a:pt x="1764" y="2656"/>
                  </a:lnTo>
                  <a:lnTo>
                    <a:pt x="1839" y="2742"/>
                  </a:lnTo>
                  <a:lnTo>
                    <a:pt x="1914" y="2830"/>
                  </a:lnTo>
                  <a:lnTo>
                    <a:pt x="1986" y="2919"/>
                  </a:lnTo>
                  <a:lnTo>
                    <a:pt x="2057" y="3011"/>
                  </a:lnTo>
                  <a:lnTo>
                    <a:pt x="2127" y="3102"/>
                  </a:lnTo>
                  <a:lnTo>
                    <a:pt x="2196" y="3194"/>
                  </a:lnTo>
                  <a:lnTo>
                    <a:pt x="2262" y="3288"/>
                  </a:lnTo>
                  <a:lnTo>
                    <a:pt x="2328" y="3383"/>
                  </a:lnTo>
                  <a:lnTo>
                    <a:pt x="2392" y="3480"/>
                  </a:lnTo>
                  <a:lnTo>
                    <a:pt x="2455" y="3577"/>
                  </a:lnTo>
                  <a:lnTo>
                    <a:pt x="2515" y="3674"/>
                  </a:lnTo>
                  <a:lnTo>
                    <a:pt x="2574" y="3773"/>
                  </a:lnTo>
                  <a:lnTo>
                    <a:pt x="2633" y="3874"/>
                  </a:lnTo>
                  <a:lnTo>
                    <a:pt x="2690" y="3975"/>
                  </a:lnTo>
                  <a:lnTo>
                    <a:pt x="2744" y="4077"/>
                  </a:lnTo>
                  <a:lnTo>
                    <a:pt x="2797" y="4179"/>
                  </a:lnTo>
                  <a:lnTo>
                    <a:pt x="2849" y="4283"/>
                  </a:lnTo>
                  <a:lnTo>
                    <a:pt x="2900" y="4388"/>
                  </a:lnTo>
                  <a:lnTo>
                    <a:pt x="2948" y="4495"/>
                  </a:lnTo>
                  <a:lnTo>
                    <a:pt x="2994" y="4602"/>
                  </a:lnTo>
                  <a:lnTo>
                    <a:pt x="3040" y="4709"/>
                  </a:lnTo>
                  <a:lnTo>
                    <a:pt x="3083" y="4818"/>
                  </a:lnTo>
                  <a:lnTo>
                    <a:pt x="3126" y="4927"/>
                  </a:lnTo>
                  <a:lnTo>
                    <a:pt x="3166" y="5037"/>
                  </a:lnTo>
                  <a:lnTo>
                    <a:pt x="3204" y="5149"/>
                  </a:lnTo>
                  <a:lnTo>
                    <a:pt x="3241" y="5259"/>
                  </a:lnTo>
                  <a:lnTo>
                    <a:pt x="3275" y="5372"/>
                  </a:lnTo>
                  <a:lnTo>
                    <a:pt x="3308" y="5485"/>
                  </a:lnTo>
                  <a:lnTo>
                    <a:pt x="3340" y="5599"/>
                  </a:lnTo>
                  <a:lnTo>
                    <a:pt x="3370" y="5715"/>
                  </a:lnTo>
                  <a:lnTo>
                    <a:pt x="3397" y="5830"/>
                  </a:lnTo>
                  <a:lnTo>
                    <a:pt x="3423" y="5946"/>
                  </a:lnTo>
                  <a:lnTo>
                    <a:pt x="3447" y="6063"/>
                  </a:lnTo>
                  <a:lnTo>
                    <a:pt x="3469" y="6180"/>
                  </a:lnTo>
                  <a:lnTo>
                    <a:pt x="3490" y="6299"/>
                  </a:lnTo>
                  <a:lnTo>
                    <a:pt x="3508" y="6418"/>
                  </a:lnTo>
                  <a:lnTo>
                    <a:pt x="3525" y="6538"/>
                  </a:lnTo>
                  <a:lnTo>
                    <a:pt x="3540" y="6657"/>
                  </a:lnTo>
                  <a:lnTo>
                    <a:pt x="3552" y="6778"/>
                  </a:lnTo>
                  <a:lnTo>
                    <a:pt x="3563" y="6899"/>
                  </a:lnTo>
                  <a:lnTo>
                    <a:pt x="3572" y="7022"/>
                  </a:lnTo>
                  <a:lnTo>
                    <a:pt x="3577" y="7144"/>
                  </a:lnTo>
                  <a:lnTo>
                    <a:pt x="3583" y="7267"/>
                  </a:lnTo>
                  <a:lnTo>
                    <a:pt x="3585" y="7390"/>
                  </a:lnTo>
                  <a:lnTo>
                    <a:pt x="3585" y="739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B32A6-DA6D-6146-870F-BA82F1494DEC}"/>
              </a:ext>
            </a:extLst>
          </p:cNvPr>
          <p:cNvGrpSpPr/>
          <p:nvPr/>
        </p:nvGrpSpPr>
        <p:grpSpPr>
          <a:xfrm>
            <a:off x="14156646" y="4674406"/>
            <a:ext cx="4613183" cy="4291064"/>
            <a:chOff x="14156646" y="5188756"/>
            <a:chExt cx="4613183" cy="4291064"/>
          </a:xfrm>
        </p:grpSpPr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A43D131D-B809-9144-B598-739D726EA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9148" y="5188756"/>
              <a:ext cx="1320681" cy="1960314"/>
            </a:xfrm>
            <a:custGeom>
              <a:avLst/>
              <a:gdLst>
                <a:gd name="T0" fmla="*/ 4018 w 4018"/>
                <a:gd name="T1" fmla="*/ 5942 h 5960"/>
                <a:gd name="T2" fmla="*/ 4004 w 4018"/>
                <a:gd name="T3" fmla="*/ 5588 h 5960"/>
                <a:gd name="T4" fmla="*/ 3973 w 4018"/>
                <a:gd name="T5" fmla="*/ 5240 h 5960"/>
                <a:gd name="T6" fmla="*/ 3926 w 4018"/>
                <a:gd name="T7" fmla="*/ 4896 h 5960"/>
                <a:gd name="T8" fmla="*/ 3863 w 4018"/>
                <a:gd name="T9" fmla="*/ 4558 h 5960"/>
                <a:gd name="T10" fmla="*/ 3783 w 4018"/>
                <a:gd name="T11" fmla="*/ 4226 h 5960"/>
                <a:gd name="T12" fmla="*/ 3687 w 4018"/>
                <a:gd name="T13" fmla="*/ 3900 h 5960"/>
                <a:gd name="T14" fmla="*/ 3576 w 4018"/>
                <a:gd name="T15" fmla="*/ 3581 h 5960"/>
                <a:gd name="T16" fmla="*/ 3452 w 4018"/>
                <a:gd name="T17" fmla="*/ 3269 h 5960"/>
                <a:gd name="T18" fmla="*/ 3313 w 4018"/>
                <a:gd name="T19" fmla="*/ 2965 h 5960"/>
                <a:gd name="T20" fmla="*/ 3158 w 4018"/>
                <a:gd name="T21" fmla="*/ 2668 h 5960"/>
                <a:gd name="T22" fmla="*/ 2992 w 4018"/>
                <a:gd name="T23" fmla="*/ 2381 h 5960"/>
                <a:gd name="T24" fmla="*/ 2813 w 4018"/>
                <a:gd name="T25" fmla="*/ 2101 h 5960"/>
                <a:gd name="T26" fmla="*/ 2620 w 4018"/>
                <a:gd name="T27" fmla="*/ 1832 h 5960"/>
                <a:gd name="T28" fmla="*/ 2416 w 4018"/>
                <a:gd name="T29" fmla="*/ 1571 h 5960"/>
                <a:gd name="T30" fmla="*/ 2199 w 4018"/>
                <a:gd name="T31" fmla="*/ 1321 h 5960"/>
                <a:gd name="T32" fmla="*/ 1972 w 4018"/>
                <a:gd name="T33" fmla="*/ 1082 h 5960"/>
                <a:gd name="T34" fmla="*/ 1733 w 4018"/>
                <a:gd name="T35" fmla="*/ 853 h 5960"/>
                <a:gd name="T36" fmla="*/ 1483 w 4018"/>
                <a:gd name="T37" fmla="*/ 637 h 5960"/>
                <a:gd name="T38" fmla="*/ 1224 w 4018"/>
                <a:gd name="T39" fmla="*/ 431 h 5960"/>
                <a:gd name="T40" fmla="*/ 955 w 4018"/>
                <a:gd name="T41" fmla="*/ 237 h 5960"/>
                <a:gd name="T42" fmla="*/ 676 w 4018"/>
                <a:gd name="T43" fmla="*/ 57 h 5960"/>
                <a:gd name="T44" fmla="*/ 0 w 4018"/>
                <a:gd name="T45" fmla="*/ 984 h 5960"/>
                <a:gd name="T46" fmla="*/ 235 w 4018"/>
                <a:gd name="T47" fmla="*/ 1131 h 5960"/>
                <a:gd name="T48" fmla="*/ 463 w 4018"/>
                <a:gd name="T49" fmla="*/ 1289 h 5960"/>
                <a:gd name="T50" fmla="*/ 682 w 4018"/>
                <a:gd name="T51" fmla="*/ 1458 h 5960"/>
                <a:gd name="T52" fmla="*/ 894 w 4018"/>
                <a:gd name="T53" fmla="*/ 1638 h 5960"/>
                <a:gd name="T54" fmla="*/ 1096 w 4018"/>
                <a:gd name="T55" fmla="*/ 1826 h 5960"/>
                <a:gd name="T56" fmla="*/ 1290 w 4018"/>
                <a:gd name="T57" fmla="*/ 2023 h 5960"/>
                <a:gd name="T58" fmla="*/ 1475 w 4018"/>
                <a:gd name="T59" fmla="*/ 2230 h 5960"/>
                <a:gd name="T60" fmla="*/ 1650 w 4018"/>
                <a:gd name="T61" fmla="*/ 2445 h 5960"/>
                <a:gd name="T62" fmla="*/ 1814 w 4018"/>
                <a:gd name="T63" fmla="*/ 2668 h 5960"/>
                <a:gd name="T64" fmla="*/ 1968 w 4018"/>
                <a:gd name="T65" fmla="*/ 2899 h 5960"/>
                <a:gd name="T66" fmla="*/ 2111 w 4018"/>
                <a:gd name="T67" fmla="*/ 3137 h 5960"/>
                <a:gd name="T68" fmla="*/ 2243 w 4018"/>
                <a:gd name="T69" fmla="*/ 3384 h 5960"/>
                <a:gd name="T70" fmla="*/ 2363 w 4018"/>
                <a:gd name="T71" fmla="*/ 3636 h 5960"/>
                <a:gd name="T72" fmla="*/ 2473 w 4018"/>
                <a:gd name="T73" fmla="*/ 3895 h 5960"/>
                <a:gd name="T74" fmla="*/ 2568 w 4018"/>
                <a:gd name="T75" fmla="*/ 4160 h 5960"/>
                <a:gd name="T76" fmla="*/ 2653 w 4018"/>
                <a:gd name="T77" fmla="*/ 4432 h 5960"/>
                <a:gd name="T78" fmla="*/ 2724 w 4018"/>
                <a:gd name="T79" fmla="*/ 4708 h 5960"/>
                <a:gd name="T80" fmla="*/ 2782 w 4018"/>
                <a:gd name="T81" fmla="*/ 4989 h 5960"/>
                <a:gd name="T82" fmla="*/ 2825 w 4018"/>
                <a:gd name="T83" fmla="*/ 5275 h 5960"/>
                <a:gd name="T84" fmla="*/ 2856 w 4018"/>
                <a:gd name="T85" fmla="*/ 5566 h 5960"/>
                <a:gd name="T86" fmla="*/ 2872 w 4018"/>
                <a:gd name="T87" fmla="*/ 5861 h 5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18" h="5960">
                  <a:moveTo>
                    <a:pt x="2874" y="5960"/>
                  </a:moveTo>
                  <a:lnTo>
                    <a:pt x="4018" y="5942"/>
                  </a:lnTo>
                  <a:lnTo>
                    <a:pt x="4018" y="5942"/>
                  </a:lnTo>
                  <a:lnTo>
                    <a:pt x="4016" y="5823"/>
                  </a:lnTo>
                  <a:lnTo>
                    <a:pt x="4011" y="5705"/>
                  </a:lnTo>
                  <a:lnTo>
                    <a:pt x="4004" y="5588"/>
                  </a:lnTo>
                  <a:lnTo>
                    <a:pt x="3996" y="5472"/>
                  </a:lnTo>
                  <a:lnTo>
                    <a:pt x="3986" y="5355"/>
                  </a:lnTo>
                  <a:lnTo>
                    <a:pt x="3973" y="5240"/>
                  </a:lnTo>
                  <a:lnTo>
                    <a:pt x="3960" y="5125"/>
                  </a:lnTo>
                  <a:lnTo>
                    <a:pt x="3944" y="5010"/>
                  </a:lnTo>
                  <a:lnTo>
                    <a:pt x="3926" y="4896"/>
                  </a:lnTo>
                  <a:lnTo>
                    <a:pt x="3906" y="4783"/>
                  </a:lnTo>
                  <a:lnTo>
                    <a:pt x="3885" y="4670"/>
                  </a:lnTo>
                  <a:lnTo>
                    <a:pt x="3863" y="4558"/>
                  </a:lnTo>
                  <a:lnTo>
                    <a:pt x="3837" y="4447"/>
                  </a:lnTo>
                  <a:lnTo>
                    <a:pt x="3811" y="4336"/>
                  </a:lnTo>
                  <a:lnTo>
                    <a:pt x="3783" y="4226"/>
                  </a:lnTo>
                  <a:lnTo>
                    <a:pt x="3752" y="4117"/>
                  </a:lnTo>
                  <a:lnTo>
                    <a:pt x="3721" y="4008"/>
                  </a:lnTo>
                  <a:lnTo>
                    <a:pt x="3687" y="3900"/>
                  </a:lnTo>
                  <a:lnTo>
                    <a:pt x="3651" y="3793"/>
                  </a:lnTo>
                  <a:lnTo>
                    <a:pt x="3615" y="3686"/>
                  </a:lnTo>
                  <a:lnTo>
                    <a:pt x="3576" y="3581"/>
                  </a:lnTo>
                  <a:lnTo>
                    <a:pt x="3536" y="3476"/>
                  </a:lnTo>
                  <a:lnTo>
                    <a:pt x="3495" y="3373"/>
                  </a:lnTo>
                  <a:lnTo>
                    <a:pt x="3452" y="3269"/>
                  </a:lnTo>
                  <a:lnTo>
                    <a:pt x="3406" y="3167"/>
                  </a:lnTo>
                  <a:lnTo>
                    <a:pt x="3360" y="3065"/>
                  </a:lnTo>
                  <a:lnTo>
                    <a:pt x="3313" y="2965"/>
                  </a:lnTo>
                  <a:lnTo>
                    <a:pt x="3262" y="2865"/>
                  </a:lnTo>
                  <a:lnTo>
                    <a:pt x="3211" y="2766"/>
                  </a:lnTo>
                  <a:lnTo>
                    <a:pt x="3158" y="2668"/>
                  </a:lnTo>
                  <a:lnTo>
                    <a:pt x="3105" y="2571"/>
                  </a:lnTo>
                  <a:lnTo>
                    <a:pt x="3049" y="2475"/>
                  </a:lnTo>
                  <a:lnTo>
                    <a:pt x="2992" y="2381"/>
                  </a:lnTo>
                  <a:lnTo>
                    <a:pt x="2934" y="2287"/>
                  </a:lnTo>
                  <a:lnTo>
                    <a:pt x="2874" y="2193"/>
                  </a:lnTo>
                  <a:lnTo>
                    <a:pt x="2813" y="2101"/>
                  </a:lnTo>
                  <a:lnTo>
                    <a:pt x="2750" y="2011"/>
                  </a:lnTo>
                  <a:lnTo>
                    <a:pt x="2686" y="1921"/>
                  </a:lnTo>
                  <a:lnTo>
                    <a:pt x="2620" y="1832"/>
                  </a:lnTo>
                  <a:lnTo>
                    <a:pt x="2554" y="1744"/>
                  </a:lnTo>
                  <a:lnTo>
                    <a:pt x="2485" y="1657"/>
                  </a:lnTo>
                  <a:lnTo>
                    <a:pt x="2416" y="1571"/>
                  </a:lnTo>
                  <a:lnTo>
                    <a:pt x="2345" y="1487"/>
                  </a:lnTo>
                  <a:lnTo>
                    <a:pt x="2273" y="1404"/>
                  </a:lnTo>
                  <a:lnTo>
                    <a:pt x="2199" y="1321"/>
                  </a:lnTo>
                  <a:lnTo>
                    <a:pt x="2125" y="1240"/>
                  </a:lnTo>
                  <a:lnTo>
                    <a:pt x="2048" y="1161"/>
                  </a:lnTo>
                  <a:lnTo>
                    <a:pt x="1972" y="1082"/>
                  </a:lnTo>
                  <a:lnTo>
                    <a:pt x="1893" y="1004"/>
                  </a:lnTo>
                  <a:lnTo>
                    <a:pt x="1813" y="929"/>
                  </a:lnTo>
                  <a:lnTo>
                    <a:pt x="1733" y="853"/>
                  </a:lnTo>
                  <a:lnTo>
                    <a:pt x="1651" y="779"/>
                  </a:lnTo>
                  <a:lnTo>
                    <a:pt x="1568" y="707"/>
                  </a:lnTo>
                  <a:lnTo>
                    <a:pt x="1483" y="637"/>
                  </a:lnTo>
                  <a:lnTo>
                    <a:pt x="1398" y="567"/>
                  </a:lnTo>
                  <a:lnTo>
                    <a:pt x="1312" y="497"/>
                  </a:lnTo>
                  <a:lnTo>
                    <a:pt x="1224" y="431"/>
                  </a:lnTo>
                  <a:lnTo>
                    <a:pt x="1135" y="365"/>
                  </a:lnTo>
                  <a:lnTo>
                    <a:pt x="1046" y="300"/>
                  </a:lnTo>
                  <a:lnTo>
                    <a:pt x="955" y="237"/>
                  </a:lnTo>
                  <a:lnTo>
                    <a:pt x="864" y="175"/>
                  </a:lnTo>
                  <a:lnTo>
                    <a:pt x="771" y="115"/>
                  </a:lnTo>
                  <a:lnTo>
                    <a:pt x="676" y="57"/>
                  </a:lnTo>
                  <a:lnTo>
                    <a:pt x="582" y="0"/>
                  </a:lnTo>
                  <a:lnTo>
                    <a:pt x="0" y="984"/>
                  </a:lnTo>
                  <a:lnTo>
                    <a:pt x="0" y="984"/>
                  </a:lnTo>
                  <a:lnTo>
                    <a:pt x="78" y="1032"/>
                  </a:lnTo>
                  <a:lnTo>
                    <a:pt x="157" y="1081"/>
                  </a:lnTo>
                  <a:lnTo>
                    <a:pt x="235" y="1131"/>
                  </a:lnTo>
                  <a:lnTo>
                    <a:pt x="311" y="1183"/>
                  </a:lnTo>
                  <a:lnTo>
                    <a:pt x="388" y="1236"/>
                  </a:lnTo>
                  <a:lnTo>
                    <a:pt x="463" y="1289"/>
                  </a:lnTo>
                  <a:lnTo>
                    <a:pt x="537" y="1345"/>
                  </a:lnTo>
                  <a:lnTo>
                    <a:pt x="610" y="1401"/>
                  </a:lnTo>
                  <a:lnTo>
                    <a:pt x="682" y="1458"/>
                  </a:lnTo>
                  <a:lnTo>
                    <a:pt x="754" y="1517"/>
                  </a:lnTo>
                  <a:lnTo>
                    <a:pt x="825" y="1577"/>
                  </a:lnTo>
                  <a:lnTo>
                    <a:pt x="894" y="1638"/>
                  </a:lnTo>
                  <a:lnTo>
                    <a:pt x="963" y="1699"/>
                  </a:lnTo>
                  <a:lnTo>
                    <a:pt x="1030" y="1762"/>
                  </a:lnTo>
                  <a:lnTo>
                    <a:pt x="1096" y="1826"/>
                  </a:lnTo>
                  <a:lnTo>
                    <a:pt x="1163" y="1890"/>
                  </a:lnTo>
                  <a:lnTo>
                    <a:pt x="1226" y="1956"/>
                  </a:lnTo>
                  <a:lnTo>
                    <a:pt x="1290" y="2023"/>
                  </a:lnTo>
                  <a:lnTo>
                    <a:pt x="1353" y="2091"/>
                  </a:lnTo>
                  <a:lnTo>
                    <a:pt x="1415" y="2159"/>
                  </a:lnTo>
                  <a:lnTo>
                    <a:pt x="1475" y="2230"/>
                  </a:lnTo>
                  <a:lnTo>
                    <a:pt x="1535" y="2301"/>
                  </a:lnTo>
                  <a:lnTo>
                    <a:pt x="1592" y="2372"/>
                  </a:lnTo>
                  <a:lnTo>
                    <a:pt x="1650" y="2445"/>
                  </a:lnTo>
                  <a:lnTo>
                    <a:pt x="1706" y="2518"/>
                  </a:lnTo>
                  <a:lnTo>
                    <a:pt x="1760" y="2593"/>
                  </a:lnTo>
                  <a:lnTo>
                    <a:pt x="1814" y="2668"/>
                  </a:lnTo>
                  <a:lnTo>
                    <a:pt x="1867" y="2744"/>
                  </a:lnTo>
                  <a:lnTo>
                    <a:pt x="1918" y="2821"/>
                  </a:lnTo>
                  <a:lnTo>
                    <a:pt x="1968" y="2899"/>
                  </a:lnTo>
                  <a:lnTo>
                    <a:pt x="2016" y="2978"/>
                  </a:lnTo>
                  <a:lnTo>
                    <a:pt x="2064" y="3057"/>
                  </a:lnTo>
                  <a:lnTo>
                    <a:pt x="2111" y="3137"/>
                  </a:lnTo>
                  <a:lnTo>
                    <a:pt x="2156" y="3218"/>
                  </a:lnTo>
                  <a:lnTo>
                    <a:pt x="2200" y="3301"/>
                  </a:lnTo>
                  <a:lnTo>
                    <a:pt x="2243" y="3384"/>
                  </a:lnTo>
                  <a:lnTo>
                    <a:pt x="2284" y="3467"/>
                  </a:lnTo>
                  <a:lnTo>
                    <a:pt x="2324" y="3551"/>
                  </a:lnTo>
                  <a:lnTo>
                    <a:pt x="2363" y="3636"/>
                  </a:lnTo>
                  <a:lnTo>
                    <a:pt x="2401" y="3722"/>
                  </a:lnTo>
                  <a:lnTo>
                    <a:pt x="2437" y="3809"/>
                  </a:lnTo>
                  <a:lnTo>
                    <a:pt x="2473" y="3895"/>
                  </a:lnTo>
                  <a:lnTo>
                    <a:pt x="2506" y="3983"/>
                  </a:lnTo>
                  <a:lnTo>
                    <a:pt x="2538" y="4071"/>
                  </a:lnTo>
                  <a:lnTo>
                    <a:pt x="2568" y="4160"/>
                  </a:lnTo>
                  <a:lnTo>
                    <a:pt x="2598" y="4250"/>
                  </a:lnTo>
                  <a:lnTo>
                    <a:pt x="2626" y="4340"/>
                  </a:lnTo>
                  <a:lnTo>
                    <a:pt x="2653" y="4432"/>
                  </a:lnTo>
                  <a:lnTo>
                    <a:pt x="2678" y="4523"/>
                  </a:lnTo>
                  <a:lnTo>
                    <a:pt x="2702" y="4615"/>
                  </a:lnTo>
                  <a:lnTo>
                    <a:pt x="2724" y="4708"/>
                  </a:lnTo>
                  <a:lnTo>
                    <a:pt x="2744" y="4802"/>
                  </a:lnTo>
                  <a:lnTo>
                    <a:pt x="2764" y="4895"/>
                  </a:lnTo>
                  <a:lnTo>
                    <a:pt x="2782" y="4989"/>
                  </a:lnTo>
                  <a:lnTo>
                    <a:pt x="2798" y="5085"/>
                  </a:lnTo>
                  <a:lnTo>
                    <a:pt x="2813" y="5179"/>
                  </a:lnTo>
                  <a:lnTo>
                    <a:pt x="2825" y="5275"/>
                  </a:lnTo>
                  <a:lnTo>
                    <a:pt x="2838" y="5372"/>
                  </a:lnTo>
                  <a:lnTo>
                    <a:pt x="2847" y="5468"/>
                  </a:lnTo>
                  <a:lnTo>
                    <a:pt x="2856" y="5566"/>
                  </a:lnTo>
                  <a:lnTo>
                    <a:pt x="2863" y="5663"/>
                  </a:lnTo>
                  <a:lnTo>
                    <a:pt x="2869" y="5761"/>
                  </a:lnTo>
                  <a:lnTo>
                    <a:pt x="2872" y="5861"/>
                  </a:lnTo>
                  <a:lnTo>
                    <a:pt x="2874" y="5960"/>
                  </a:lnTo>
                  <a:lnTo>
                    <a:pt x="2874" y="596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427A4030-C722-FE4D-8FEC-BADB65ECD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0783" y="8863195"/>
              <a:ext cx="2231813" cy="616625"/>
            </a:xfrm>
            <a:custGeom>
              <a:avLst/>
              <a:gdLst>
                <a:gd name="T0" fmla="*/ 3285 w 6787"/>
                <a:gd name="T1" fmla="*/ 736 h 1880"/>
                <a:gd name="T2" fmla="*/ 2999 w 6787"/>
                <a:gd name="T3" fmla="*/ 725 h 1880"/>
                <a:gd name="T4" fmla="*/ 2717 w 6787"/>
                <a:gd name="T5" fmla="*/ 700 h 1880"/>
                <a:gd name="T6" fmla="*/ 2439 w 6787"/>
                <a:gd name="T7" fmla="*/ 662 h 1880"/>
                <a:gd name="T8" fmla="*/ 2166 w 6787"/>
                <a:gd name="T9" fmla="*/ 611 h 1880"/>
                <a:gd name="T10" fmla="*/ 1897 w 6787"/>
                <a:gd name="T11" fmla="*/ 548 h 1880"/>
                <a:gd name="T12" fmla="*/ 1632 w 6787"/>
                <a:gd name="T13" fmla="*/ 472 h 1880"/>
                <a:gd name="T14" fmla="*/ 1373 w 6787"/>
                <a:gd name="T15" fmla="*/ 385 h 1880"/>
                <a:gd name="T16" fmla="*/ 1120 w 6787"/>
                <a:gd name="T17" fmla="*/ 286 h 1880"/>
                <a:gd name="T18" fmla="*/ 872 w 6787"/>
                <a:gd name="T19" fmla="*/ 176 h 1880"/>
                <a:gd name="T20" fmla="*/ 631 w 6787"/>
                <a:gd name="T21" fmla="*/ 55 h 1880"/>
                <a:gd name="T22" fmla="*/ 0 w 6787"/>
                <a:gd name="T23" fmla="*/ 1014 h 1880"/>
                <a:gd name="T24" fmla="*/ 287 w 6787"/>
                <a:gd name="T25" fmla="*/ 1163 h 1880"/>
                <a:gd name="T26" fmla="*/ 580 w 6787"/>
                <a:gd name="T27" fmla="*/ 1299 h 1880"/>
                <a:gd name="T28" fmla="*/ 880 w 6787"/>
                <a:gd name="T29" fmla="*/ 1421 h 1880"/>
                <a:gd name="T30" fmla="*/ 1187 w 6787"/>
                <a:gd name="T31" fmla="*/ 1531 h 1880"/>
                <a:gd name="T32" fmla="*/ 1501 w 6787"/>
                <a:gd name="T33" fmla="*/ 1625 h 1880"/>
                <a:gd name="T34" fmla="*/ 1820 w 6787"/>
                <a:gd name="T35" fmla="*/ 1707 h 1880"/>
                <a:gd name="T36" fmla="*/ 2146 w 6787"/>
                <a:gd name="T37" fmla="*/ 1773 h 1880"/>
                <a:gd name="T38" fmla="*/ 2477 w 6787"/>
                <a:gd name="T39" fmla="*/ 1823 h 1880"/>
                <a:gd name="T40" fmla="*/ 2812 w 6787"/>
                <a:gd name="T41" fmla="*/ 1858 h 1880"/>
                <a:gd name="T42" fmla="*/ 3152 w 6787"/>
                <a:gd name="T43" fmla="*/ 1877 h 1880"/>
                <a:gd name="T44" fmla="*/ 3382 w 6787"/>
                <a:gd name="T45" fmla="*/ 1880 h 1880"/>
                <a:gd name="T46" fmla="*/ 3726 w 6787"/>
                <a:gd name="T47" fmla="*/ 1872 h 1880"/>
                <a:gd name="T48" fmla="*/ 4067 w 6787"/>
                <a:gd name="T49" fmla="*/ 1847 h 1880"/>
                <a:gd name="T50" fmla="*/ 4404 w 6787"/>
                <a:gd name="T51" fmla="*/ 1806 h 1880"/>
                <a:gd name="T52" fmla="*/ 4736 w 6787"/>
                <a:gd name="T53" fmla="*/ 1750 h 1880"/>
                <a:gd name="T54" fmla="*/ 5061 w 6787"/>
                <a:gd name="T55" fmla="*/ 1678 h 1880"/>
                <a:gd name="T56" fmla="*/ 5382 w 6787"/>
                <a:gd name="T57" fmla="*/ 1591 h 1880"/>
                <a:gd name="T58" fmla="*/ 5696 w 6787"/>
                <a:gd name="T59" fmla="*/ 1490 h 1880"/>
                <a:gd name="T60" fmla="*/ 6003 w 6787"/>
                <a:gd name="T61" fmla="*/ 1374 h 1880"/>
                <a:gd name="T62" fmla="*/ 6303 w 6787"/>
                <a:gd name="T63" fmla="*/ 1244 h 1880"/>
                <a:gd name="T64" fmla="*/ 6596 w 6787"/>
                <a:gd name="T65" fmla="*/ 1102 h 1880"/>
                <a:gd name="T66" fmla="*/ 6231 w 6787"/>
                <a:gd name="T67" fmla="*/ 0 h 1880"/>
                <a:gd name="T68" fmla="*/ 6071 w 6787"/>
                <a:gd name="T69" fmla="*/ 86 h 1880"/>
                <a:gd name="T70" fmla="*/ 5826 w 6787"/>
                <a:gd name="T71" fmla="*/ 204 h 1880"/>
                <a:gd name="T72" fmla="*/ 5575 w 6787"/>
                <a:gd name="T73" fmla="*/ 313 h 1880"/>
                <a:gd name="T74" fmla="*/ 5318 w 6787"/>
                <a:gd name="T75" fmla="*/ 410 h 1880"/>
                <a:gd name="T76" fmla="*/ 5056 w 6787"/>
                <a:gd name="T77" fmla="*/ 494 h 1880"/>
                <a:gd name="T78" fmla="*/ 4788 w 6787"/>
                <a:gd name="T79" fmla="*/ 567 h 1880"/>
                <a:gd name="T80" fmla="*/ 4515 w 6787"/>
                <a:gd name="T81" fmla="*/ 627 h 1880"/>
                <a:gd name="T82" fmla="*/ 4237 w 6787"/>
                <a:gd name="T83" fmla="*/ 675 h 1880"/>
                <a:gd name="T84" fmla="*/ 3956 w 6787"/>
                <a:gd name="T85" fmla="*/ 709 h 1880"/>
                <a:gd name="T86" fmla="*/ 3670 w 6787"/>
                <a:gd name="T87" fmla="*/ 730 h 1880"/>
                <a:gd name="T88" fmla="*/ 3382 w 6787"/>
                <a:gd name="T89" fmla="*/ 736 h 1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787" h="1880">
                  <a:moveTo>
                    <a:pt x="3382" y="736"/>
                  </a:moveTo>
                  <a:lnTo>
                    <a:pt x="3382" y="736"/>
                  </a:lnTo>
                  <a:lnTo>
                    <a:pt x="3285" y="736"/>
                  </a:lnTo>
                  <a:lnTo>
                    <a:pt x="3190" y="734"/>
                  </a:lnTo>
                  <a:lnTo>
                    <a:pt x="3094" y="730"/>
                  </a:lnTo>
                  <a:lnTo>
                    <a:pt x="2999" y="725"/>
                  </a:lnTo>
                  <a:lnTo>
                    <a:pt x="2905" y="718"/>
                  </a:lnTo>
                  <a:lnTo>
                    <a:pt x="2811" y="709"/>
                  </a:lnTo>
                  <a:lnTo>
                    <a:pt x="2717" y="700"/>
                  </a:lnTo>
                  <a:lnTo>
                    <a:pt x="2624" y="688"/>
                  </a:lnTo>
                  <a:lnTo>
                    <a:pt x="2531" y="676"/>
                  </a:lnTo>
                  <a:lnTo>
                    <a:pt x="2439" y="662"/>
                  </a:lnTo>
                  <a:lnTo>
                    <a:pt x="2348" y="646"/>
                  </a:lnTo>
                  <a:lnTo>
                    <a:pt x="2256" y="629"/>
                  </a:lnTo>
                  <a:lnTo>
                    <a:pt x="2166" y="611"/>
                  </a:lnTo>
                  <a:lnTo>
                    <a:pt x="2076" y="591"/>
                  </a:lnTo>
                  <a:lnTo>
                    <a:pt x="1986" y="570"/>
                  </a:lnTo>
                  <a:lnTo>
                    <a:pt x="1897" y="548"/>
                  </a:lnTo>
                  <a:lnTo>
                    <a:pt x="1808" y="524"/>
                  </a:lnTo>
                  <a:lnTo>
                    <a:pt x="1720" y="499"/>
                  </a:lnTo>
                  <a:lnTo>
                    <a:pt x="1632" y="472"/>
                  </a:lnTo>
                  <a:lnTo>
                    <a:pt x="1545" y="444"/>
                  </a:lnTo>
                  <a:lnTo>
                    <a:pt x="1459" y="414"/>
                  </a:lnTo>
                  <a:lnTo>
                    <a:pt x="1373" y="385"/>
                  </a:lnTo>
                  <a:lnTo>
                    <a:pt x="1289" y="353"/>
                  </a:lnTo>
                  <a:lnTo>
                    <a:pt x="1204" y="320"/>
                  </a:lnTo>
                  <a:lnTo>
                    <a:pt x="1120" y="286"/>
                  </a:lnTo>
                  <a:lnTo>
                    <a:pt x="1036" y="250"/>
                  </a:lnTo>
                  <a:lnTo>
                    <a:pt x="954" y="214"/>
                  </a:lnTo>
                  <a:lnTo>
                    <a:pt x="872" y="176"/>
                  </a:lnTo>
                  <a:lnTo>
                    <a:pt x="791" y="136"/>
                  </a:lnTo>
                  <a:lnTo>
                    <a:pt x="711" y="96"/>
                  </a:lnTo>
                  <a:lnTo>
                    <a:pt x="631" y="55"/>
                  </a:lnTo>
                  <a:lnTo>
                    <a:pt x="553" y="12"/>
                  </a:lnTo>
                  <a:lnTo>
                    <a:pt x="0" y="1014"/>
                  </a:lnTo>
                  <a:lnTo>
                    <a:pt x="0" y="1014"/>
                  </a:lnTo>
                  <a:lnTo>
                    <a:pt x="95" y="1065"/>
                  </a:lnTo>
                  <a:lnTo>
                    <a:pt x="190" y="1114"/>
                  </a:lnTo>
                  <a:lnTo>
                    <a:pt x="287" y="1163"/>
                  </a:lnTo>
                  <a:lnTo>
                    <a:pt x="384" y="1210"/>
                  </a:lnTo>
                  <a:lnTo>
                    <a:pt x="481" y="1255"/>
                  </a:lnTo>
                  <a:lnTo>
                    <a:pt x="580" y="1299"/>
                  </a:lnTo>
                  <a:lnTo>
                    <a:pt x="679" y="1341"/>
                  </a:lnTo>
                  <a:lnTo>
                    <a:pt x="780" y="1382"/>
                  </a:lnTo>
                  <a:lnTo>
                    <a:pt x="880" y="1421"/>
                  </a:lnTo>
                  <a:lnTo>
                    <a:pt x="982" y="1460"/>
                  </a:lnTo>
                  <a:lnTo>
                    <a:pt x="1084" y="1495"/>
                  </a:lnTo>
                  <a:lnTo>
                    <a:pt x="1187" y="1531"/>
                  </a:lnTo>
                  <a:lnTo>
                    <a:pt x="1291" y="1564"/>
                  </a:lnTo>
                  <a:lnTo>
                    <a:pt x="1396" y="1596"/>
                  </a:lnTo>
                  <a:lnTo>
                    <a:pt x="1501" y="1625"/>
                  </a:lnTo>
                  <a:lnTo>
                    <a:pt x="1607" y="1654"/>
                  </a:lnTo>
                  <a:lnTo>
                    <a:pt x="1713" y="1681"/>
                  </a:lnTo>
                  <a:lnTo>
                    <a:pt x="1820" y="1707"/>
                  </a:lnTo>
                  <a:lnTo>
                    <a:pt x="1929" y="1730"/>
                  </a:lnTo>
                  <a:lnTo>
                    <a:pt x="2037" y="1752"/>
                  </a:lnTo>
                  <a:lnTo>
                    <a:pt x="2146" y="1773"/>
                  </a:lnTo>
                  <a:lnTo>
                    <a:pt x="2256" y="1791"/>
                  </a:lnTo>
                  <a:lnTo>
                    <a:pt x="2366" y="1808"/>
                  </a:lnTo>
                  <a:lnTo>
                    <a:pt x="2477" y="1823"/>
                  </a:lnTo>
                  <a:lnTo>
                    <a:pt x="2588" y="1837"/>
                  </a:lnTo>
                  <a:lnTo>
                    <a:pt x="2700" y="1848"/>
                  </a:lnTo>
                  <a:lnTo>
                    <a:pt x="2812" y="1858"/>
                  </a:lnTo>
                  <a:lnTo>
                    <a:pt x="2925" y="1866"/>
                  </a:lnTo>
                  <a:lnTo>
                    <a:pt x="3038" y="1872"/>
                  </a:lnTo>
                  <a:lnTo>
                    <a:pt x="3152" y="1877"/>
                  </a:lnTo>
                  <a:lnTo>
                    <a:pt x="3266" y="1880"/>
                  </a:lnTo>
                  <a:lnTo>
                    <a:pt x="3382" y="1880"/>
                  </a:lnTo>
                  <a:lnTo>
                    <a:pt x="3382" y="1880"/>
                  </a:lnTo>
                  <a:lnTo>
                    <a:pt x="3497" y="1880"/>
                  </a:lnTo>
                  <a:lnTo>
                    <a:pt x="3612" y="1877"/>
                  </a:lnTo>
                  <a:lnTo>
                    <a:pt x="3726" y="1872"/>
                  </a:lnTo>
                  <a:lnTo>
                    <a:pt x="3841" y="1865"/>
                  </a:lnTo>
                  <a:lnTo>
                    <a:pt x="3954" y="1857"/>
                  </a:lnTo>
                  <a:lnTo>
                    <a:pt x="4067" y="1847"/>
                  </a:lnTo>
                  <a:lnTo>
                    <a:pt x="4180" y="1836"/>
                  </a:lnTo>
                  <a:lnTo>
                    <a:pt x="4293" y="1822"/>
                  </a:lnTo>
                  <a:lnTo>
                    <a:pt x="4404" y="1806"/>
                  </a:lnTo>
                  <a:lnTo>
                    <a:pt x="4516" y="1789"/>
                  </a:lnTo>
                  <a:lnTo>
                    <a:pt x="4625" y="1770"/>
                  </a:lnTo>
                  <a:lnTo>
                    <a:pt x="4736" y="1750"/>
                  </a:lnTo>
                  <a:lnTo>
                    <a:pt x="4846" y="1727"/>
                  </a:lnTo>
                  <a:lnTo>
                    <a:pt x="4954" y="1703"/>
                  </a:lnTo>
                  <a:lnTo>
                    <a:pt x="5061" y="1678"/>
                  </a:lnTo>
                  <a:lnTo>
                    <a:pt x="5170" y="1651"/>
                  </a:lnTo>
                  <a:lnTo>
                    <a:pt x="5276" y="1622"/>
                  </a:lnTo>
                  <a:lnTo>
                    <a:pt x="5382" y="1591"/>
                  </a:lnTo>
                  <a:lnTo>
                    <a:pt x="5487" y="1558"/>
                  </a:lnTo>
                  <a:lnTo>
                    <a:pt x="5592" y="1525"/>
                  </a:lnTo>
                  <a:lnTo>
                    <a:pt x="5696" y="1490"/>
                  </a:lnTo>
                  <a:lnTo>
                    <a:pt x="5799" y="1452"/>
                  </a:lnTo>
                  <a:lnTo>
                    <a:pt x="5901" y="1414"/>
                  </a:lnTo>
                  <a:lnTo>
                    <a:pt x="6003" y="1374"/>
                  </a:lnTo>
                  <a:lnTo>
                    <a:pt x="6104" y="1332"/>
                  </a:lnTo>
                  <a:lnTo>
                    <a:pt x="6204" y="1289"/>
                  </a:lnTo>
                  <a:lnTo>
                    <a:pt x="6303" y="1244"/>
                  </a:lnTo>
                  <a:lnTo>
                    <a:pt x="6401" y="1199"/>
                  </a:lnTo>
                  <a:lnTo>
                    <a:pt x="6499" y="1151"/>
                  </a:lnTo>
                  <a:lnTo>
                    <a:pt x="6596" y="1102"/>
                  </a:lnTo>
                  <a:lnTo>
                    <a:pt x="6692" y="1051"/>
                  </a:lnTo>
                  <a:lnTo>
                    <a:pt x="6787" y="1000"/>
                  </a:lnTo>
                  <a:lnTo>
                    <a:pt x="6231" y="0"/>
                  </a:lnTo>
                  <a:lnTo>
                    <a:pt x="6231" y="0"/>
                  </a:lnTo>
                  <a:lnTo>
                    <a:pt x="6151" y="44"/>
                  </a:lnTo>
                  <a:lnTo>
                    <a:pt x="6071" y="86"/>
                  </a:lnTo>
                  <a:lnTo>
                    <a:pt x="5990" y="127"/>
                  </a:lnTo>
                  <a:lnTo>
                    <a:pt x="5908" y="167"/>
                  </a:lnTo>
                  <a:lnTo>
                    <a:pt x="5826" y="204"/>
                  </a:lnTo>
                  <a:lnTo>
                    <a:pt x="5743" y="242"/>
                  </a:lnTo>
                  <a:lnTo>
                    <a:pt x="5659" y="279"/>
                  </a:lnTo>
                  <a:lnTo>
                    <a:pt x="5575" y="313"/>
                  </a:lnTo>
                  <a:lnTo>
                    <a:pt x="5491" y="346"/>
                  </a:lnTo>
                  <a:lnTo>
                    <a:pt x="5404" y="379"/>
                  </a:lnTo>
                  <a:lnTo>
                    <a:pt x="5318" y="410"/>
                  </a:lnTo>
                  <a:lnTo>
                    <a:pt x="5231" y="440"/>
                  </a:lnTo>
                  <a:lnTo>
                    <a:pt x="5144" y="467"/>
                  </a:lnTo>
                  <a:lnTo>
                    <a:pt x="5056" y="494"/>
                  </a:lnTo>
                  <a:lnTo>
                    <a:pt x="4967" y="521"/>
                  </a:lnTo>
                  <a:lnTo>
                    <a:pt x="4878" y="545"/>
                  </a:lnTo>
                  <a:lnTo>
                    <a:pt x="4788" y="567"/>
                  </a:lnTo>
                  <a:lnTo>
                    <a:pt x="4697" y="589"/>
                  </a:lnTo>
                  <a:lnTo>
                    <a:pt x="4606" y="609"/>
                  </a:lnTo>
                  <a:lnTo>
                    <a:pt x="4515" y="627"/>
                  </a:lnTo>
                  <a:lnTo>
                    <a:pt x="4422" y="645"/>
                  </a:lnTo>
                  <a:lnTo>
                    <a:pt x="4330" y="660"/>
                  </a:lnTo>
                  <a:lnTo>
                    <a:pt x="4237" y="675"/>
                  </a:lnTo>
                  <a:lnTo>
                    <a:pt x="4144" y="687"/>
                  </a:lnTo>
                  <a:lnTo>
                    <a:pt x="4050" y="699"/>
                  </a:lnTo>
                  <a:lnTo>
                    <a:pt x="3956" y="709"/>
                  </a:lnTo>
                  <a:lnTo>
                    <a:pt x="3861" y="717"/>
                  </a:lnTo>
                  <a:lnTo>
                    <a:pt x="3766" y="724"/>
                  </a:lnTo>
                  <a:lnTo>
                    <a:pt x="3670" y="730"/>
                  </a:lnTo>
                  <a:lnTo>
                    <a:pt x="3574" y="734"/>
                  </a:lnTo>
                  <a:lnTo>
                    <a:pt x="3477" y="736"/>
                  </a:lnTo>
                  <a:lnTo>
                    <a:pt x="3382" y="736"/>
                  </a:lnTo>
                  <a:lnTo>
                    <a:pt x="3382" y="73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96976D64-B6F4-3949-9417-7512FC5D4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6646" y="7208893"/>
              <a:ext cx="1322983" cy="1951111"/>
            </a:xfrm>
            <a:custGeom>
              <a:avLst/>
              <a:gdLst>
                <a:gd name="T0" fmla="*/ 0 w 4030"/>
                <a:gd name="T1" fmla="*/ 18 h 5939"/>
                <a:gd name="T2" fmla="*/ 15 w 4030"/>
                <a:gd name="T3" fmla="*/ 370 h 5939"/>
                <a:gd name="T4" fmla="*/ 47 w 4030"/>
                <a:gd name="T5" fmla="*/ 717 h 5939"/>
                <a:gd name="T6" fmla="*/ 95 w 4030"/>
                <a:gd name="T7" fmla="*/ 1061 h 5939"/>
                <a:gd name="T8" fmla="*/ 160 w 4030"/>
                <a:gd name="T9" fmla="*/ 1398 h 5939"/>
                <a:gd name="T10" fmla="*/ 241 w 4030"/>
                <a:gd name="T11" fmla="*/ 1729 h 5939"/>
                <a:gd name="T12" fmla="*/ 337 w 4030"/>
                <a:gd name="T13" fmla="*/ 2054 h 5939"/>
                <a:gd name="T14" fmla="*/ 449 w 4030"/>
                <a:gd name="T15" fmla="*/ 2371 h 5939"/>
                <a:gd name="T16" fmla="*/ 574 w 4030"/>
                <a:gd name="T17" fmla="*/ 2683 h 5939"/>
                <a:gd name="T18" fmla="*/ 715 w 4030"/>
                <a:gd name="T19" fmla="*/ 2985 h 5939"/>
                <a:gd name="T20" fmla="*/ 868 w 4030"/>
                <a:gd name="T21" fmla="*/ 3281 h 5939"/>
                <a:gd name="T22" fmla="*/ 1035 w 4030"/>
                <a:gd name="T23" fmla="*/ 3567 h 5939"/>
                <a:gd name="T24" fmla="*/ 1216 w 4030"/>
                <a:gd name="T25" fmla="*/ 3846 h 5939"/>
                <a:gd name="T26" fmla="*/ 1409 w 4030"/>
                <a:gd name="T27" fmla="*/ 4115 h 5939"/>
                <a:gd name="T28" fmla="*/ 1613 w 4030"/>
                <a:gd name="T29" fmla="*/ 4374 h 5939"/>
                <a:gd name="T30" fmla="*/ 1830 w 4030"/>
                <a:gd name="T31" fmla="*/ 4623 h 5939"/>
                <a:gd name="T32" fmla="*/ 2058 w 4030"/>
                <a:gd name="T33" fmla="*/ 4862 h 5939"/>
                <a:gd name="T34" fmla="*/ 2296 w 4030"/>
                <a:gd name="T35" fmla="*/ 5089 h 5939"/>
                <a:gd name="T36" fmla="*/ 2546 w 4030"/>
                <a:gd name="T37" fmla="*/ 5306 h 5939"/>
                <a:gd name="T38" fmla="*/ 2805 w 4030"/>
                <a:gd name="T39" fmla="*/ 5510 h 5939"/>
                <a:gd name="T40" fmla="*/ 3075 w 4030"/>
                <a:gd name="T41" fmla="*/ 5703 h 5939"/>
                <a:gd name="T42" fmla="*/ 3353 w 4030"/>
                <a:gd name="T43" fmla="*/ 5882 h 5939"/>
                <a:gd name="T44" fmla="*/ 4030 w 4030"/>
                <a:gd name="T45" fmla="*/ 4955 h 5939"/>
                <a:gd name="T46" fmla="*/ 3795 w 4030"/>
                <a:gd name="T47" fmla="*/ 4808 h 5939"/>
                <a:gd name="T48" fmla="*/ 3567 w 4030"/>
                <a:gd name="T49" fmla="*/ 4651 h 5939"/>
                <a:gd name="T50" fmla="*/ 3347 w 4030"/>
                <a:gd name="T51" fmla="*/ 4483 h 5939"/>
                <a:gd name="T52" fmla="*/ 3135 w 4030"/>
                <a:gd name="T53" fmla="*/ 4305 h 5939"/>
                <a:gd name="T54" fmla="*/ 2932 w 4030"/>
                <a:gd name="T55" fmla="*/ 4118 h 5939"/>
                <a:gd name="T56" fmla="*/ 2739 w 4030"/>
                <a:gd name="T57" fmla="*/ 3921 h 5939"/>
                <a:gd name="T58" fmla="*/ 2554 w 4030"/>
                <a:gd name="T59" fmla="*/ 3716 h 5939"/>
                <a:gd name="T60" fmla="*/ 2380 w 4030"/>
                <a:gd name="T61" fmla="*/ 3501 h 5939"/>
                <a:gd name="T62" fmla="*/ 2214 w 4030"/>
                <a:gd name="T63" fmla="*/ 3280 h 5939"/>
                <a:gd name="T64" fmla="*/ 2060 w 4030"/>
                <a:gd name="T65" fmla="*/ 3049 h 5939"/>
                <a:gd name="T66" fmla="*/ 1916 w 4030"/>
                <a:gd name="T67" fmla="*/ 2812 h 5939"/>
                <a:gd name="T68" fmla="*/ 1784 w 4030"/>
                <a:gd name="T69" fmla="*/ 2566 h 5939"/>
                <a:gd name="T70" fmla="*/ 1662 w 4030"/>
                <a:gd name="T71" fmla="*/ 2315 h 5939"/>
                <a:gd name="T72" fmla="*/ 1554 w 4030"/>
                <a:gd name="T73" fmla="*/ 2057 h 5939"/>
                <a:gd name="T74" fmla="*/ 1455 w 4030"/>
                <a:gd name="T75" fmla="*/ 1793 h 5939"/>
                <a:gd name="T76" fmla="*/ 1371 w 4030"/>
                <a:gd name="T77" fmla="*/ 1523 h 5939"/>
                <a:gd name="T78" fmla="*/ 1299 w 4030"/>
                <a:gd name="T79" fmla="*/ 1248 h 5939"/>
                <a:gd name="T80" fmla="*/ 1240 w 4030"/>
                <a:gd name="T81" fmla="*/ 967 h 5939"/>
                <a:gd name="T82" fmla="*/ 1195 w 4030"/>
                <a:gd name="T83" fmla="*/ 682 h 5939"/>
                <a:gd name="T84" fmla="*/ 1163 w 4030"/>
                <a:gd name="T85" fmla="*/ 392 h 5939"/>
                <a:gd name="T86" fmla="*/ 1146 w 4030"/>
                <a:gd name="T87" fmla="*/ 99 h 5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30" h="5939">
                  <a:moveTo>
                    <a:pt x="1144" y="0"/>
                  </a:moveTo>
                  <a:lnTo>
                    <a:pt x="0" y="18"/>
                  </a:lnTo>
                  <a:lnTo>
                    <a:pt x="0" y="18"/>
                  </a:lnTo>
                  <a:lnTo>
                    <a:pt x="3" y="135"/>
                  </a:lnTo>
                  <a:lnTo>
                    <a:pt x="8" y="253"/>
                  </a:lnTo>
                  <a:lnTo>
                    <a:pt x="15" y="370"/>
                  </a:lnTo>
                  <a:lnTo>
                    <a:pt x="23" y="487"/>
                  </a:lnTo>
                  <a:lnTo>
                    <a:pt x="35" y="602"/>
                  </a:lnTo>
                  <a:lnTo>
                    <a:pt x="47" y="717"/>
                  </a:lnTo>
                  <a:lnTo>
                    <a:pt x="61" y="833"/>
                  </a:lnTo>
                  <a:lnTo>
                    <a:pt x="77" y="947"/>
                  </a:lnTo>
                  <a:lnTo>
                    <a:pt x="95" y="1061"/>
                  </a:lnTo>
                  <a:lnTo>
                    <a:pt x="116" y="1174"/>
                  </a:lnTo>
                  <a:lnTo>
                    <a:pt x="136" y="1286"/>
                  </a:lnTo>
                  <a:lnTo>
                    <a:pt x="160" y="1398"/>
                  </a:lnTo>
                  <a:lnTo>
                    <a:pt x="185" y="1508"/>
                  </a:lnTo>
                  <a:lnTo>
                    <a:pt x="213" y="1619"/>
                  </a:lnTo>
                  <a:lnTo>
                    <a:pt x="241" y="1729"/>
                  </a:lnTo>
                  <a:lnTo>
                    <a:pt x="271" y="1838"/>
                  </a:lnTo>
                  <a:lnTo>
                    <a:pt x="303" y="1946"/>
                  </a:lnTo>
                  <a:lnTo>
                    <a:pt x="337" y="2054"/>
                  </a:lnTo>
                  <a:lnTo>
                    <a:pt x="372" y="2160"/>
                  </a:lnTo>
                  <a:lnTo>
                    <a:pt x="410" y="2266"/>
                  </a:lnTo>
                  <a:lnTo>
                    <a:pt x="449" y="2371"/>
                  </a:lnTo>
                  <a:lnTo>
                    <a:pt x="489" y="2476"/>
                  </a:lnTo>
                  <a:lnTo>
                    <a:pt x="531" y="2580"/>
                  </a:lnTo>
                  <a:lnTo>
                    <a:pt x="574" y="2683"/>
                  </a:lnTo>
                  <a:lnTo>
                    <a:pt x="619" y="2784"/>
                  </a:lnTo>
                  <a:lnTo>
                    <a:pt x="666" y="2886"/>
                  </a:lnTo>
                  <a:lnTo>
                    <a:pt x="715" y="2985"/>
                  </a:lnTo>
                  <a:lnTo>
                    <a:pt x="764" y="3085"/>
                  </a:lnTo>
                  <a:lnTo>
                    <a:pt x="815" y="3184"/>
                  </a:lnTo>
                  <a:lnTo>
                    <a:pt x="868" y="3281"/>
                  </a:lnTo>
                  <a:lnTo>
                    <a:pt x="922" y="3378"/>
                  </a:lnTo>
                  <a:lnTo>
                    <a:pt x="978" y="3474"/>
                  </a:lnTo>
                  <a:lnTo>
                    <a:pt x="1035" y="3567"/>
                  </a:lnTo>
                  <a:lnTo>
                    <a:pt x="1094" y="3662"/>
                  </a:lnTo>
                  <a:lnTo>
                    <a:pt x="1154" y="3755"/>
                  </a:lnTo>
                  <a:lnTo>
                    <a:pt x="1216" y="3846"/>
                  </a:lnTo>
                  <a:lnTo>
                    <a:pt x="1278" y="3936"/>
                  </a:lnTo>
                  <a:lnTo>
                    <a:pt x="1342" y="4026"/>
                  </a:lnTo>
                  <a:lnTo>
                    <a:pt x="1409" y="4115"/>
                  </a:lnTo>
                  <a:lnTo>
                    <a:pt x="1475" y="4202"/>
                  </a:lnTo>
                  <a:lnTo>
                    <a:pt x="1543" y="4289"/>
                  </a:lnTo>
                  <a:lnTo>
                    <a:pt x="1613" y="4374"/>
                  </a:lnTo>
                  <a:lnTo>
                    <a:pt x="1685" y="4458"/>
                  </a:lnTo>
                  <a:lnTo>
                    <a:pt x="1757" y="4541"/>
                  </a:lnTo>
                  <a:lnTo>
                    <a:pt x="1830" y="4623"/>
                  </a:lnTo>
                  <a:lnTo>
                    <a:pt x="1905" y="4703"/>
                  </a:lnTo>
                  <a:lnTo>
                    <a:pt x="1980" y="4783"/>
                  </a:lnTo>
                  <a:lnTo>
                    <a:pt x="2058" y="4862"/>
                  </a:lnTo>
                  <a:lnTo>
                    <a:pt x="2137" y="4938"/>
                  </a:lnTo>
                  <a:lnTo>
                    <a:pt x="2215" y="5015"/>
                  </a:lnTo>
                  <a:lnTo>
                    <a:pt x="2296" y="5089"/>
                  </a:lnTo>
                  <a:lnTo>
                    <a:pt x="2379" y="5163"/>
                  </a:lnTo>
                  <a:lnTo>
                    <a:pt x="2462" y="5235"/>
                  </a:lnTo>
                  <a:lnTo>
                    <a:pt x="2546" y="5306"/>
                  </a:lnTo>
                  <a:lnTo>
                    <a:pt x="2631" y="5375"/>
                  </a:lnTo>
                  <a:lnTo>
                    <a:pt x="2718" y="5443"/>
                  </a:lnTo>
                  <a:lnTo>
                    <a:pt x="2805" y="5510"/>
                  </a:lnTo>
                  <a:lnTo>
                    <a:pt x="2894" y="5575"/>
                  </a:lnTo>
                  <a:lnTo>
                    <a:pt x="2983" y="5640"/>
                  </a:lnTo>
                  <a:lnTo>
                    <a:pt x="3075" y="5703"/>
                  </a:lnTo>
                  <a:lnTo>
                    <a:pt x="3166" y="5764"/>
                  </a:lnTo>
                  <a:lnTo>
                    <a:pt x="3258" y="5824"/>
                  </a:lnTo>
                  <a:lnTo>
                    <a:pt x="3353" y="5882"/>
                  </a:lnTo>
                  <a:lnTo>
                    <a:pt x="3448" y="5939"/>
                  </a:lnTo>
                  <a:lnTo>
                    <a:pt x="4030" y="4955"/>
                  </a:lnTo>
                  <a:lnTo>
                    <a:pt x="4030" y="4955"/>
                  </a:lnTo>
                  <a:lnTo>
                    <a:pt x="3951" y="4907"/>
                  </a:lnTo>
                  <a:lnTo>
                    <a:pt x="3872" y="4858"/>
                  </a:lnTo>
                  <a:lnTo>
                    <a:pt x="3795" y="4808"/>
                  </a:lnTo>
                  <a:lnTo>
                    <a:pt x="3718" y="4757"/>
                  </a:lnTo>
                  <a:lnTo>
                    <a:pt x="3642" y="4704"/>
                  </a:lnTo>
                  <a:lnTo>
                    <a:pt x="3567" y="4651"/>
                  </a:lnTo>
                  <a:lnTo>
                    <a:pt x="3492" y="4596"/>
                  </a:lnTo>
                  <a:lnTo>
                    <a:pt x="3419" y="4540"/>
                  </a:lnTo>
                  <a:lnTo>
                    <a:pt x="3347" y="4483"/>
                  </a:lnTo>
                  <a:lnTo>
                    <a:pt x="3276" y="4425"/>
                  </a:lnTo>
                  <a:lnTo>
                    <a:pt x="3205" y="4365"/>
                  </a:lnTo>
                  <a:lnTo>
                    <a:pt x="3135" y="4305"/>
                  </a:lnTo>
                  <a:lnTo>
                    <a:pt x="3067" y="4244"/>
                  </a:lnTo>
                  <a:lnTo>
                    <a:pt x="2999" y="4182"/>
                  </a:lnTo>
                  <a:lnTo>
                    <a:pt x="2932" y="4118"/>
                  </a:lnTo>
                  <a:lnTo>
                    <a:pt x="2867" y="4054"/>
                  </a:lnTo>
                  <a:lnTo>
                    <a:pt x="2802" y="3988"/>
                  </a:lnTo>
                  <a:lnTo>
                    <a:pt x="2739" y="3921"/>
                  </a:lnTo>
                  <a:lnTo>
                    <a:pt x="2676" y="3854"/>
                  </a:lnTo>
                  <a:lnTo>
                    <a:pt x="2615" y="3785"/>
                  </a:lnTo>
                  <a:lnTo>
                    <a:pt x="2554" y="3716"/>
                  </a:lnTo>
                  <a:lnTo>
                    <a:pt x="2495" y="3645"/>
                  </a:lnTo>
                  <a:lnTo>
                    <a:pt x="2437" y="3574"/>
                  </a:lnTo>
                  <a:lnTo>
                    <a:pt x="2380" y="3501"/>
                  </a:lnTo>
                  <a:lnTo>
                    <a:pt x="2323" y="3428"/>
                  </a:lnTo>
                  <a:lnTo>
                    <a:pt x="2268" y="3354"/>
                  </a:lnTo>
                  <a:lnTo>
                    <a:pt x="2214" y="3280"/>
                  </a:lnTo>
                  <a:lnTo>
                    <a:pt x="2162" y="3203"/>
                  </a:lnTo>
                  <a:lnTo>
                    <a:pt x="2110" y="3127"/>
                  </a:lnTo>
                  <a:lnTo>
                    <a:pt x="2060" y="3049"/>
                  </a:lnTo>
                  <a:lnTo>
                    <a:pt x="2011" y="2971"/>
                  </a:lnTo>
                  <a:lnTo>
                    <a:pt x="1963" y="2892"/>
                  </a:lnTo>
                  <a:lnTo>
                    <a:pt x="1916" y="2812"/>
                  </a:lnTo>
                  <a:lnTo>
                    <a:pt x="1871" y="2731"/>
                  </a:lnTo>
                  <a:lnTo>
                    <a:pt x="1826" y="2650"/>
                  </a:lnTo>
                  <a:lnTo>
                    <a:pt x="1784" y="2566"/>
                  </a:lnTo>
                  <a:lnTo>
                    <a:pt x="1742" y="2484"/>
                  </a:lnTo>
                  <a:lnTo>
                    <a:pt x="1702" y="2400"/>
                  </a:lnTo>
                  <a:lnTo>
                    <a:pt x="1662" y="2315"/>
                  </a:lnTo>
                  <a:lnTo>
                    <a:pt x="1624" y="2230"/>
                  </a:lnTo>
                  <a:lnTo>
                    <a:pt x="1588" y="2144"/>
                  </a:lnTo>
                  <a:lnTo>
                    <a:pt x="1554" y="2057"/>
                  </a:lnTo>
                  <a:lnTo>
                    <a:pt x="1519" y="1970"/>
                  </a:lnTo>
                  <a:lnTo>
                    <a:pt x="1487" y="1882"/>
                  </a:lnTo>
                  <a:lnTo>
                    <a:pt x="1455" y="1793"/>
                  </a:lnTo>
                  <a:lnTo>
                    <a:pt x="1426" y="1704"/>
                  </a:lnTo>
                  <a:lnTo>
                    <a:pt x="1398" y="1613"/>
                  </a:lnTo>
                  <a:lnTo>
                    <a:pt x="1371" y="1523"/>
                  </a:lnTo>
                  <a:lnTo>
                    <a:pt x="1346" y="1432"/>
                  </a:lnTo>
                  <a:lnTo>
                    <a:pt x="1322" y="1339"/>
                  </a:lnTo>
                  <a:lnTo>
                    <a:pt x="1299" y="1248"/>
                  </a:lnTo>
                  <a:lnTo>
                    <a:pt x="1277" y="1155"/>
                  </a:lnTo>
                  <a:lnTo>
                    <a:pt x="1258" y="1061"/>
                  </a:lnTo>
                  <a:lnTo>
                    <a:pt x="1240" y="967"/>
                  </a:lnTo>
                  <a:lnTo>
                    <a:pt x="1224" y="873"/>
                  </a:lnTo>
                  <a:lnTo>
                    <a:pt x="1208" y="778"/>
                  </a:lnTo>
                  <a:lnTo>
                    <a:pt x="1195" y="682"/>
                  </a:lnTo>
                  <a:lnTo>
                    <a:pt x="1183" y="586"/>
                  </a:lnTo>
                  <a:lnTo>
                    <a:pt x="1172" y="489"/>
                  </a:lnTo>
                  <a:lnTo>
                    <a:pt x="1163" y="392"/>
                  </a:lnTo>
                  <a:lnTo>
                    <a:pt x="1156" y="295"/>
                  </a:lnTo>
                  <a:lnTo>
                    <a:pt x="1150" y="197"/>
                  </a:lnTo>
                  <a:lnTo>
                    <a:pt x="1146" y="99"/>
                  </a:lnTo>
                  <a:lnTo>
                    <a:pt x="1144" y="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DDFE9-CBC5-5442-88CF-6C8919186794}"/>
              </a:ext>
            </a:extLst>
          </p:cNvPr>
          <p:cNvGrpSpPr/>
          <p:nvPr/>
        </p:nvGrpSpPr>
        <p:grpSpPr>
          <a:xfrm>
            <a:off x="14626018" y="4823959"/>
            <a:ext cx="3672139" cy="3669839"/>
            <a:chOff x="14626018" y="5338309"/>
            <a:chExt cx="3672139" cy="3669839"/>
          </a:xfrm>
        </p:grpSpPr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C6DB73B2-5B2C-5147-8376-8F82A555C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7201988"/>
              <a:ext cx="1053784" cy="1553066"/>
            </a:xfrm>
            <a:custGeom>
              <a:avLst/>
              <a:gdLst>
                <a:gd name="T0" fmla="*/ 0 w 3204"/>
                <a:gd name="T1" fmla="*/ 14 h 4724"/>
                <a:gd name="T2" fmla="*/ 12 w 3204"/>
                <a:gd name="T3" fmla="*/ 295 h 4724"/>
                <a:gd name="T4" fmla="*/ 37 w 3204"/>
                <a:gd name="T5" fmla="*/ 571 h 4724"/>
                <a:gd name="T6" fmla="*/ 76 w 3204"/>
                <a:gd name="T7" fmla="*/ 844 h 4724"/>
                <a:gd name="T8" fmla="*/ 129 w 3204"/>
                <a:gd name="T9" fmla="*/ 1112 h 4724"/>
                <a:gd name="T10" fmla="*/ 192 w 3204"/>
                <a:gd name="T11" fmla="*/ 1376 h 4724"/>
                <a:gd name="T12" fmla="*/ 269 w 3204"/>
                <a:gd name="T13" fmla="*/ 1634 h 4724"/>
                <a:gd name="T14" fmla="*/ 358 w 3204"/>
                <a:gd name="T15" fmla="*/ 1887 h 4724"/>
                <a:gd name="T16" fmla="*/ 458 w 3204"/>
                <a:gd name="T17" fmla="*/ 2135 h 4724"/>
                <a:gd name="T18" fmla="*/ 569 w 3204"/>
                <a:gd name="T19" fmla="*/ 2375 h 4724"/>
                <a:gd name="T20" fmla="*/ 692 w 3204"/>
                <a:gd name="T21" fmla="*/ 2611 h 4724"/>
                <a:gd name="T22" fmla="*/ 825 w 3204"/>
                <a:gd name="T23" fmla="*/ 2839 h 4724"/>
                <a:gd name="T24" fmla="*/ 968 w 3204"/>
                <a:gd name="T25" fmla="*/ 3060 h 4724"/>
                <a:gd name="T26" fmla="*/ 1121 w 3204"/>
                <a:gd name="T27" fmla="*/ 3274 h 4724"/>
                <a:gd name="T28" fmla="*/ 1285 w 3204"/>
                <a:gd name="T29" fmla="*/ 3479 h 4724"/>
                <a:gd name="T30" fmla="*/ 1458 w 3204"/>
                <a:gd name="T31" fmla="*/ 3678 h 4724"/>
                <a:gd name="T32" fmla="*/ 1638 w 3204"/>
                <a:gd name="T33" fmla="*/ 3867 h 4724"/>
                <a:gd name="T34" fmla="*/ 1829 w 3204"/>
                <a:gd name="T35" fmla="*/ 4049 h 4724"/>
                <a:gd name="T36" fmla="*/ 2027 w 3204"/>
                <a:gd name="T37" fmla="*/ 4221 h 4724"/>
                <a:gd name="T38" fmla="*/ 2234 w 3204"/>
                <a:gd name="T39" fmla="*/ 4383 h 4724"/>
                <a:gd name="T40" fmla="*/ 2447 w 3204"/>
                <a:gd name="T41" fmla="*/ 4536 h 4724"/>
                <a:gd name="T42" fmla="*/ 2669 w 3204"/>
                <a:gd name="T43" fmla="*/ 4680 h 4724"/>
                <a:gd name="T44" fmla="*/ 3204 w 3204"/>
                <a:gd name="T45" fmla="*/ 3951 h 4724"/>
                <a:gd name="T46" fmla="*/ 3016 w 3204"/>
                <a:gd name="T47" fmla="*/ 3833 h 4724"/>
                <a:gd name="T48" fmla="*/ 2834 w 3204"/>
                <a:gd name="T49" fmla="*/ 3707 h 4724"/>
                <a:gd name="T50" fmla="*/ 2659 w 3204"/>
                <a:gd name="T51" fmla="*/ 3574 h 4724"/>
                <a:gd name="T52" fmla="*/ 2490 w 3204"/>
                <a:gd name="T53" fmla="*/ 3432 h 4724"/>
                <a:gd name="T54" fmla="*/ 2329 w 3204"/>
                <a:gd name="T55" fmla="*/ 3283 h 4724"/>
                <a:gd name="T56" fmla="*/ 2174 w 3204"/>
                <a:gd name="T57" fmla="*/ 3126 h 4724"/>
                <a:gd name="T58" fmla="*/ 2026 w 3204"/>
                <a:gd name="T59" fmla="*/ 2962 h 4724"/>
                <a:gd name="T60" fmla="*/ 1887 w 3204"/>
                <a:gd name="T61" fmla="*/ 2792 h 4724"/>
                <a:gd name="T62" fmla="*/ 1756 w 3204"/>
                <a:gd name="T63" fmla="*/ 2614 h 4724"/>
                <a:gd name="T64" fmla="*/ 1633 w 3204"/>
                <a:gd name="T65" fmla="*/ 2431 h 4724"/>
                <a:gd name="T66" fmla="*/ 1517 w 3204"/>
                <a:gd name="T67" fmla="*/ 2242 h 4724"/>
                <a:gd name="T68" fmla="*/ 1412 w 3204"/>
                <a:gd name="T69" fmla="*/ 2047 h 4724"/>
                <a:gd name="T70" fmla="*/ 1315 w 3204"/>
                <a:gd name="T71" fmla="*/ 1846 h 4724"/>
                <a:gd name="T72" fmla="*/ 1227 w 3204"/>
                <a:gd name="T73" fmla="*/ 1640 h 4724"/>
                <a:gd name="T74" fmla="*/ 1150 w 3204"/>
                <a:gd name="T75" fmla="*/ 1429 h 4724"/>
                <a:gd name="T76" fmla="*/ 1083 w 3204"/>
                <a:gd name="T77" fmla="*/ 1215 h 4724"/>
                <a:gd name="T78" fmla="*/ 1025 w 3204"/>
                <a:gd name="T79" fmla="*/ 996 h 4724"/>
                <a:gd name="T80" fmla="*/ 978 w 3204"/>
                <a:gd name="T81" fmla="*/ 772 h 4724"/>
                <a:gd name="T82" fmla="*/ 942 w 3204"/>
                <a:gd name="T83" fmla="*/ 544 h 4724"/>
                <a:gd name="T84" fmla="*/ 917 w 3204"/>
                <a:gd name="T85" fmla="*/ 313 h 4724"/>
                <a:gd name="T86" fmla="*/ 902 w 3204"/>
                <a:gd name="T87" fmla="*/ 79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04" h="4724">
                  <a:moveTo>
                    <a:pt x="901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3" y="109"/>
                  </a:lnTo>
                  <a:lnTo>
                    <a:pt x="6" y="202"/>
                  </a:lnTo>
                  <a:lnTo>
                    <a:pt x="12" y="295"/>
                  </a:lnTo>
                  <a:lnTo>
                    <a:pt x="19" y="387"/>
                  </a:lnTo>
                  <a:lnTo>
                    <a:pt x="27" y="480"/>
                  </a:lnTo>
                  <a:lnTo>
                    <a:pt x="37" y="571"/>
                  </a:lnTo>
                  <a:lnTo>
                    <a:pt x="49" y="662"/>
                  </a:lnTo>
                  <a:lnTo>
                    <a:pt x="62" y="754"/>
                  </a:lnTo>
                  <a:lnTo>
                    <a:pt x="76" y="844"/>
                  </a:lnTo>
                  <a:lnTo>
                    <a:pt x="92" y="934"/>
                  </a:lnTo>
                  <a:lnTo>
                    <a:pt x="109" y="1023"/>
                  </a:lnTo>
                  <a:lnTo>
                    <a:pt x="129" y="1112"/>
                  </a:lnTo>
                  <a:lnTo>
                    <a:pt x="148" y="1201"/>
                  </a:lnTo>
                  <a:lnTo>
                    <a:pt x="170" y="1289"/>
                  </a:lnTo>
                  <a:lnTo>
                    <a:pt x="192" y="1376"/>
                  </a:lnTo>
                  <a:lnTo>
                    <a:pt x="216" y="1462"/>
                  </a:lnTo>
                  <a:lnTo>
                    <a:pt x="241" y="1548"/>
                  </a:lnTo>
                  <a:lnTo>
                    <a:pt x="269" y="1634"/>
                  </a:lnTo>
                  <a:lnTo>
                    <a:pt x="297" y="1719"/>
                  </a:lnTo>
                  <a:lnTo>
                    <a:pt x="327" y="1804"/>
                  </a:lnTo>
                  <a:lnTo>
                    <a:pt x="358" y="1887"/>
                  </a:lnTo>
                  <a:lnTo>
                    <a:pt x="390" y="1970"/>
                  </a:lnTo>
                  <a:lnTo>
                    <a:pt x="423" y="2052"/>
                  </a:lnTo>
                  <a:lnTo>
                    <a:pt x="458" y="2135"/>
                  </a:lnTo>
                  <a:lnTo>
                    <a:pt x="494" y="2216"/>
                  </a:lnTo>
                  <a:lnTo>
                    <a:pt x="531" y="2296"/>
                  </a:lnTo>
                  <a:lnTo>
                    <a:pt x="569" y="2375"/>
                  </a:lnTo>
                  <a:lnTo>
                    <a:pt x="609" y="2454"/>
                  </a:lnTo>
                  <a:lnTo>
                    <a:pt x="650" y="2533"/>
                  </a:lnTo>
                  <a:lnTo>
                    <a:pt x="692" y="2611"/>
                  </a:lnTo>
                  <a:lnTo>
                    <a:pt x="736" y="2687"/>
                  </a:lnTo>
                  <a:lnTo>
                    <a:pt x="779" y="2764"/>
                  </a:lnTo>
                  <a:lnTo>
                    <a:pt x="825" y="2839"/>
                  </a:lnTo>
                  <a:lnTo>
                    <a:pt x="871" y="2913"/>
                  </a:lnTo>
                  <a:lnTo>
                    <a:pt x="919" y="2987"/>
                  </a:lnTo>
                  <a:lnTo>
                    <a:pt x="968" y="3060"/>
                  </a:lnTo>
                  <a:lnTo>
                    <a:pt x="1019" y="3132"/>
                  </a:lnTo>
                  <a:lnTo>
                    <a:pt x="1070" y="3203"/>
                  </a:lnTo>
                  <a:lnTo>
                    <a:pt x="1121" y="3274"/>
                  </a:lnTo>
                  <a:lnTo>
                    <a:pt x="1175" y="3343"/>
                  </a:lnTo>
                  <a:lnTo>
                    <a:pt x="1230" y="3412"/>
                  </a:lnTo>
                  <a:lnTo>
                    <a:pt x="1285" y="3479"/>
                  </a:lnTo>
                  <a:lnTo>
                    <a:pt x="1342" y="3547"/>
                  </a:lnTo>
                  <a:lnTo>
                    <a:pt x="1399" y="3613"/>
                  </a:lnTo>
                  <a:lnTo>
                    <a:pt x="1458" y="3678"/>
                  </a:lnTo>
                  <a:lnTo>
                    <a:pt x="1517" y="3742"/>
                  </a:lnTo>
                  <a:lnTo>
                    <a:pt x="1578" y="3806"/>
                  </a:lnTo>
                  <a:lnTo>
                    <a:pt x="1638" y="3867"/>
                  </a:lnTo>
                  <a:lnTo>
                    <a:pt x="1701" y="3929"/>
                  </a:lnTo>
                  <a:lnTo>
                    <a:pt x="1765" y="3989"/>
                  </a:lnTo>
                  <a:lnTo>
                    <a:pt x="1829" y="4049"/>
                  </a:lnTo>
                  <a:lnTo>
                    <a:pt x="1894" y="4107"/>
                  </a:lnTo>
                  <a:lnTo>
                    <a:pt x="1960" y="4164"/>
                  </a:lnTo>
                  <a:lnTo>
                    <a:pt x="2027" y="4221"/>
                  </a:lnTo>
                  <a:lnTo>
                    <a:pt x="2095" y="4276"/>
                  </a:lnTo>
                  <a:lnTo>
                    <a:pt x="2164" y="4331"/>
                  </a:lnTo>
                  <a:lnTo>
                    <a:pt x="2234" y="4383"/>
                  </a:lnTo>
                  <a:lnTo>
                    <a:pt x="2305" y="4436"/>
                  </a:lnTo>
                  <a:lnTo>
                    <a:pt x="2376" y="4487"/>
                  </a:lnTo>
                  <a:lnTo>
                    <a:pt x="2447" y="4536"/>
                  </a:lnTo>
                  <a:lnTo>
                    <a:pt x="2520" y="4585"/>
                  </a:lnTo>
                  <a:lnTo>
                    <a:pt x="2595" y="4633"/>
                  </a:lnTo>
                  <a:lnTo>
                    <a:pt x="2669" y="4680"/>
                  </a:lnTo>
                  <a:lnTo>
                    <a:pt x="2745" y="4724"/>
                  </a:lnTo>
                  <a:lnTo>
                    <a:pt x="3204" y="3951"/>
                  </a:lnTo>
                  <a:lnTo>
                    <a:pt x="3204" y="3951"/>
                  </a:lnTo>
                  <a:lnTo>
                    <a:pt x="3140" y="3912"/>
                  </a:lnTo>
                  <a:lnTo>
                    <a:pt x="3077" y="3873"/>
                  </a:lnTo>
                  <a:lnTo>
                    <a:pt x="3016" y="3833"/>
                  </a:lnTo>
                  <a:lnTo>
                    <a:pt x="2954" y="3792"/>
                  </a:lnTo>
                  <a:lnTo>
                    <a:pt x="2894" y="3750"/>
                  </a:lnTo>
                  <a:lnTo>
                    <a:pt x="2834" y="3707"/>
                  </a:lnTo>
                  <a:lnTo>
                    <a:pt x="2775" y="3664"/>
                  </a:lnTo>
                  <a:lnTo>
                    <a:pt x="2717" y="3620"/>
                  </a:lnTo>
                  <a:lnTo>
                    <a:pt x="2659" y="3574"/>
                  </a:lnTo>
                  <a:lnTo>
                    <a:pt x="2601" y="3527"/>
                  </a:lnTo>
                  <a:lnTo>
                    <a:pt x="2546" y="3480"/>
                  </a:lnTo>
                  <a:lnTo>
                    <a:pt x="2490" y="3432"/>
                  </a:lnTo>
                  <a:lnTo>
                    <a:pt x="2435" y="3383"/>
                  </a:lnTo>
                  <a:lnTo>
                    <a:pt x="2381" y="3333"/>
                  </a:lnTo>
                  <a:lnTo>
                    <a:pt x="2329" y="3283"/>
                  </a:lnTo>
                  <a:lnTo>
                    <a:pt x="2276" y="3232"/>
                  </a:lnTo>
                  <a:lnTo>
                    <a:pt x="2224" y="3179"/>
                  </a:lnTo>
                  <a:lnTo>
                    <a:pt x="2174" y="3126"/>
                  </a:lnTo>
                  <a:lnTo>
                    <a:pt x="2123" y="3072"/>
                  </a:lnTo>
                  <a:lnTo>
                    <a:pt x="2074" y="3018"/>
                  </a:lnTo>
                  <a:lnTo>
                    <a:pt x="2026" y="2962"/>
                  </a:lnTo>
                  <a:lnTo>
                    <a:pt x="1980" y="2906"/>
                  </a:lnTo>
                  <a:lnTo>
                    <a:pt x="1933" y="2849"/>
                  </a:lnTo>
                  <a:lnTo>
                    <a:pt x="1887" y="2792"/>
                  </a:lnTo>
                  <a:lnTo>
                    <a:pt x="1843" y="2733"/>
                  </a:lnTo>
                  <a:lnTo>
                    <a:pt x="1798" y="2675"/>
                  </a:lnTo>
                  <a:lnTo>
                    <a:pt x="1756" y="2614"/>
                  </a:lnTo>
                  <a:lnTo>
                    <a:pt x="1714" y="2554"/>
                  </a:lnTo>
                  <a:lnTo>
                    <a:pt x="1673" y="2493"/>
                  </a:lnTo>
                  <a:lnTo>
                    <a:pt x="1633" y="2431"/>
                  </a:lnTo>
                  <a:lnTo>
                    <a:pt x="1593" y="2369"/>
                  </a:lnTo>
                  <a:lnTo>
                    <a:pt x="1555" y="2306"/>
                  </a:lnTo>
                  <a:lnTo>
                    <a:pt x="1517" y="2242"/>
                  </a:lnTo>
                  <a:lnTo>
                    <a:pt x="1482" y="2177"/>
                  </a:lnTo>
                  <a:lnTo>
                    <a:pt x="1447" y="2112"/>
                  </a:lnTo>
                  <a:lnTo>
                    <a:pt x="1412" y="2047"/>
                  </a:lnTo>
                  <a:lnTo>
                    <a:pt x="1378" y="1981"/>
                  </a:lnTo>
                  <a:lnTo>
                    <a:pt x="1346" y="1913"/>
                  </a:lnTo>
                  <a:lnTo>
                    <a:pt x="1315" y="1846"/>
                  </a:lnTo>
                  <a:lnTo>
                    <a:pt x="1285" y="1779"/>
                  </a:lnTo>
                  <a:lnTo>
                    <a:pt x="1256" y="1709"/>
                  </a:lnTo>
                  <a:lnTo>
                    <a:pt x="1227" y="1640"/>
                  </a:lnTo>
                  <a:lnTo>
                    <a:pt x="1201" y="1571"/>
                  </a:lnTo>
                  <a:lnTo>
                    <a:pt x="1175" y="1500"/>
                  </a:lnTo>
                  <a:lnTo>
                    <a:pt x="1150" y="1429"/>
                  </a:lnTo>
                  <a:lnTo>
                    <a:pt x="1127" y="1358"/>
                  </a:lnTo>
                  <a:lnTo>
                    <a:pt x="1104" y="1287"/>
                  </a:lnTo>
                  <a:lnTo>
                    <a:pt x="1083" y="1215"/>
                  </a:lnTo>
                  <a:lnTo>
                    <a:pt x="1062" y="1142"/>
                  </a:lnTo>
                  <a:lnTo>
                    <a:pt x="1043" y="1069"/>
                  </a:lnTo>
                  <a:lnTo>
                    <a:pt x="1025" y="996"/>
                  </a:lnTo>
                  <a:lnTo>
                    <a:pt x="1008" y="921"/>
                  </a:lnTo>
                  <a:lnTo>
                    <a:pt x="992" y="846"/>
                  </a:lnTo>
                  <a:lnTo>
                    <a:pt x="978" y="772"/>
                  </a:lnTo>
                  <a:lnTo>
                    <a:pt x="965" y="696"/>
                  </a:lnTo>
                  <a:lnTo>
                    <a:pt x="952" y="620"/>
                  </a:lnTo>
                  <a:lnTo>
                    <a:pt x="942" y="544"/>
                  </a:lnTo>
                  <a:lnTo>
                    <a:pt x="932" y="467"/>
                  </a:lnTo>
                  <a:lnTo>
                    <a:pt x="924" y="391"/>
                  </a:lnTo>
                  <a:lnTo>
                    <a:pt x="917" y="313"/>
                  </a:lnTo>
                  <a:lnTo>
                    <a:pt x="910" y="235"/>
                  </a:lnTo>
                  <a:lnTo>
                    <a:pt x="906" y="158"/>
                  </a:lnTo>
                  <a:lnTo>
                    <a:pt x="902" y="79"/>
                  </a:lnTo>
                  <a:lnTo>
                    <a:pt x="901" y="0"/>
                  </a:lnTo>
                  <a:lnTo>
                    <a:pt x="90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4D074931-E5AB-1145-978F-EF068FCA4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6018" y="5598304"/>
              <a:ext cx="1044581" cy="1555367"/>
            </a:xfrm>
            <a:custGeom>
              <a:avLst/>
              <a:gdLst>
                <a:gd name="T0" fmla="*/ 2712 w 3174"/>
                <a:gd name="T1" fmla="*/ 0 h 4733"/>
                <a:gd name="T2" fmla="*/ 2491 w 3174"/>
                <a:gd name="T3" fmla="*/ 140 h 4733"/>
                <a:gd name="T4" fmla="*/ 2275 w 3174"/>
                <a:gd name="T5" fmla="*/ 291 h 4733"/>
                <a:gd name="T6" fmla="*/ 2067 w 3174"/>
                <a:gd name="T7" fmla="*/ 452 h 4733"/>
                <a:gd name="T8" fmla="*/ 1868 w 3174"/>
                <a:gd name="T9" fmla="*/ 622 h 4733"/>
                <a:gd name="T10" fmla="*/ 1676 w 3174"/>
                <a:gd name="T11" fmla="*/ 800 h 4733"/>
                <a:gd name="T12" fmla="*/ 1493 w 3174"/>
                <a:gd name="T13" fmla="*/ 988 h 4733"/>
                <a:gd name="T14" fmla="*/ 1320 w 3174"/>
                <a:gd name="T15" fmla="*/ 1185 h 4733"/>
                <a:gd name="T16" fmla="*/ 1156 w 3174"/>
                <a:gd name="T17" fmla="*/ 1388 h 4733"/>
                <a:gd name="T18" fmla="*/ 1000 w 3174"/>
                <a:gd name="T19" fmla="*/ 1600 h 4733"/>
                <a:gd name="T20" fmla="*/ 854 w 3174"/>
                <a:gd name="T21" fmla="*/ 1819 h 4733"/>
                <a:gd name="T22" fmla="*/ 720 w 3174"/>
                <a:gd name="T23" fmla="*/ 2045 h 4733"/>
                <a:gd name="T24" fmla="*/ 595 w 3174"/>
                <a:gd name="T25" fmla="*/ 2278 h 4733"/>
                <a:gd name="T26" fmla="*/ 481 w 3174"/>
                <a:gd name="T27" fmla="*/ 2518 h 4733"/>
                <a:gd name="T28" fmla="*/ 378 w 3174"/>
                <a:gd name="T29" fmla="*/ 2763 h 4733"/>
                <a:gd name="T30" fmla="*/ 287 w 3174"/>
                <a:gd name="T31" fmla="*/ 3016 h 4733"/>
                <a:gd name="T32" fmla="*/ 208 w 3174"/>
                <a:gd name="T33" fmla="*/ 3271 h 4733"/>
                <a:gd name="T34" fmla="*/ 141 w 3174"/>
                <a:gd name="T35" fmla="*/ 3534 h 4733"/>
                <a:gd name="T36" fmla="*/ 87 w 3174"/>
                <a:gd name="T37" fmla="*/ 3800 h 4733"/>
                <a:gd name="T38" fmla="*/ 45 w 3174"/>
                <a:gd name="T39" fmla="*/ 4071 h 4733"/>
                <a:gd name="T40" fmla="*/ 17 w 3174"/>
                <a:gd name="T41" fmla="*/ 4346 h 4733"/>
                <a:gd name="T42" fmla="*/ 2 w 3174"/>
                <a:gd name="T43" fmla="*/ 4625 h 4733"/>
                <a:gd name="T44" fmla="*/ 900 w 3174"/>
                <a:gd name="T45" fmla="*/ 4733 h 4733"/>
                <a:gd name="T46" fmla="*/ 909 w 3174"/>
                <a:gd name="T47" fmla="*/ 4498 h 4733"/>
                <a:gd name="T48" fmla="*/ 928 w 3174"/>
                <a:gd name="T49" fmla="*/ 4266 h 4733"/>
                <a:gd name="T50" fmla="*/ 960 w 3174"/>
                <a:gd name="T51" fmla="*/ 4037 h 4733"/>
                <a:gd name="T52" fmla="*/ 1002 w 3174"/>
                <a:gd name="T53" fmla="*/ 3812 h 4733"/>
                <a:gd name="T54" fmla="*/ 1055 w 3174"/>
                <a:gd name="T55" fmla="*/ 3591 h 4733"/>
                <a:gd name="T56" fmla="*/ 1118 w 3174"/>
                <a:gd name="T57" fmla="*/ 3374 h 4733"/>
                <a:gd name="T58" fmla="*/ 1191 w 3174"/>
                <a:gd name="T59" fmla="*/ 3162 h 4733"/>
                <a:gd name="T60" fmla="*/ 1273 w 3174"/>
                <a:gd name="T61" fmla="*/ 2954 h 4733"/>
                <a:gd name="T62" fmla="*/ 1366 w 3174"/>
                <a:gd name="T63" fmla="*/ 2752 h 4733"/>
                <a:gd name="T64" fmla="*/ 1467 w 3174"/>
                <a:gd name="T65" fmla="*/ 2554 h 4733"/>
                <a:gd name="T66" fmla="*/ 1577 w 3174"/>
                <a:gd name="T67" fmla="*/ 2363 h 4733"/>
                <a:gd name="T68" fmla="*/ 1697 w 3174"/>
                <a:gd name="T69" fmla="*/ 2177 h 4733"/>
                <a:gd name="T70" fmla="*/ 1823 w 3174"/>
                <a:gd name="T71" fmla="*/ 1996 h 4733"/>
                <a:gd name="T72" fmla="*/ 1959 w 3174"/>
                <a:gd name="T73" fmla="*/ 1823 h 4733"/>
                <a:gd name="T74" fmla="*/ 2103 w 3174"/>
                <a:gd name="T75" fmla="*/ 1656 h 4733"/>
                <a:gd name="T76" fmla="*/ 2253 w 3174"/>
                <a:gd name="T77" fmla="*/ 1496 h 4733"/>
                <a:gd name="T78" fmla="*/ 2412 w 3174"/>
                <a:gd name="T79" fmla="*/ 1343 h 4733"/>
                <a:gd name="T80" fmla="*/ 2576 w 3174"/>
                <a:gd name="T81" fmla="*/ 1198 h 4733"/>
                <a:gd name="T82" fmla="*/ 2749 w 3174"/>
                <a:gd name="T83" fmla="*/ 1061 h 4733"/>
                <a:gd name="T84" fmla="*/ 2927 w 3174"/>
                <a:gd name="T85" fmla="*/ 931 h 4733"/>
                <a:gd name="T86" fmla="*/ 3112 w 3174"/>
                <a:gd name="T87" fmla="*/ 810 h 4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74" h="4733">
                  <a:moveTo>
                    <a:pt x="3174" y="773"/>
                  </a:moveTo>
                  <a:lnTo>
                    <a:pt x="2712" y="0"/>
                  </a:lnTo>
                  <a:lnTo>
                    <a:pt x="2712" y="0"/>
                  </a:lnTo>
                  <a:lnTo>
                    <a:pt x="2638" y="46"/>
                  </a:lnTo>
                  <a:lnTo>
                    <a:pt x="2564" y="92"/>
                  </a:lnTo>
                  <a:lnTo>
                    <a:pt x="2491" y="140"/>
                  </a:lnTo>
                  <a:lnTo>
                    <a:pt x="2418" y="189"/>
                  </a:lnTo>
                  <a:lnTo>
                    <a:pt x="2346" y="240"/>
                  </a:lnTo>
                  <a:lnTo>
                    <a:pt x="2275" y="291"/>
                  </a:lnTo>
                  <a:lnTo>
                    <a:pt x="2205" y="344"/>
                  </a:lnTo>
                  <a:lnTo>
                    <a:pt x="2136" y="397"/>
                  </a:lnTo>
                  <a:lnTo>
                    <a:pt x="2067" y="452"/>
                  </a:lnTo>
                  <a:lnTo>
                    <a:pt x="2000" y="508"/>
                  </a:lnTo>
                  <a:lnTo>
                    <a:pt x="1934" y="564"/>
                  </a:lnTo>
                  <a:lnTo>
                    <a:pt x="1868" y="622"/>
                  </a:lnTo>
                  <a:lnTo>
                    <a:pt x="1803" y="680"/>
                  </a:lnTo>
                  <a:lnTo>
                    <a:pt x="1740" y="740"/>
                  </a:lnTo>
                  <a:lnTo>
                    <a:pt x="1676" y="800"/>
                  </a:lnTo>
                  <a:lnTo>
                    <a:pt x="1614" y="862"/>
                  </a:lnTo>
                  <a:lnTo>
                    <a:pt x="1554" y="924"/>
                  </a:lnTo>
                  <a:lnTo>
                    <a:pt x="1493" y="988"/>
                  </a:lnTo>
                  <a:lnTo>
                    <a:pt x="1435" y="1052"/>
                  </a:lnTo>
                  <a:lnTo>
                    <a:pt x="1377" y="1119"/>
                  </a:lnTo>
                  <a:lnTo>
                    <a:pt x="1320" y="1185"/>
                  </a:lnTo>
                  <a:lnTo>
                    <a:pt x="1264" y="1251"/>
                  </a:lnTo>
                  <a:lnTo>
                    <a:pt x="1209" y="1319"/>
                  </a:lnTo>
                  <a:lnTo>
                    <a:pt x="1156" y="1388"/>
                  </a:lnTo>
                  <a:lnTo>
                    <a:pt x="1102" y="1459"/>
                  </a:lnTo>
                  <a:lnTo>
                    <a:pt x="1051" y="1528"/>
                  </a:lnTo>
                  <a:lnTo>
                    <a:pt x="1000" y="1600"/>
                  </a:lnTo>
                  <a:lnTo>
                    <a:pt x="950" y="1672"/>
                  </a:lnTo>
                  <a:lnTo>
                    <a:pt x="902" y="1745"/>
                  </a:lnTo>
                  <a:lnTo>
                    <a:pt x="854" y="1819"/>
                  </a:lnTo>
                  <a:lnTo>
                    <a:pt x="809" y="1894"/>
                  </a:lnTo>
                  <a:lnTo>
                    <a:pt x="763" y="1970"/>
                  </a:lnTo>
                  <a:lnTo>
                    <a:pt x="720" y="2045"/>
                  </a:lnTo>
                  <a:lnTo>
                    <a:pt x="676" y="2123"/>
                  </a:lnTo>
                  <a:lnTo>
                    <a:pt x="635" y="2201"/>
                  </a:lnTo>
                  <a:lnTo>
                    <a:pt x="595" y="2278"/>
                  </a:lnTo>
                  <a:lnTo>
                    <a:pt x="555" y="2358"/>
                  </a:lnTo>
                  <a:lnTo>
                    <a:pt x="518" y="2438"/>
                  </a:lnTo>
                  <a:lnTo>
                    <a:pt x="481" y="2518"/>
                  </a:lnTo>
                  <a:lnTo>
                    <a:pt x="446" y="2599"/>
                  </a:lnTo>
                  <a:lnTo>
                    <a:pt x="412" y="2681"/>
                  </a:lnTo>
                  <a:lnTo>
                    <a:pt x="378" y="2763"/>
                  </a:lnTo>
                  <a:lnTo>
                    <a:pt x="346" y="2847"/>
                  </a:lnTo>
                  <a:lnTo>
                    <a:pt x="317" y="2931"/>
                  </a:lnTo>
                  <a:lnTo>
                    <a:pt x="287" y="3016"/>
                  </a:lnTo>
                  <a:lnTo>
                    <a:pt x="260" y="3100"/>
                  </a:lnTo>
                  <a:lnTo>
                    <a:pt x="234" y="3186"/>
                  </a:lnTo>
                  <a:lnTo>
                    <a:pt x="208" y="3271"/>
                  </a:lnTo>
                  <a:lnTo>
                    <a:pt x="184" y="3358"/>
                  </a:lnTo>
                  <a:lnTo>
                    <a:pt x="163" y="3446"/>
                  </a:lnTo>
                  <a:lnTo>
                    <a:pt x="141" y="3534"/>
                  </a:lnTo>
                  <a:lnTo>
                    <a:pt x="122" y="3622"/>
                  </a:lnTo>
                  <a:lnTo>
                    <a:pt x="103" y="3711"/>
                  </a:lnTo>
                  <a:lnTo>
                    <a:pt x="87" y="3800"/>
                  </a:lnTo>
                  <a:lnTo>
                    <a:pt x="71" y="3890"/>
                  </a:lnTo>
                  <a:lnTo>
                    <a:pt x="58" y="3980"/>
                  </a:lnTo>
                  <a:lnTo>
                    <a:pt x="45" y="4071"/>
                  </a:lnTo>
                  <a:lnTo>
                    <a:pt x="34" y="4163"/>
                  </a:lnTo>
                  <a:lnTo>
                    <a:pt x="25" y="4254"/>
                  </a:lnTo>
                  <a:lnTo>
                    <a:pt x="17" y="4346"/>
                  </a:lnTo>
                  <a:lnTo>
                    <a:pt x="10" y="4439"/>
                  </a:lnTo>
                  <a:lnTo>
                    <a:pt x="5" y="4532"/>
                  </a:lnTo>
                  <a:lnTo>
                    <a:pt x="2" y="4625"/>
                  </a:lnTo>
                  <a:lnTo>
                    <a:pt x="0" y="4720"/>
                  </a:lnTo>
                  <a:lnTo>
                    <a:pt x="900" y="4733"/>
                  </a:lnTo>
                  <a:lnTo>
                    <a:pt x="900" y="4733"/>
                  </a:lnTo>
                  <a:lnTo>
                    <a:pt x="901" y="4655"/>
                  </a:lnTo>
                  <a:lnTo>
                    <a:pt x="905" y="4576"/>
                  </a:lnTo>
                  <a:lnTo>
                    <a:pt x="909" y="4498"/>
                  </a:lnTo>
                  <a:lnTo>
                    <a:pt x="914" y="4421"/>
                  </a:lnTo>
                  <a:lnTo>
                    <a:pt x="921" y="4343"/>
                  </a:lnTo>
                  <a:lnTo>
                    <a:pt x="928" y="4266"/>
                  </a:lnTo>
                  <a:lnTo>
                    <a:pt x="938" y="4190"/>
                  </a:lnTo>
                  <a:lnTo>
                    <a:pt x="948" y="4114"/>
                  </a:lnTo>
                  <a:lnTo>
                    <a:pt x="960" y="4037"/>
                  </a:lnTo>
                  <a:lnTo>
                    <a:pt x="973" y="3962"/>
                  </a:lnTo>
                  <a:lnTo>
                    <a:pt x="987" y="3888"/>
                  </a:lnTo>
                  <a:lnTo>
                    <a:pt x="1002" y="3812"/>
                  </a:lnTo>
                  <a:lnTo>
                    <a:pt x="1019" y="3738"/>
                  </a:lnTo>
                  <a:lnTo>
                    <a:pt x="1036" y="3665"/>
                  </a:lnTo>
                  <a:lnTo>
                    <a:pt x="1055" y="3591"/>
                  </a:lnTo>
                  <a:lnTo>
                    <a:pt x="1075" y="3519"/>
                  </a:lnTo>
                  <a:lnTo>
                    <a:pt x="1095" y="3446"/>
                  </a:lnTo>
                  <a:lnTo>
                    <a:pt x="1118" y="3374"/>
                  </a:lnTo>
                  <a:lnTo>
                    <a:pt x="1141" y="3303"/>
                  </a:lnTo>
                  <a:lnTo>
                    <a:pt x="1165" y="3232"/>
                  </a:lnTo>
                  <a:lnTo>
                    <a:pt x="1191" y="3162"/>
                  </a:lnTo>
                  <a:lnTo>
                    <a:pt x="1217" y="3092"/>
                  </a:lnTo>
                  <a:lnTo>
                    <a:pt x="1245" y="3023"/>
                  </a:lnTo>
                  <a:lnTo>
                    <a:pt x="1273" y="2954"/>
                  </a:lnTo>
                  <a:lnTo>
                    <a:pt x="1303" y="2887"/>
                  </a:lnTo>
                  <a:lnTo>
                    <a:pt x="1334" y="2818"/>
                  </a:lnTo>
                  <a:lnTo>
                    <a:pt x="1366" y="2752"/>
                  </a:lnTo>
                  <a:lnTo>
                    <a:pt x="1399" y="2686"/>
                  </a:lnTo>
                  <a:lnTo>
                    <a:pt x="1432" y="2619"/>
                  </a:lnTo>
                  <a:lnTo>
                    <a:pt x="1467" y="2554"/>
                  </a:lnTo>
                  <a:lnTo>
                    <a:pt x="1503" y="2489"/>
                  </a:lnTo>
                  <a:lnTo>
                    <a:pt x="1539" y="2425"/>
                  </a:lnTo>
                  <a:lnTo>
                    <a:pt x="1577" y="2363"/>
                  </a:lnTo>
                  <a:lnTo>
                    <a:pt x="1615" y="2300"/>
                  </a:lnTo>
                  <a:lnTo>
                    <a:pt x="1655" y="2238"/>
                  </a:lnTo>
                  <a:lnTo>
                    <a:pt x="1697" y="2177"/>
                  </a:lnTo>
                  <a:lnTo>
                    <a:pt x="1738" y="2116"/>
                  </a:lnTo>
                  <a:lnTo>
                    <a:pt x="1780" y="2056"/>
                  </a:lnTo>
                  <a:lnTo>
                    <a:pt x="1823" y="1996"/>
                  </a:lnTo>
                  <a:lnTo>
                    <a:pt x="1868" y="1938"/>
                  </a:lnTo>
                  <a:lnTo>
                    <a:pt x="1913" y="1880"/>
                  </a:lnTo>
                  <a:lnTo>
                    <a:pt x="1959" y="1823"/>
                  </a:lnTo>
                  <a:lnTo>
                    <a:pt x="2006" y="1767"/>
                  </a:lnTo>
                  <a:lnTo>
                    <a:pt x="2054" y="1711"/>
                  </a:lnTo>
                  <a:lnTo>
                    <a:pt x="2103" y="1656"/>
                  </a:lnTo>
                  <a:lnTo>
                    <a:pt x="2152" y="1602"/>
                  </a:lnTo>
                  <a:lnTo>
                    <a:pt x="2202" y="1549"/>
                  </a:lnTo>
                  <a:lnTo>
                    <a:pt x="2253" y="1496"/>
                  </a:lnTo>
                  <a:lnTo>
                    <a:pt x="2305" y="1445"/>
                  </a:lnTo>
                  <a:lnTo>
                    <a:pt x="2358" y="1394"/>
                  </a:lnTo>
                  <a:lnTo>
                    <a:pt x="2412" y="1343"/>
                  </a:lnTo>
                  <a:lnTo>
                    <a:pt x="2466" y="1294"/>
                  </a:lnTo>
                  <a:lnTo>
                    <a:pt x="2520" y="1246"/>
                  </a:lnTo>
                  <a:lnTo>
                    <a:pt x="2576" y="1198"/>
                  </a:lnTo>
                  <a:lnTo>
                    <a:pt x="2633" y="1152"/>
                  </a:lnTo>
                  <a:lnTo>
                    <a:pt x="2690" y="1106"/>
                  </a:lnTo>
                  <a:lnTo>
                    <a:pt x="2749" y="1061"/>
                  </a:lnTo>
                  <a:lnTo>
                    <a:pt x="2807" y="1017"/>
                  </a:lnTo>
                  <a:lnTo>
                    <a:pt x="2867" y="974"/>
                  </a:lnTo>
                  <a:lnTo>
                    <a:pt x="2927" y="931"/>
                  </a:lnTo>
                  <a:lnTo>
                    <a:pt x="2988" y="890"/>
                  </a:lnTo>
                  <a:lnTo>
                    <a:pt x="3049" y="850"/>
                  </a:lnTo>
                  <a:lnTo>
                    <a:pt x="3112" y="810"/>
                  </a:lnTo>
                  <a:lnTo>
                    <a:pt x="3174" y="773"/>
                  </a:lnTo>
                  <a:lnTo>
                    <a:pt x="3174" y="7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C098EB2F-99E4-CC42-8D2E-F9A082A92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8565" y="8520370"/>
              <a:ext cx="1773947" cy="487778"/>
            </a:xfrm>
            <a:custGeom>
              <a:avLst/>
              <a:gdLst>
                <a:gd name="T0" fmla="*/ 2613 w 5399"/>
                <a:gd name="T1" fmla="*/ 588 h 1487"/>
                <a:gd name="T2" fmla="*/ 2385 w 5399"/>
                <a:gd name="T3" fmla="*/ 579 h 1487"/>
                <a:gd name="T4" fmla="*/ 2160 w 5399"/>
                <a:gd name="T5" fmla="*/ 558 h 1487"/>
                <a:gd name="T6" fmla="*/ 1939 w 5399"/>
                <a:gd name="T7" fmla="*/ 529 h 1487"/>
                <a:gd name="T8" fmla="*/ 1721 w 5399"/>
                <a:gd name="T9" fmla="*/ 488 h 1487"/>
                <a:gd name="T10" fmla="*/ 1506 w 5399"/>
                <a:gd name="T11" fmla="*/ 437 h 1487"/>
                <a:gd name="T12" fmla="*/ 1295 w 5399"/>
                <a:gd name="T13" fmla="*/ 377 h 1487"/>
                <a:gd name="T14" fmla="*/ 1088 w 5399"/>
                <a:gd name="T15" fmla="*/ 307 h 1487"/>
                <a:gd name="T16" fmla="*/ 886 w 5399"/>
                <a:gd name="T17" fmla="*/ 228 h 1487"/>
                <a:gd name="T18" fmla="*/ 689 w 5399"/>
                <a:gd name="T19" fmla="*/ 141 h 1487"/>
                <a:gd name="T20" fmla="*/ 497 w 5399"/>
                <a:gd name="T21" fmla="*/ 45 h 1487"/>
                <a:gd name="T22" fmla="*/ 0 w 5399"/>
                <a:gd name="T23" fmla="*/ 799 h 1487"/>
                <a:gd name="T24" fmla="*/ 227 w 5399"/>
                <a:gd name="T25" fmla="*/ 917 h 1487"/>
                <a:gd name="T26" fmla="*/ 461 w 5399"/>
                <a:gd name="T27" fmla="*/ 1025 h 1487"/>
                <a:gd name="T28" fmla="*/ 699 w 5399"/>
                <a:gd name="T29" fmla="*/ 1123 h 1487"/>
                <a:gd name="T30" fmla="*/ 945 w 5399"/>
                <a:gd name="T31" fmla="*/ 1210 h 1487"/>
                <a:gd name="T32" fmla="*/ 1193 w 5399"/>
                <a:gd name="T33" fmla="*/ 1285 h 1487"/>
                <a:gd name="T34" fmla="*/ 1448 w 5399"/>
                <a:gd name="T35" fmla="*/ 1349 h 1487"/>
                <a:gd name="T36" fmla="*/ 1707 w 5399"/>
                <a:gd name="T37" fmla="*/ 1402 h 1487"/>
                <a:gd name="T38" fmla="*/ 1969 w 5399"/>
                <a:gd name="T39" fmla="*/ 1442 h 1487"/>
                <a:gd name="T40" fmla="*/ 2237 w 5399"/>
                <a:gd name="T41" fmla="*/ 1470 h 1487"/>
                <a:gd name="T42" fmla="*/ 2507 w 5399"/>
                <a:gd name="T43" fmla="*/ 1485 h 1487"/>
                <a:gd name="T44" fmla="*/ 2690 w 5399"/>
                <a:gd name="T45" fmla="*/ 1487 h 1487"/>
                <a:gd name="T46" fmla="*/ 2963 w 5399"/>
                <a:gd name="T47" fmla="*/ 1482 h 1487"/>
                <a:gd name="T48" fmla="*/ 3235 w 5399"/>
                <a:gd name="T49" fmla="*/ 1461 h 1487"/>
                <a:gd name="T50" fmla="*/ 3503 w 5399"/>
                <a:gd name="T51" fmla="*/ 1429 h 1487"/>
                <a:gd name="T52" fmla="*/ 3767 w 5399"/>
                <a:gd name="T53" fmla="*/ 1384 h 1487"/>
                <a:gd name="T54" fmla="*/ 4026 w 5399"/>
                <a:gd name="T55" fmla="*/ 1327 h 1487"/>
                <a:gd name="T56" fmla="*/ 4280 w 5399"/>
                <a:gd name="T57" fmla="*/ 1258 h 1487"/>
                <a:gd name="T58" fmla="*/ 4530 w 5399"/>
                <a:gd name="T59" fmla="*/ 1177 h 1487"/>
                <a:gd name="T60" fmla="*/ 4775 w 5399"/>
                <a:gd name="T61" fmla="*/ 1086 h 1487"/>
                <a:gd name="T62" fmla="*/ 5013 w 5399"/>
                <a:gd name="T63" fmla="*/ 982 h 1487"/>
                <a:gd name="T64" fmla="*/ 5246 w 5399"/>
                <a:gd name="T65" fmla="*/ 869 h 1487"/>
                <a:gd name="T66" fmla="*/ 4961 w 5399"/>
                <a:gd name="T67" fmla="*/ 0 h 1487"/>
                <a:gd name="T68" fmla="*/ 4834 w 5399"/>
                <a:gd name="T69" fmla="*/ 69 h 1487"/>
                <a:gd name="T70" fmla="*/ 4638 w 5399"/>
                <a:gd name="T71" fmla="*/ 163 h 1487"/>
                <a:gd name="T72" fmla="*/ 4438 w 5399"/>
                <a:gd name="T73" fmla="*/ 250 h 1487"/>
                <a:gd name="T74" fmla="*/ 4232 w 5399"/>
                <a:gd name="T75" fmla="*/ 328 h 1487"/>
                <a:gd name="T76" fmla="*/ 4024 w 5399"/>
                <a:gd name="T77" fmla="*/ 395 h 1487"/>
                <a:gd name="T78" fmla="*/ 3810 w 5399"/>
                <a:gd name="T79" fmla="*/ 453 h 1487"/>
                <a:gd name="T80" fmla="*/ 3592 w 5399"/>
                <a:gd name="T81" fmla="*/ 501 h 1487"/>
                <a:gd name="T82" fmla="*/ 3372 w 5399"/>
                <a:gd name="T83" fmla="*/ 539 h 1487"/>
                <a:gd name="T84" fmla="*/ 3147 w 5399"/>
                <a:gd name="T85" fmla="*/ 566 h 1487"/>
                <a:gd name="T86" fmla="*/ 2920 w 5399"/>
                <a:gd name="T87" fmla="*/ 582 h 1487"/>
                <a:gd name="T88" fmla="*/ 2690 w 5399"/>
                <a:gd name="T89" fmla="*/ 588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399" h="1487">
                  <a:moveTo>
                    <a:pt x="2690" y="588"/>
                  </a:moveTo>
                  <a:lnTo>
                    <a:pt x="2690" y="588"/>
                  </a:lnTo>
                  <a:lnTo>
                    <a:pt x="2613" y="588"/>
                  </a:lnTo>
                  <a:lnTo>
                    <a:pt x="2537" y="586"/>
                  </a:lnTo>
                  <a:lnTo>
                    <a:pt x="2460" y="582"/>
                  </a:lnTo>
                  <a:lnTo>
                    <a:pt x="2385" y="579"/>
                  </a:lnTo>
                  <a:lnTo>
                    <a:pt x="2310" y="573"/>
                  </a:lnTo>
                  <a:lnTo>
                    <a:pt x="2234" y="566"/>
                  </a:lnTo>
                  <a:lnTo>
                    <a:pt x="2160" y="558"/>
                  </a:lnTo>
                  <a:lnTo>
                    <a:pt x="2086" y="549"/>
                  </a:lnTo>
                  <a:lnTo>
                    <a:pt x="2012" y="540"/>
                  </a:lnTo>
                  <a:lnTo>
                    <a:pt x="1939" y="529"/>
                  </a:lnTo>
                  <a:lnTo>
                    <a:pt x="1866" y="516"/>
                  </a:lnTo>
                  <a:lnTo>
                    <a:pt x="1793" y="502"/>
                  </a:lnTo>
                  <a:lnTo>
                    <a:pt x="1721" y="488"/>
                  </a:lnTo>
                  <a:lnTo>
                    <a:pt x="1649" y="472"/>
                  </a:lnTo>
                  <a:lnTo>
                    <a:pt x="1577" y="456"/>
                  </a:lnTo>
                  <a:lnTo>
                    <a:pt x="1506" y="437"/>
                  </a:lnTo>
                  <a:lnTo>
                    <a:pt x="1435" y="418"/>
                  </a:lnTo>
                  <a:lnTo>
                    <a:pt x="1365" y="399"/>
                  </a:lnTo>
                  <a:lnTo>
                    <a:pt x="1295" y="377"/>
                  </a:lnTo>
                  <a:lnTo>
                    <a:pt x="1225" y="355"/>
                  </a:lnTo>
                  <a:lnTo>
                    <a:pt x="1157" y="331"/>
                  </a:lnTo>
                  <a:lnTo>
                    <a:pt x="1088" y="307"/>
                  </a:lnTo>
                  <a:lnTo>
                    <a:pt x="1021" y="282"/>
                  </a:lnTo>
                  <a:lnTo>
                    <a:pt x="954" y="256"/>
                  </a:lnTo>
                  <a:lnTo>
                    <a:pt x="886" y="228"/>
                  </a:lnTo>
                  <a:lnTo>
                    <a:pt x="820" y="200"/>
                  </a:lnTo>
                  <a:lnTo>
                    <a:pt x="755" y="171"/>
                  </a:lnTo>
                  <a:lnTo>
                    <a:pt x="689" y="141"/>
                  </a:lnTo>
                  <a:lnTo>
                    <a:pt x="625" y="110"/>
                  </a:lnTo>
                  <a:lnTo>
                    <a:pt x="560" y="78"/>
                  </a:lnTo>
                  <a:lnTo>
                    <a:pt x="497" y="45"/>
                  </a:lnTo>
                  <a:lnTo>
                    <a:pt x="435" y="10"/>
                  </a:lnTo>
                  <a:lnTo>
                    <a:pt x="0" y="799"/>
                  </a:lnTo>
                  <a:lnTo>
                    <a:pt x="0" y="799"/>
                  </a:lnTo>
                  <a:lnTo>
                    <a:pt x="75" y="839"/>
                  </a:lnTo>
                  <a:lnTo>
                    <a:pt x="150" y="879"/>
                  </a:lnTo>
                  <a:lnTo>
                    <a:pt x="227" y="917"/>
                  </a:lnTo>
                  <a:lnTo>
                    <a:pt x="304" y="954"/>
                  </a:lnTo>
                  <a:lnTo>
                    <a:pt x="382" y="991"/>
                  </a:lnTo>
                  <a:lnTo>
                    <a:pt x="461" y="1025"/>
                  </a:lnTo>
                  <a:lnTo>
                    <a:pt x="540" y="1059"/>
                  </a:lnTo>
                  <a:lnTo>
                    <a:pt x="619" y="1091"/>
                  </a:lnTo>
                  <a:lnTo>
                    <a:pt x="699" y="1123"/>
                  </a:lnTo>
                  <a:lnTo>
                    <a:pt x="780" y="1153"/>
                  </a:lnTo>
                  <a:lnTo>
                    <a:pt x="863" y="1183"/>
                  </a:lnTo>
                  <a:lnTo>
                    <a:pt x="945" y="1210"/>
                  </a:lnTo>
                  <a:lnTo>
                    <a:pt x="1027" y="1236"/>
                  </a:lnTo>
                  <a:lnTo>
                    <a:pt x="1110" y="1261"/>
                  </a:lnTo>
                  <a:lnTo>
                    <a:pt x="1193" y="1285"/>
                  </a:lnTo>
                  <a:lnTo>
                    <a:pt x="1278" y="1308"/>
                  </a:lnTo>
                  <a:lnTo>
                    <a:pt x="1362" y="1330"/>
                  </a:lnTo>
                  <a:lnTo>
                    <a:pt x="1448" y="1349"/>
                  </a:lnTo>
                  <a:lnTo>
                    <a:pt x="1534" y="1369"/>
                  </a:lnTo>
                  <a:lnTo>
                    <a:pt x="1620" y="1386"/>
                  </a:lnTo>
                  <a:lnTo>
                    <a:pt x="1707" y="1402"/>
                  </a:lnTo>
                  <a:lnTo>
                    <a:pt x="1794" y="1417"/>
                  </a:lnTo>
                  <a:lnTo>
                    <a:pt x="1882" y="1430"/>
                  </a:lnTo>
                  <a:lnTo>
                    <a:pt x="1969" y="1442"/>
                  </a:lnTo>
                  <a:lnTo>
                    <a:pt x="2058" y="1453"/>
                  </a:lnTo>
                  <a:lnTo>
                    <a:pt x="2148" y="1462"/>
                  </a:lnTo>
                  <a:lnTo>
                    <a:pt x="2237" y="1470"/>
                  </a:lnTo>
                  <a:lnTo>
                    <a:pt x="2327" y="1476"/>
                  </a:lnTo>
                  <a:lnTo>
                    <a:pt x="2417" y="1482"/>
                  </a:lnTo>
                  <a:lnTo>
                    <a:pt x="2507" y="1485"/>
                  </a:lnTo>
                  <a:lnTo>
                    <a:pt x="2598" y="1487"/>
                  </a:lnTo>
                  <a:lnTo>
                    <a:pt x="2690" y="1487"/>
                  </a:lnTo>
                  <a:lnTo>
                    <a:pt x="2690" y="1487"/>
                  </a:lnTo>
                  <a:lnTo>
                    <a:pt x="2781" y="1487"/>
                  </a:lnTo>
                  <a:lnTo>
                    <a:pt x="2872" y="1485"/>
                  </a:lnTo>
                  <a:lnTo>
                    <a:pt x="2963" y="1482"/>
                  </a:lnTo>
                  <a:lnTo>
                    <a:pt x="3055" y="1476"/>
                  </a:lnTo>
                  <a:lnTo>
                    <a:pt x="3145" y="1469"/>
                  </a:lnTo>
                  <a:lnTo>
                    <a:pt x="3235" y="1461"/>
                  </a:lnTo>
                  <a:lnTo>
                    <a:pt x="3325" y="1452"/>
                  </a:lnTo>
                  <a:lnTo>
                    <a:pt x="3414" y="1442"/>
                  </a:lnTo>
                  <a:lnTo>
                    <a:pt x="3503" y="1429"/>
                  </a:lnTo>
                  <a:lnTo>
                    <a:pt x="3591" y="1416"/>
                  </a:lnTo>
                  <a:lnTo>
                    <a:pt x="3679" y="1401"/>
                  </a:lnTo>
                  <a:lnTo>
                    <a:pt x="3767" y="1384"/>
                  </a:lnTo>
                  <a:lnTo>
                    <a:pt x="3854" y="1366"/>
                  </a:lnTo>
                  <a:lnTo>
                    <a:pt x="3940" y="1347"/>
                  </a:lnTo>
                  <a:lnTo>
                    <a:pt x="4026" y="1327"/>
                  </a:lnTo>
                  <a:lnTo>
                    <a:pt x="4112" y="1305"/>
                  </a:lnTo>
                  <a:lnTo>
                    <a:pt x="4196" y="1282"/>
                  </a:lnTo>
                  <a:lnTo>
                    <a:pt x="4280" y="1258"/>
                  </a:lnTo>
                  <a:lnTo>
                    <a:pt x="4365" y="1232"/>
                  </a:lnTo>
                  <a:lnTo>
                    <a:pt x="4448" y="1206"/>
                  </a:lnTo>
                  <a:lnTo>
                    <a:pt x="4530" y="1177"/>
                  </a:lnTo>
                  <a:lnTo>
                    <a:pt x="4612" y="1147"/>
                  </a:lnTo>
                  <a:lnTo>
                    <a:pt x="4694" y="1116"/>
                  </a:lnTo>
                  <a:lnTo>
                    <a:pt x="4775" y="1086"/>
                  </a:lnTo>
                  <a:lnTo>
                    <a:pt x="4854" y="1053"/>
                  </a:lnTo>
                  <a:lnTo>
                    <a:pt x="4934" y="1018"/>
                  </a:lnTo>
                  <a:lnTo>
                    <a:pt x="5013" y="982"/>
                  </a:lnTo>
                  <a:lnTo>
                    <a:pt x="5092" y="945"/>
                  </a:lnTo>
                  <a:lnTo>
                    <a:pt x="5169" y="908"/>
                  </a:lnTo>
                  <a:lnTo>
                    <a:pt x="5246" y="869"/>
                  </a:lnTo>
                  <a:lnTo>
                    <a:pt x="5322" y="829"/>
                  </a:lnTo>
                  <a:lnTo>
                    <a:pt x="5399" y="788"/>
                  </a:lnTo>
                  <a:lnTo>
                    <a:pt x="4961" y="0"/>
                  </a:lnTo>
                  <a:lnTo>
                    <a:pt x="4961" y="0"/>
                  </a:lnTo>
                  <a:lnTo>
                    <a:pt x="4898" y="36"/>
                  </a:lnTo>
                  <a:lnTo>
                    <a:pt x="4834" y="69"/>
                  </a:lnTo>
                  <a:lnTo>
                    <a:pt x="4769" y="102"/>
                  </a:lnTo>
                  <a:lnTo>
                    <a:pt x="4704" y="134"/>
                  </a:lnTo>
                  <a:lnTo>
                    <a:pt x="4638" y="163"/>
                  </a:lnTo>
                  <a:lnTo>
                    <a:pt x="4571" y="194"/>
                  </a:lnTo>
                  <a:lnTo>
                    <a:pt x="4505" y="223"/>
                  </a:lnTo>
                  <a:lnTo>
                    <a:pt x="4438" y="250"/>
                  </a:lnTo>
                  <a:lnTo>
                    <a:pt x="4371" y="276"/>
                  </a:lnTo>
                  <a:lnTo>
                    <a:pt x="4302" y="303"/>
                  </a:lnTo>
                  <a:lnTo>
                    <a:pt x="4232" y="328"/>
                  </a:lnTo>
                  <a:lnTo>
                    <a:pt x="4164" y="351"/>
                  </a:lnTo>
                  <a:lnTo>
                    <a:pt x="4094" y="373"/>
                  </a:lnTo>
                  <a:lnTo>
                    <a:pt x="4024" y="395"/>
                  </a:lnTo>
                  <a:lnTo>
                    <a:pt x="3953" y="416"/>
                  </a:lnTo>
                  <a:lnTo>
                    <a:pt x="3882" y="435"/>
                  </a:lnTo>
                  <a:lnTo>
                    <a:pt x="3810" y="453"/>
                  </a:lnTo>
                  <a:lnTo>
                    <a:pt x="3738" y="470"/>
                  </a:lnTo>
                  <a:lnTo>
                    <a:pt x="3665" y="486"/>
                  </a:lnTo>
                  <a:lnTo>
                    <a:pt x="3592" y="501"/>
                  </a:lnTo>
                  <a:lnTo>
                    <a:pt x="3519" y="515"/>
                  </a:lnTo>
                  <a:lnTo>
                    <a:pt x="3446" y="528"/>
                  </a:lnTo>
                  <a:lnTo>
                    <a:pt x="3372" y="539"/>
                  </a:lnTo>
                  <a:lnTo>
                    <a:pt x="3297" y="549"/>
                  </a:lnTo>
                  <a:lnTo>
                    <a:pt x="3223" y="558"/>
                  </a:lnTo>
                  <a:lnTo>
                    <a:pt x="3147" y="566"/>
                  </a:lnTo>
                  <a:lnTo>
                    <a:pt x="3072" y="573"/>
                  </a:lnTo>
                  <a:lnTo>
                    <a:pt x="2995" y="578"/>
                  </a:lnTo>
                  <a:lnTo>
                    <a:pt x="2920" y="582"/>
                  </a:lnTo>
                  <a:lnTo>
                    <a:pt x="2842" y="586"/>
                  </a:lnTo>
                  <a:lnTo>
                    <a:pt x="2766" y="588"/>
                  </a:lnTo>
                  <a:lnTo>
                    <a:pt x="2690" y="588"/>
                  </a:lnTo>
                  <a:lnTo>
                    <a:pt x="2690" y="58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2" name="Freeform 26">
              <a:extLst>
                <a:ext uri="{FF2B5EF4-FFF2-40B4-BE49-F238E27FC236}">
                  <a16:creationId xmlns:a16="http://schemas.microsoft.com/office/drawing/2014/main" id="{BAA15408-DA12-1B4B-986E-57E2D3658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5593703"/>
              <a:ext cx="1049183" cy="1559969"/>
            </a:xfrm>
            <a:custGeom>
              <a:avLst/>
              <a:gdLst>
                <a:gd name="T0" fmla="*/ 3191 w 3191"/>
                <a:gd name="T1" fmla="*/ 4733 h 4746"/>
                <a:gd name="T2" fmla="*/ 3181 w 3191"/>
                <a:gd name="T3" fmla="*/ 4451 h 4746"/>
                <a:gd name="T4" fmla="*/ 3156 w 3191"/>
                <a:gd name="T5" fmla="*/ 4173 h 4746"/>
                <a:gd name="T6" fmla="*/ 3120 w 3191"/>
                <a:gd name="T7" fmla="*/ 3899 h 4746"/>
                <a:gd name="T8" fmla="*/ 3068 w 3191"/>
                <a:gd name="T9" fmla="*/ 3630 h 4746"/>
                <a:gd name="T10" fmla="*/ 3005 w 3191"/>
                <a:gd name="T11" fmla="*/ 3366 h 4746"/>
                <a:gd name="T12" fmla="*/ 2929 w 3191"/>
                <a:gd name="T13" fmla="*/ 3107 h 4746"/>
                <a:gd name="T14" fmla="*/ 2841 w 3191"/>
                <a:gd name="T15" fmla="*/ 2853 h 4746"/>
                <a:gd name="T16" fmla="*/ 2742 w 3191"/>
                <a:gd name="T17" fmla="*/ 2604 h 4746"/>
                <a:gd name="T18" fmla="*/ 2631 w 3191"/>
                <a:gd name="T19" fmla="*/ 2362 h 4746"/>
                <a:gd name="T20" fmla="*/ 2509 w 3191"/>
                <a:gd name="T21" fmla="*/ 2126 h 4746"/>
                <a:gd name="T22" fmla="*/ 2377 w 3191"/>
                <a:gd name="T23" fmla="*/ 1897 h 4746"/>
                <a:gd name="T24" fmla="*/ 2234 w 3191"/>
                <a:gd name="T25" fmla="*/ 1675 h 4746"/>
                <a:gd name="T26" fmla="*/ 2080 w 3191"/>
                <a:gd name="T27" fmla="*/ 1460 h 4746"/>
                <a:gd name="T28" fmla="*/ 1918 w 3191"/>
                <a:gd name="T29" fmla="*/ 1253 h 4746"/>
                <a:gd name="T30" fmla="*/ 1746 w 3191"/>
                <a:gd name="T31" fmla="*/ 1054 h 4746"/>
                <a:gd name="T32" fmla="*/ 1564 w 3191"/>
                <a:gd name="T33" fmla="*/ 863 h 4746"/>
                <a:gd name="T34" fmla="*/ 1375 w 3191"/>
                <a:gd name="T35" fmla="*/ 681 h 4746"/>
                <a:gd name="T36" fmla="*/ 1176 w 3191"/>
                <a:gd name="T37" fmla="*/ 508 h 4746"/>
                <a:gd name="T38" fmla="*/ 970 w 3191"/>
                <a:gd name="T39" fmla="*/ 344 h 4746"/>
                <a:gd name="T40" fmla="*/ 755 w 3191"/>
                <a:gd name="T41" fmla="*/ 191 h 4746"/>
                <a:gd name="T42" fmla="*/ 534 w 3191"/>
                <a:gd name="T43" fmla="*/ 46 h 4746"/>
                <a:gd name="T44" fmla="*/ 0 w 3191"/>
                <a:gd name="T45" fmla="*/ 775 h 4746"/>
                <a:gd name="T46" fmla="*/ 188 w 3191"/>
                <a:gd name="T47" fmla="*/ 894 h 4746"/>
                <a:gd name="T48" fmla="*/ 369 w 3191"/>
                <a:gd name="T49" fmla="*/ 1020 h 4746"/>
                <a:gd name="T50" fmla="*/ 545 w 3191"/>
                <a:gd name="T51" fmla="*/ 1154 h 4746"/>
                <a:gd name="T52" fmla="*/ 714 w 3191"/>
                <a:gd name="T53" fmla="*/ 1297 h 4746"/>
                <a:gd name="T54" fmla="*/ 875 w 3191"/>
                <a:gd name="T55" fmla="*/ 1448 h 4746"/>
                <a:gd name="T56" fmla="*/ 1030 w 3191"/>
                <a:gd name="T57" fmla="*/ 1605 h 4746"/>
                <a:gd name="T58" fmla="*/ 1176 w 3191"/>
                <a:gd name="T59" fmla="*/ 1770 h 4746"/>
                <a:gd name="T60" fmla="*/ 1315 w 3191"/>
                <a:gd name="T61" fmla="*/ 1942 h 4746"/>
                <a:gd name="T62" fmla="*/ 1447 w 3191"/>
                <a:gd name="T63" fmla="*/ 2120 h 4746"/>
                <a:gd name="T64" fmla="*/ 1570 w 3191"/>
                <a:gd name="T65" fmla="*/ 2304 h 4746"/>
                <a:gd name="T66" fmla="*/ 1684 w 3191"/>
                <a:gd name="T67" fmla="*/ 2494 h 4746"/>
                <a:gd name="T68" fmla="*/ 1789 w 3191"/>
                <a:gd name="T69" fmla="*/ 2691 h 4746"/>
                <a:gd name="T70" fmla="*/ 1885 w 3191"/>
                <a:gd name="T71" fmla="*/ 2893 h 4746"/>
                <a:gd name="T72" fmla="*/ 1972 w 3191"/>
                <a:gd name="T73" fmla="*/ 3099 h 4746"/>
                <a:gd name="T74" fmla="*/ 2048 w 3191"/>
                <a:gd name="T75" fmla="*/ 3310 h 4746"/>
                <a:gd name="T76" fmla="*/ 2115 w 3191"/>
                <a:gd name="T77" fmla="*/ 3527 h 4746"/>
                <a:gd name="T78" fmla="*/ 2172 w 3191"/>
                <a:gd name="T79" fmla="*/ 3748 h 4746"/>
                <a:gd name="T80" fmla="*/ 2218 w 3191"/>
                <a:gd name="T81" fmla="*/ 3972 h 4746"/>
                <a:gd name="T82" fmla="*/ 2253 w 3191"/>
                <a:gd name="T83" fmla="*/ 4201 h 4746"/>
                <a:gd name="T84" fmla="*/ 2277 w 3191"/>
                <a:gd name="T85" fmla="*/ 4432 h 4746"/>
                <a:gd name="T86" fmla="*/ 2290 w 3191"/>
                <a:gd name="T87" fmla="*/ 4668 h 4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91" h="4746">
                  <a:moveTo>
                    <a:pt x="2291" y="4746"/>
                  </a:moveTo>
                  <a:lnTo>
                    <a:pt x="3191" y="4733"/>
                  </a:lnTo>
                  <a:lnTo>
                    <a:pt x="3191" y="4733"/>
                  </a:lnTo>
                  <a:lnTo>
                    <a:pt x="3189" y="4638"/>
                  </a:lnTo>
                  <a:lnTo>
                    <a:pt x="3186" y="4544"/>
                  </a:lnTo>
                  <a:lnTo>
                    <a:pt x="3181" y="4451"/>
                  </a:lnTo>
                  <a:lnTo>
                    <a:pt x="3174" y="4358"/>
                  </a:lnTo>
                  <a:lnTo>
                    <a:pt x="3166" y="4266"/>
                  </a:lnTo>
                  <a:lnTo>
                    <a:pt x="3156" y="4173"/>
                  </a:lnTo>
                  <a:lnTo>
                    <a:pt x="3146" y="4082"/>
                  </a:lnTo>
                  <a:lnTo>
                    <a:pt x="3133" y="3991"/>
                  </a:lnTo>
                  <a:lnTo>
                    <a:pt x="3120" y="3899"/>
                  </a:lnTo>
                  <a:lnTo>
                    <a:pt x="3104" y="3809"/>
                  </a:lnTo>
                  <a:lnTo>
                    <a:pt x="3086" y="3720"/>
                  </a:lnTo>
                  <a:lnTo>
                    <a:pt x="3068" y="3630"/>
                  </a:lnTo>
                  <a:lnTo>
                    <a:pt x="3049" y="3542"/>
                  </a:lnTo>
                  <a:lnTo>
                    <a:pt x="3027" y="3454"/>
                  </a:lnTo>
                  <a:lnTo>
                    <a:pt x="3005" y="3366"/>
                  </a:lnTo>
                  <a:lnTo>
                    <a:pt x="2981" y="3280"/>
                  </a:lnTo>
                  <a:lnTo>
                    <a:pt x="2956" y="3193"/>
                  </a:lnTo>
                  <a:lnTo>
                    <a:pt x="2929" y="3107"/>
                  </a:lnTo>
                  <a:lnTo>
                    <a:pt x="2902" y="3022"/>
                  </a:lnTo>
                  <a:lnTo>
                    <a:pt x="2872" y="2937"/>
                  </a:lnTo>
                  <a:lnTo>
                    <a:pt x="2841" y="2853"/>
                  </a:lnTo>
                  <a:lnTo>
                    <a:pt x="2809" y="2769"/>
                  </a:lnTo>
                  <a:lnTo>
                    <a:pt x="2776" y="2686"/>
                  </a:lnTo>
                  <a:lnTo>
                    <a:pt x="2742" y="2604"/>
                  </a:lnTo>
                  <a:lnTo>
                    <a:pt x="2706" y="2523"/>
                  </a:lnTo>
                  <a:lnTo>
                    <a:pt x="2669" y="2442"/>
                  </a:lnTo>
                  <a:lnTo>
                    <a:pt x="2631" y="2362"/>
                  </a:lnTo>
                  <a:lnTo>
                    <a:pt x="2591" y="2283"/>
                  </a:lnTo>
                  <a:lnTo>
                    <a:pt x="2551" y="2204"/>
                  </a:lnTo>
                  <a:lnTo>
                    <a:pt x="2509" y="2126"/>
                  </a:lnTo>
                  <a:lnTo>
                    <a:pt x="2466" y="2049"/>
                  </a:lnTo>
                  <a:lnTo>
                    <a:pt x="2422" y="1973"/>
                  </a:lnTo>
                  <a:lnTo>
                    <a:pt x="2377" y="1897"/>
                  </a:lnTo>
                  <a:lnTo>
                    <a:pt x="2330" y="1822"/>
                  </a:lnTo>
                  <a:lnTo>
                    <a:pt x="2282" y="1748"/>
                  </a:lnTo>
                  <a:lnTo>
                    <a:pt x="2234" y="1675"/>
                  </a:lnTo>
                  <a:lnTo>
                    <a:pt x="2184" y="1603"/>
                  </a:lnTo>
                  <a:lnTo>
                    <a:pt x="2132" y="1531"/>
                  </a:lnTo>
                  <a:lnTo>
                    <a:pt x="2080" y="1460"/>
                  </a:lnTo>
                  <a:lnTo>
                    <a:pt x="2027" y="1391"/>
                  </a:lnTo>
                  <a:lnTo>
                    <a:pt x="1973" y="1321"/>
                  </a:lnTo>
                  <a:lnTo>
                    <a:pt x="1918" y="1253"/>
                  </a:lnTo>
                  <a:lnTo>
                    <a:pt x="1861" y="1185"/>
                  </a:lnTo>
                  <a:lnTo>
                    <a:pt x="1804" y="1119"/>
                  </a:lnTo>
                  <a:lnTo>
                    <a:pt x="1746" y="1054"/>
                  </a:lnTo>
                  <a:lnTo>
                    <a:pt x="1686" y="989"/>
                  </a:lnTo>
                  <a:lnTo>
                    <a:pt x="1626" y="926"/>
                  </a:lnTo>
                  <a:lnTo>
                    <a:pt x="1564" y="863"/>
                  </a:lnTo>
                  <a:lnTo>
                    <a:pt x="1502" y="802"/>
                  </a:lnTo>
                  <a:lnTo>
                    <a:pt x="1439" y="741"/>
                  </a:lnTo>
                  <a:lnTo>
                    <a:pt x="1375" y="681"/>
                  </a:lnTo>
                  <a:lnTo>
                    <a:pt x="1310" y="622"/>
                  </a:lnTo>
                  <a:lnTo>
                    <a:pt x="1243" y="564"/>
                  </a:lnTo>
                  <a:lnTo>
                    <a:pt x="1176" y="508"/>
                  </a:lnTo>
                  <a:lnTo>
                    <a:pt x="1108" y="452"/>
                  </a:lnTo>
                  <a:lnTo>
                    <a:pt x="1039" y="398"/>
                  </a:lnTo>
                  <a:lnTo>
                    <a:pt x="970" y="344"/>
                  </a:lnTo>
                  <a:lnTo>
                    <a:pt x="899" y="293"/>
                  </a:lnTo>
                  <a:lnTo>
                    <a:pt x="828" y="241"/>
                  </a:lnTo>
                  <a:lnTo>
                    <a:pt x="755" y="191"/>
                  </a:lnTo>
                  <a:lnTo>
                    <a:pt x="682" y="142"/>
                  </a:lnTo>
                  <a:lnTo>
                    <a:pt x="609" y="94"/>
                  </a:lnTo>
                  <a:lnTo>
                    <a:pt x="534" y="46"/>
                  </a:lnTo>
                  <a:lnTo>
                    <a:pt x="458" y="0"/>
                  </a:lnTo>
                  <a:lnTo>
                    <a:pt x="0" y="775"/>
                  </a:lnTo>
                  <a:lnTo>
                    <a:pt x="0" y="775"/>
                  </a:lnTo>
                  <a:lnTo>
                    <a:pt x="63" y="814"/>
                  </a:lnTo>
                  <a:lnTo>
                    <a:pt x="126" y="853"/>
                  </a:lnTo>
                  <a:lnTo>
                    <a:pt x="188" y="894"/>
                  </a:lnTo>
                  <a:lnTo>
                    <a:pt x="249" y="935"/>
                  </a:lnTo>
                  <a:lnTo>
                    <a:pt x="310" y="977"/>
                  </a:lnTo>
                  <a:lnTo>
                    <a:pt x="369" y="1020"/>
                  </a:lnTo>
                  <a:lnTo>
                    <a:pt x="429" y="1064"/>
                  </a:lnTo>
                  <a:lnTo>
                    <a:pt x="487" y="1109"/>
                  </a:lnTo>
                  <a:lnTo>
                    <a:pt x="545" y="1154"/>
                  </a:lnTo>
                  <a:lnTo>
                    <a:pt x="602" y="1201"/>
                  </a:lnTo>
                  <a:lnTo>
                    <a:pt x="658" y="1249"/>
                  </a:lnTo>
                  <a:lnTo>
                    <a:pt x="714" y="1297"/>
                  </a:lnTo>
                  <a:lnTo>
                    <a:pt x="769" y="1346"/>
                  </a:lnTo>
                  <a:lnTo>
                    <a:pt x="822" y="1396"/>
                  </a:lnTo>
                  <a:lnTo>
                    <a:pt x="875" y="1448"/>
                  </a:lnTo>
                  <a:lnTo>
                    <a:pt x="927" y="1499"/>
                  </a:lnTo>
                  <a:lnTo>
                    <a:pt x="979" y="1552"/>
                  </a:lnTo>
                  <a:lnTo>
                    <a:pt x="1030" y="1605"/>
                  </a:lnTo>
                  <a:lnTo>
                    <a:pt x="1079" y="1659"/>
                  </a:lnTo>
                  <a:lnTo>
                    <a:pt x="1128" y="1715"/>
                  </a:lnTo>
                  <a:lnTo>
                    <a:pt x="1176" y="1770"/>
                  </a:lnTo>
                  <a:lnTo>
                    <a:pt x="1224" y="1827"/>
                  </a:lnTo>
                  <a:lnTo>
                    <a:pt x="1270" y="1884"/>
                  </a:lnTo>
                  <a:lnTo>
                    <a:pt x="1315" y="1942"/>
                  </a:lnTo>
                  <a:lnTo>
                    <a:pt x="1360" y="2000"/>
                  </a:lnTo>
                  <a:lnTo>
                    <a:pt x="1404" y="2059"/>
                  </a:lnTo>
                  <a:lnTo>
                    <a:pt x="1447" y="2120"/>
                  </a:lnTo>
                  <a:lnTo>
                    <a:pt x="1489" y="2180"/>
                  </a:lnTo>
                  <a:lnTo>
                    <a:pt x="1530" y="2242"/>
                  </a:lnTo>
                  <a:lnTo>
                    <a:pt x="1570" y="2304"/>
                  </a:lnTo>
                  <a:lnTo>
                    <a:pt x="1609" y="2367"/>
                  </a:lnTo>
                  <a:lnTo>
                    <a:pt x="1646" y="2430"/>
                  </a:lnTo>
                  <a:lnTo>
                    <a:pt x="1684" y="2494"/>
                  </a:lnTo>
                  <a:lnTo>
                    <a:pt x="1719" y="2559"/>
                  </a:lnTo>
                  <a:lnTo>
                    <a:pt x="1755" y="2624"/>
                  </a:lnTo>
                  <a:lnTo>
                    <a:pt x="1789" y="2691"/>
                  </a:lnTo>
                  <a:lnTo>
                    <a:pt x="1822" y="2757"/>
                  </a:lnTo>
                  <a:lnTo>
                    <a:pt x="1854" y="2824"/>
                  </a:lnTo>
                  <a:lnTo>
                    <a:pt x="1885" y="2893"/>
                  </a:lnTo>
                  <a:lnTo>
                    <a:pt x="1914" y="2961"/>
                  </a:lnTo>
                  <a:lnTo>
                    <a:pt x="1944" y="3030"/>
                  </a:lnTo>
                  <a:lnTo>
                    <a:pt x="1972" y="3099"/>
                  </a:lnTo>
                  <a:lnTo>
                    <a:pt x="1998" y="3169"/>
                  </a:lnTo>
                  <a:lnTo>
                    <a:pt x="2024" y="3240"/>
                  </a:lnTo>
                  <a:lnTo>
                    <a:pt x="2048" y="3310"/>
                  </a:lnTo>
                  <a:lnTo>
                    <a:pt x="2072" y="3382"/>
                  </a:lnTo>
                  <a:lnTo>
                    <a:pt x="2094" y="3454"/>
                  </a:lnTo>
                  <a:lnTo>
                    <a:pt x="2115" y="3527"/>
                  </a:lnTo>
                  <a:lnTo>
                    <a:pt x="2136" y="3600"/>
                  </a:lnTo>
                  <a:lnTo>
                    <a:pt x="2154" y="3673"/>
                  </a:lnTo>
                  <a:lnTo>
                    <a:pt x="2172" y="3748"/>
                  </a:lnTo>
                  <a:lnTo>
                    <a:pt x="2188" y="3822"/>
                  </a:lnTo>
                  <a:lnTo>
                    <a:pt x="2203" y="3897"/>
                  </a:lnTo>
                  <a:lnTo>
                    <a:pt x="2218" y="3972"/>
                  </a:lnTo>
                  <a:lnTo>
                    <a:pt x="2231" y="4048"/>
                  </a:lnTo>
                  <a:lnTo>
                    <a:pt x="2242" y="4124"/>
                  </a:lnTo>
                  <a:lnTo>
                    <a:pt x="2253" y="4201"/>
                  </a:lnTo>
                  <a:lnTo>
                    <a:pt x="2263" y="4277"/>
                  </a:lnTo>
                  <a:lnTo>
                    <a:pt x="2270" y="4355"/>
                  </a:lnTo>
                  <a:lnTo>
                    <a:pt x="2277" y="4432"/>
                  </a:lnTo>
                  <a:lnTo>
                    <a:pt x="2282" y="4510"/>
                  </a:lnTo>
                  <a:lnTo>
                    <a:pt x="2286" y="4589"/>
                  </a:lnTo>
                  <a:lnTo>
                    <a:pt x="2290" y="4668"/>
                  </a:lnTo>
                  <a:lnTo>
                    <a:pt x="2291" y="4746"/>
                  </a:lnTo>
                  <a:lnTo>
                    <a:pt x="2291" y="474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3" name="Freeform 27">
              <a:extLst>
                <a:ext uri="{FF2B5EF4-FFF2-40B4-BE49-F238E27FC236}">
                  <a16:creationId xmlns:a16="http://schemas.microsoft.com/office/drawing/2014/main" id="{6A67C95C-37F2-CF48-A4FA-FBDFDD071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8974" y="7201988"/>
              <a:ext cx="1049183" cy="1548463"/>
            </a:xfrm>
            <a:custGeom>
              <a:avLst/>
              <a:gdLst>
                <a:gd name="T0" fmla="*/ 462 w 3187"/>
                <a:gd name="T1" fmla="*/ 4713 h 4713"/>
                <a:gd name="T2" fmla="*/ 685 w 3187"/>
                <a:gd name="T3" fmla="*/ 4574 h 4713"/>
                <a:gd name="T4" fmla="*/ 899 w 3187"/>
                <a:gd name="T5" fmla="*/ 4423 h 4713"/>
                <a:gd name="T6" fmla="*/ 1107 w 3187"/>
                <a:gd name="T7" fmla="*/ 4263 h 4713"/>
                <a:gd name="T8" fmla="*/ 1307 w 3187"/>
                <a:gd name="T9" fmla="*/ 4094 h 4713"/>
                <a:gd name="T10" fmla="*/ 1498 w 3187"/>
                <a:gd name="T11" fmla="*/ 3916 h 4713"/>
                <a:gd name="T12" fmla="*/ 1681 w 3187"/>
                <a:gd name="T13" fmla="*/ 3730 h 4713"/>
                <a:gd name="T14" fmla="*/ 1856 w 3187"/>
                <a:gd name="T15" fmla="*/ 3535 h 4713"/>
                <a:gd name="T16" fmla="*/ 2021 w 3187"/>
                <a:gd name="T17" fmla="*/ 3332 h 4713"/>
                <a:gd name="T18" fmla="*/ 2176 w 3187"/>
                <a:gd name="T19" fmla="*/ 3121 h 4713"/>
                <a:gd name="T20" fmla="*/ 2322 w 3187"/>
                <a:gd name="T21" fmla="*/ 2903 h 4713"/>
                <a:gd name="T22" fmla="*/ 2457 w 3187"/>
                <a:gd name="T23" fmla="*/ 2678 h 4713"/>
                <a:gd name="T24" fmla="*/ 2583 w 3187"/>
                <a:gd name="T25" fmla="*/ 2445 h 4713"/>
                <a:gd name="T26" fmla="*/ 2697 w 3187"/>
                <a:gd name="T27" fmla="*/ 2208 h 4713"/>
                <a:gd name="T28" fmla="*/ 2801 w 3187"/>
                <a:gd name="T29" fmla="*/ 1962 h 4713"/>
                <a:gd name="T30" fmla="*/ 2892 w 3187"/>
                <a:gd name="T31" fmla="*/ 1712 h 4713"/>
                <a:gd name="T32" fmla="*/ 2972 w 3187"/>
                <a:gd name="T33" fmla="*/ 1457 h 4713"/>
                <a:gd name="T34" fmla="*/ 3040 w 3187"/>
                <a:gd name="T35" fmla="*/ 1195 h 4713"/>
                <a:gd name="T36" fmla="*/ 3096 w 3187"/>
                <a:gd name="T37" fmla="*/ 930 h 4713"/>
                <a:gd name="T38" fmla="*/ 3138 w 3187"/>
                <a:gd name="T39" fmla="*/ 660 h 4713"/>
                <a:gd name="T40" fmla="*/ 3168 w 3187"/>
                <a:gd name="T41" fmla="*/ 386 h 4713"/>
                <a:gd name="T42" fmla="*/ 3185 w 3187"/>
                <a:gd name="T43" fmla="*/ 108 h 4713"/>
                <a:gd name="T44" fmla="*/ 2287 w 3187"/>
                <a:gd name="T45" fmla="*/ 0 h 4713"/>
                <a:gd name="T46" fmla="*/ 2277 w 3187"/>
                <a:gd name="T47" fmla="*/ 234 h 4713"/>
                <a:gd name="T48" fmla="*/ 2255 w 3187"/>
                <a:gd name="T49" fmla="*/ 466 h 4713"/>
                <a:gd name="T50" fmla="*/ 2223 w 3187"/>
                <a:gd name="T51" fmla="*/ 693 h 4713"/>
                <a:gd name="T52" fmla="*/ 2180 w 3187"/>
                <a:gd name="T53" fmla="*/ 917 h 4713"/>
                <a:gd name="T54" fmla="*/ 2126 w 3187"/>
                <a:gd name="T55" fmla="*/ 1137 h 4713"/>
                <a:gd name="T56" fmla="*/ 2062 w 3187"/>
                <a:gd name="T57" fmla="*/ 1353 h 4713"/>
                <a:gd name="T58" fmla="*/ 1988 w 3187"/>
                <a:gd name="T59" fmla="*/ 1565 h 4713"/>
                <a:gd name="T60" fmla="*/ 1905 w 3187"/>
                <a:gd name="T61" fmla="*/ 1772 h 4713"/>
                <a:gd name="T62" fmla="*/ 1812 w 3187"/>
                <a:gd name="T63" fmla="*/ 1973 h 4713"/>
                <a:gd name="T64" fmla="*/ 1710 w 3187"/>
                <a:gd name="T65" fmla="*/ 2169 h 4713"/>
                <a:gd name="T66" fmla="*/ 1599 w 3187"/>
                <a:gd name="T67" fmla="*/ 2361 h 4713"/>
                <a:gd name="T68" fmla="*/ 1480 w 3187"/>
                <a:gd name="T69" fmla="*/ 2546 h 4713"/>
                <a:gd name="T70" fmla="*/ 1352 w 3187"/>
                <a:gd name="T71" fmla="*/ 2724 h 4713"/>
                <a:gd name="T72" fmla="*/ 1217 w 3187"/>
                <a:gd name="T73" fmla="*/ 2897 h 4713"/>
                <a:gd name="T74" fmla="*/ 1073 w 3187"/>
                <a:gd name="T75" fmla="*/ 3063 h 4713"/>
                <a:gd name="T76" fmla="*/ 921 w 3187"/>
                <a:gd name="T77" fmla="*/ 3221 h 4713"/>
                <a:gd name="T78" fmla="*/ 764 w 3187"/>
                <a:gd name="T79" fmla="*/ 3373 h 4713"/>
                <a:gd name="T80" fmla="*/ 598 w 3187"/>
                <a:gd name="T81" fmla="*/ 3517 h 4713"/>
                <a:gd name="T82" fmla="*/ 426 w 3187"/>
                <a:gd name="T83" fmla="*/ 3654 h 4713"/>
                <a:gd name="T84" fmla="*/ 248 w 3187"/>
                <a:gd name="T85" fmla="*/ 3782 h 4713"/>
                <a:gd name="T86" fmla="*/ 63 w 3187"/>
                <a:gd name="T87" fmla="*/ 3903 h 4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87" h="4713">
                  <a:moveTo>
                    <a:pt x="0" y="3940"/>
                  </a:moveTo>
                  <a:lnTo>
                    <a:pt x="462" y="4713"/>
                  </a:lnTo>
                  <a:lnTo>
                    <a:pt x="462" y="4713"/>
                  </a:lnTo>
                  <a:lnTo>
                    <a:pt x="536" y="4667"/>
                  </a:lnTo>
                  <a:lnTo>
                    <a:pt x="611" y="4621"/>
                  </a:lnTo>
                  <a:lnTo>
                    <a:pt x="685" y="4574"/>
                  </a:lnTo>
                  <a:lnTo>
                    <a:pt x="757" y="4525"/>
                  </a:lnTo>
                  <a:lnTo>
                    <a:pt x="829" y="4474"/>
                  </a:lnTo>
                  <a:lnTo>
                    <a:pt x="899" y="4423"/>
                  </a:lnTo>
                  <a:lnTo>
                    <a:pt x="970" y="4372"/>
                  </a:lnTo>
                  <a:lnTo>
                    <a:pt x="1039" y="4318"/>
                  </a:lnTo>
                  <a:lnTo>
                    <a:pt x="1107" y="4263"/>
                  </a:lnTo>
                  <a:lnTo>
                    <a:pt x="1174" y="4209"/>
                  </a:lnTo>
                  <a:lnTo>
                    <a:pt x="1242" y="4153"/>
                  </a:lnTo>
                  <a:lnTo>
                    <a:pt x="1307" y="4094"/>
                  </a:lnTo>
                  <a:lnTo>
                    <a:pt x="1372" y="4036"/>
                  </a:lnTo>
                  <a:lnTo>
                    <a:pt x="1436" y="3977"/>
                  </a:lnTo>
                  <a:lnTo>
                    <a:pt x="1498" y="3916"/>
                  </a:lnTo>
                  <a:lnTo>
                    <a:pt x="1560" y="3856"/>
                  </a:lnTo>
                  <a:lnTo>
                    <a:pt x="1622" y="3793"/>
                  </a:lnTo>
                  <a:lnTo>
                    <a:pt x="1681" y="3730"/>
                  </a:lnTo>
                  <a:lnTo>
                    <a:pt x="1740" y="3666"/>
                  </a:lnTo>
                  <a:lnTo>
                    <a:pt x="1799" y="3601"/>
                  </a:lnTo>
                  <a:lnTo>
                    <a:pt x="1856" y="3535"/>
                  </a:lnTo>
                  <a:lnTo>
                    <a:pt x="1912" y="3468"/>
                  </a:lnTo>
                  <a:lnTo>
                    <a:pt x="1966" y="3400"/>
                  </a:lnTo>
                  <a:lnTo>
                    <a:pt x="2021" y="3332"/>
                  </a:lnTo>
                  <a:lnTo>
                    <a:pt x="2074" y="3262"/>
                  </a:lnTo>
                  <a:lnTo>
                    <a:pt x="2125" y="3193"/>
                  </a:lnTo>
                  <a:lnTo>
                    <a:pt x="2176" y="3121"/>
                  </a:lnTo>
                  <a:lnTo>
                    <a:pt x="2225" y="3049"/>
                  </a:lnTo>
                  <a:lnTo>
                    <a:pt x="2274" y="2977"/>
                  </a:lnTo>
                  <a:lnTo>
                    <a:pt x="2322" y="2903"/>
                  </a:lnTo>
                  <a:lnTo>
                    <a:pt x="2368" y="2829"/>
                  </a:lnTo>
                  <a:lnTo>
                    <a:pt x="2414" y="2753"/>
                  </a:lnTo>
                  <a:lnTo>
                    <a:pt x="2457" y="2678"/>
                  </a:lnTo>
                  <a:lnTo>
                    <a:pt x="2500" y="2601"/>
                  </a:lnTo>
                  <a:lnTo>
                    <a:pt x="2543" y="2524"/>
                  </a:lnTo>
                  <a:lnTo>
                    <a:pt x="2583" y="2445"/>
                  </a:lnTo>
                  <a:lnTo>
                    <a:pt x="2623" y="2366"/>
                  </a:lnTo>
                  <a:lnTo>
                    <a:pt x="2660" y="2288"/>
                  </a:lnTo>
                  <a:lnTo>
                    <a:pt x="2697" y="2208"/>
                  </a:lnTo>
                  <a:lnTo>
                    <a:pt x="2733" y="2127"/>
                  </a:lnTo>
                  <a:lnTo>
                    <a:pt x="2767" y="2044"/>
                  </a:lnTo>
                  <a:lnTo>
                    <a:pt x="2801" y="1962"/>
                  </a:lnTo>
                  <a:lnTo>
                    <a:pt x="2833" y="1880"/>
                  </a:lnTo>
                  <a:lnTo>
                    <a:pt x="2863" y="1797"/>
                  </a:lnTo>
                  <a:lnTo>
                    <a:pt x="2892" y="1712"/>
                  </a:lnTo>
                  <a:lnTo>
                    <a:pt x="2920" y="1628"/>
                  </a:lnTo>
                  <a:lnTo>
                    <a:pt x="2947" y="1542"/>
                  </a:lnTo>
                  <a:lnTo>
                    <a:pt x="2972" y="1457"/>
                  </a:lnTo>
                  <a:lnTo>
                    <a:pt x="2996" y="1370"/>
                  </a:lnTo>
                  <a:lnTo>
                    <a:pt x="3019" y="1283"/>
                  </a:lnTo>
                  <a:lnTo>
                    <a:pt x="3040" y="1195"/>
                  </a:lnTo>
                  <a:lnTo>
                    <a:pt x="3060" y="1107"/>
                  </a:lnTo>
                  <a:lnTo>
                    <a:pt x="3079" y="1020"/>
                  </a:lnTo>
                  <a:lnTo>
                    <a:pt x="3096" y="930"/>
                  </a:lnTo>
                  <a:lnTo>
                    <a:pt x="3111" y="840"/>
                  </a:lnTo>
                  <a:lnTo>
                    <a:pt x="3126" y="750"/>
                  </a:lnTo>
                  <a:lnTo>
                    <a:pt x="3138" y="660"/>
                  </a:lnTo>
                  <a:lnTo>
                    <a:pt x="3150" y="569"/>
                  </a:lnTo>
                  <a:lnTo>
                    <a:pt x="3160" y="477"/>
                  </a:lnTo>
                  <a:lnTo>
                    <a:pt x="3168" y="386"/>
                  </a:lnTo>
                  <a:lnTo>
                    <a:pt x="3175" y="294"/>
                  </a:lnTo>
                  <a:lnTo>
                    <a:pt x="3181" y="201"/>
                  </a:lnTo>
                  <a:lnTo>
                    <a:pt x="3185" y="108"/>
                  </a:lnTo>
                  <a:lnTo>
                    <a:pt x="3187" y="14"/>
                  </a:lnTo>
                  <a:lnTo>
                    <a:pt x="2287" y="0"/>
                  </a:lnTo>
                  <a:lnTo>
                    <a:pt x="2287" y="0"/>
                  </a:lnTo>
                  <a:lnTo>
                    <a:pt x="2285" y="79"/>
                  </a:lnTo>
                  <a:lnTo>
                    <a:pt x="2281" y="157"/>
                  </a:lnTo>
                  <a:lnTo>
                    <a:pt x="2277" y="234"/>
                  </a:lnTo>
                  <a:lnTo>
                    <a:pt x="2271" y="312"/>
                  </a:lnTo>
                  <a:lnTo>
                    <a:pt x="2263" y="389"/>
                  </a:lnTo>
                  <a:lnTo>
                    <a:pt x="2255" y="466"/>
                  </a:lnTo>
                  <a:lnTo>
                    <a:pt x="2246" y="542"/>
                  </a:lnTo>
                  <a:lnTo>
                    <a:pt x="2235" y="618"/>
                  </a:lnTo>
                  <a:lnTo>
                    <a:pt x="2223" y="693"/>
                  </a:lnTo>
                  <a:lnTo>
                    <a:pt x="2209" y="768"/>
                  </a:lnTo>
                  <a:lnTo>
                    <a:pt x="2196" y="843"/>
                  </a:lnTo>
                  <a:lnTo>
                    <a:pt x="2180" y="917"/>
                  </a:lnTo>
                  <a:lnTo>
                    <a:pt x="2163" y="991"/>
                  </a:lnTo>
                  <a:lnTo>
                    <a:pt x="2146" y="1064"/>
                  </a:lnTo>
                  <a:lnTo>
                    <a:pt x="2126" y="1137"/>
                  </a:lnTo>
                  <a:lnTo>
                    <a:pt x="2106" y="1210"/>
                  </a:lnTo>
                  <a:lnTo>
                    <a:pt x="2085" y="1282"/>
                  </a:lnTo>
                  <a:lnTo>
                    <a:pt x="2062" y="1353"/>
                  </a:lnTo>
                  <a:lnTo>
                    <a:pt x="2038" y="1425"/>
                  </a:lnTo>
                  <a:lnTo>
                    <a:pt x="2014" y="1494"/>
                  </a:lnTo>
                  <a:lnTo>
                    <a:pt x="1988" y="1565"/>
                  </a:lnTo>
                  <a:lnTo>
                    <a:pt x="1962" y="1634"/>
                  </a:lnTo>
                  <a:lnTo>
                    <a:pt x="1933" y="1703"/>
                  </a:lnTo>
                  <a:lnTo>
                    <a:pt x="1905" y="1772"/>
                  </a:lnTo>
                  <a:lnTo>
                    <a:pt x="1875" y="1839"/>
                  </a:lnTo>
                  <a:lnTo>
                    <a:pt x="1844" y="1906"/>
                  </a:lnTo>
                  <a:lnTo>
                    <a:pt x="1812" y="1973"/>
                  </a:lnTo>
                  <a:lnTo>
                    <a:pt x="1779" y="2039"/>
                  </a:lnTo>
                  <a:lnTo>
                    <a:pt x="1745" y="2105"/>
                  </a:lnTo>
                  <a:lnTo>
                    <a:pt x="1710" y="2169"/>
                  </a:lnTo>
                  <a:lnTo>
                    <a:pt x="1674" y="2234"/>
                  </a:lnTo>
                  <a:lnTo>
                    <a:pt x="1638" y="2297"/>
                  </a:lnTo>
                  <a:lnTo>
                    <a:pt x="1599" y="2361"/>
                  </a:lnTo>
                  <a:lnTo>
                    <a:pt x="1560" y="2422"/>
                  </a:lnTo>
                  <a:lnTo>
                    <a:pt x="1520" y="2484"/>
                  </a:lnTo>
                  <a:lnTo>
                    <a:pt x="1480" y="2546"/>
                  </a:lnTo>
                  <a:lnTo>
                    <a:pt x="1438" y="2606"/>
                  </a:lnTo>
                  <a:lnTo>
                    <a:pt x="1396" y="2665"/>
                  </a:lnTo>
                  <a:lnTo>
                    <a:pt x="1352" y="2724"/>
                  </a:lnTo>
                  <a:lnTo>
                    <a:pt x="1308" y="2782"/>
                  </a:lnTo>
                  <a:lnTo>
                    <a:pt x="1262" y="2840"/>
                  </a:lnTo>
                  <a:lnTo>
                    <a:pt x="1217" y="2897"/>
                  </a:lnTo>
                  <a:lnTo>
                    <a:pt x="1169" y="2953"/>
                  </a:lnTo>
                  <a:lnTo>
                    <a:pt x="1121" y="3008"/>
                  </a:lnTo>
                  <a:lnTo>
                    <a:pt x="1073" y="3063"/>
                  </a:lnTo>
                  <a:lnTo>
                    <a:pt x="1023" y="3116"/>
                  </a:lnTo>
                  <a:lnTo>
                    <a:pt x="972" y="3169"/>
                  </a:lnTo>
                  <a:lnTo>
                    <a:pt x="921" y="3221"/>
                  </a:lnTo>
                  <a:lnTo>
                    <a:pt x="870" y="3273"/>
                  </a:lnTo>
                  <a:lnTo>
                    <a:pt x="817" y="3323"/>
                  </a:lnTo>
                  <a:lnTo>
                    <a:pt x="764" y="3373"/>
                  </a:lnTo>
                  <a:lnTo>
                    <a:pt x="709" y="3422"/>
                  </a:lnTo>
                  <a:lnTo>
                    <a:pt x="654" y="3470"/>
                  </a:lnTo>
                  <a:lnTo>
                    <a:pt x="598" y="3517"/>
                  </a:lnTo>
                  <a:lnTo>
                    <a:pt x="541" y="3564"/>
                  </a:lnTo>
                  <a:lnTo>
                    <a:pt x="484" y="3609"/>
                  </a:lnTo>
                  <a:lnTo>
                    <a:pt x="426" y="3654"/>
                  </a:lnTo>
                  <a:lnTo>
                    <a:pt x="368" y="3697"/>
                  </a:lnTo>
                  <a:lnTo>
                    <a:pt x="308" y="3741"/>
                  </a:lnTo>
                  <a:lnTo>
                    <a:pt x="248" y="3782"/>
                  </a:lnTo>
                  <a:lnTo>
                    <a:pt x="187" y="3823"/>
                  </a:lnTo>
                  <a:lnTo>
                    <a:pt x="126" y="3863"/>
                  </a:lnTo>
                  <a:lnTo>
                    <a:pt x="63" y="3903"/>
                  </a:lnTo>
                  <a:lnTo>
                    <a:pt x="0" y="3940"/>
                  </a:lnTo>
                  <a:lnTo>
                    <a:pt x="0" y="394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4" name="Freeform 28">
              <a:extLst>
                <a:ext uri="{FF2B5EF4-FFF2-40B4-BE49-F238E27FC236}">
                  <a16:creationId xmlns:a16="http://schemas.microsoft.com/office/drawing/2014/main" id="{8274108E-6CCA-9842-9440-AC505265F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67063" y="5338309"/>
              <a:ext cx="1783150" cy="490077"/>
            </a:xfrm>
            <a:custGeom>
              <a:avLst/>
              <a:gdLst>
                <a:gd name="T0" fmla="*/ 2798 w 5422"/>
                <a:gd name="T1" fmla="*/ 900 h 1494"/>
                <a:gd name="T2" fmla="*/ 3027 w 5422"/>
                <a:gd name="T3" fmla="*/ 909 h 1494"/>
                <a:gd name="T4" fmla="*/ 3253 w 5422"/>
                <a:gd name="T5" fmla="*/ 930 h 1494"/>
                <a:gd name="T6" fmla="*/ 3476 w 5422"/>
                <a:gd name="T7" fmla="*/ 959 h 1494"/>
                <a:gd name="T8" fmla="*/ 3695 w 5422"/>
                <a:gd name="T9" fmla="*/ 1001 h 1494"/>
                <a:gd name="T10" fmla="*/ 3911 w 5422"/>
                <a:gd name="T11" fmla="*/ 1052 h 1494"/>
                <a:gd name="T12" fmla="*/ 4123 w 5422"/>
                <a:gd name="T13" fmla="*/ 1114 h 1494"/>
                <a:gd name="T14" fmla="*/ 4330 w 5422"/>
                <a:gd name="T15" fmla="*/ 1183 h 1494"/>
                <a:gd name="T16" fmla="*/ 4533 w 5422"/>
                <a:gd name="T17" fmla="*/ 1263 h 1494"/>
                <a:gd name="T18" fmla="*/ 4731 w 5422"/>
                <a:gd name="T19" fmla="*/ 1352 h 1494"/>
                <a:gd name="T20" fmla="*/ 4924 w 5422"/>
                <a:gd name="T21" fmla="*/ 1449 h 1494"/>
                <a:gd name="T22" fmla="*/ 5422 w 5422"/>
                <a:gd name="T23" fmla="*/ 696 h 1494"/>
                <a:gd name="T24" fmla="*/ 5193 w 5422"/>
                <a:gd name="T25" fmla="*/ 576 h 1494"/>
                <a:gd name="T26" fmla="*/ 4959 w 5422"/>
                <a:gd name="T27" fmla="*/ 466 h 1494"/>
                <a:gd name="T28" fmla="*/ 4720 w 5422"/>
                <a:gd name="T29" fmla="*/ 368 h 1494"/>
                <a:gd name="T30" fmla="*/ 4474 w 5422"/>
                <a:gd name="T31" fmla="*/ 280 h 1494"/>
                <a:gd name="T32" fmla="*/ 4223 w 5422"/>
                <a:gd name="T33" fmla="*/ 204 h 1494"/>
                <a:gd name="T34" fmla="*/ 3968 w 5422"/>
                <a:gd name="T35" fmla="*/ 140 h 1494"/>
                <a:gd name="T36" fmla="*/ 3708 w 5422"/>
                <a:gd name="T37" fmla="*/ 86 h 1494"/>
                <a:gd name="T38" fmla="*/ 3444 w 5422"/>
                <a:gd name="T39" fmla="*/ 46 h 1494"/>
                <a:gd name="T40" fmla="*/ 3176 w 5422"/>
                <a:gd name="T41" fmla="*/ 18 h 1494"/>
                <a:gd name="T42" fmla="*/ 2904 w 5422"/>
                <a:gd name="T43" fmla="*/ 3 h 1494"/>
                <a:gd name="T44" fmla="*/ 2722 w 5422"/>
                <a:gd name="T45" fmla="*/ 0 h 1494"/>
                <a:gd name="T46" fmla="*/ 2444 w 5422"/>
                <a:gd name="T47" fmla="*/ 6 h 1494"/>
                <a:gd name="T48" fmla="*/ 2172 w 5422"/>
                <a:gd name="T49" fmla="*/ 26 h 1494"/>
                <a:gd name="T50" fmla="*/ 1903 w 5422"/>
                <a:gd name="T51" fmla="*/ 59 h 1494"/>
                <a:gd name="T52" fmla="*/ 1639 w 5422"/>
                <a:gd name="T53" fmla="*/ 105 h 1494"/>
                <a:gd name="T54" fmla="*/ 1377 w 5422"/>
                <a:gd name="T55" fmla="*/ 163 h 1494"/>
                <a:gd name="T56" fmla="*/ 1122 w 5422"/>
                <a:gd name="T57" fmla="*/ 232 h 1494"/>
                <a:gd name="T58" fmla="*/ 872 w 5422"/>
                <a:gd name="T59" fmla="*/ 313 h 1494"/>
                <a:gd name="T60" fmla="*/ 626 w 5422"/>
                <a:gd name="T61" fmla="*/ 406 h 1494"/>
                <a:gd name="T62" fmla="*/ 387 w 5422"/>
                <a:gd name="T63" fmla="*/ 510 h 1494"/>
                <a:gd name="T64" fmla="*/ 153 w 5422"/>
                <a:gd name="T65" fmla="*/ 625 h 1494"/>
                <a:gd name="T66" fmla="*/ 438 w 5422"/>
                <a:gd name="T67" fmla="*/ 1494 h 1494"/>
                <a:gd name="T68" fmla="*/ 566 w 5422"/>
                <a:gd name="T69" fmla="*/ 1425 h 1494"/>
                <a:gd name="T70" fmla="*/ 762 w 5422"/>
                <a:gd name="T71" fmla="*/ 1328 h 1494"/>
                <a:gd name="T72" fmla="*/ 963 w 5422"/>
                <a:gd name="T73" fmla="*/ 1241 h 1494"/>
                <a:gd name="T74" fmla="*/ 1168 w 5422"/>
                <a:gd name="T75" fmla="*/ 1164 h 1494"/>
                <a:gd name="T76" fmla="*/ 1380 w 5422"/>
                <a:gd name="T77" fmla="*/ 1095 h 1494"/>
                <a:gd name="T78" fmla="*/ 1594 w 5422"/>
                <a:gd name="T79" fmla="*/ 1036 h 1494"/>
                <a:gd name="T80" fmla="*/ 1812 w 5422"/>
                <a:gd name="T81" fmla="*/ 988 h 1494"/>
                <a:gd name="T82" fmla="*/ 2035 w 5422"/>
                <a:gd name="T83" fmla="*/ 949 h 1494"/>
                <a:gd name="T84" fmla="*/ 2261 w 5422"/>
                <a:gd name="T85" fmla="*/ 922 h 1494"/>
                <a:gd name="T86" fmla="*/ 2489 w 5422"/>
                <a:gd name="T87" fmla="*/ 905 h 1494"/>
                <a:gd name="T88" fmla="*/ 2722 w 5422"/>
                <a:gd name="T89" fmla="*/ 89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422" h="1494">
                  <a:moveTo>
                    <a:pt x="2722" y="899"/>
                  </a:moveTo>
                  <a:lnTo>
                    <a:pt x="2722" y="899"/>
                  </a:lnTo>
                  <a:lnTo>
                    <a:pt x="2798" y="900"/>
                  </a:lnTo>
                  <a:lnTo>
                    <a:pt x="2874" y="901"/>
                  </a:lnTo>
                  <a:lnTo>
                    <a:pt x="2951" y="905"/>
                  </a:lnTo>
                  <a:lnTo>
                    <a:pt x="3027" y="909"/>
                  </a:lnTo>
                  <a:lnTo>
                    <a:pt x="3103" y="915"/>
                  </a:lnTo>
                  <a:lnTo>
                    <a:pt x="3178" y="922"/>
                  </a:lnTo>
                  <a:lnTo>
                    <a:pt x="3253" y="930"/>
                  </a:lnTo>
                  <a:lnTo>
                    <a:pt x="3328" y="939"/>
                  </a:lnTo>
                  <a:lnTo>
                    <a:pt x="3402" y="948"/>
                  </a:lnTo>
                  <a:lnTo>
                    <a:pt x="3476" y="959"/>
                  </a:lnTo>
                  <a:lnTo>
                    <a:pt x="3549" y="972"/>
                  </a:lnTo>
                  <a:lnTo>
                    <a:pt x="3622" y="986"/>
                  </a:lnTo>
                  <a:lnTo>
                    <a:pt x="3695" y="1001"/>
                  </a:lnTo>
                  <a:lnTo>
                    <a:pt x="3768" y="1017"/>
                  </a:lnTo>
                  <a:lnTo>
                    <a:pt x="3840" y="1034"/>
                  </a:lnTo>
                  <a:lnTo>
                    <a:pt x="3911" y="1052"/>
                  </a:lnTo>
                  <a:lnTo>
                    <a:pt x="3981" y="1071"/>
                  </a:lnTo>
                  <a:lnTo>
                    <a:pt x="4052" y="1092"/>
                  </a:lnTo>
                  <a:lnTo>
                    <a:pt x="4123" y="1114"/>
                  </a:lnTo>
                  <a:lnTo>
                    <a:pt x="4193" y="1135"/>
                  </a:lnTo>
                  <a:lnTo>
                    <a:pt x="4261" y="1159"/>
                  </a:lnTo>
                  <a:lnTo>
                    <a:pt x="4330" y="1183"/>
                  </a:lnTo>
                  <a:lnTo>
                    <a:pt x="4398" y="1209"/>
                  </a:lnTo>
                  <a:lnTo>
                    <a:pt x="4465" y="1236"/>
                  </a:lnTo>
                  <a:lnTo>
                    <a:pt x="4533" y="1263"/>
                  </a:lnTo>
                  <a:lnTo>
                    <a:pt x="4600" y="1292"/>
                  </a:lnTo>
                  <a:lnTo>
                    <a:pt x="4666" y="1321"/>
                  </a:lnTo>
                  <a:lnTo>
                    <a:pt x="4731" y="1352"/>
                  </a:lnTo>
                  <a:lnTo>
                    <a:pt x="4796" y="1384"/>
                  </a:lnTo>
                  <a:lnTo>
                    <a:pt x="4860" y="1416"/>
                  </a:lnTo>
                  <a:lnTo>
                    <a:pt x="4924" y="1449"/>
                  </a:lnTo>
                  <a:lnTo>
                    <a:pt x="4988" y="1485"/>
                  </a:lnTo>
                  <a:lnTo>
                    <a:pt x="5422" y="696"/>
                  </a:lnTo>
                  <a:lnTo>
                    <a:pt x="5422" y="696"/>
                  </a:lnTo>
                  <a:lnTo>
                    <a:pt x="5346" y="655"/>
                  </a:lnTo>
                  <a:lnTo>
                    <a:pt x="5271" y="615"/>
                  </a:lnTo>
                  <a:lnTo>
                    <a:pt x="5193" y="576"/>
                  </a:lnTo>
                  <a:lnTo>
                    <a:pt x="5116" y="538"/>
                  </a:lnTo>
                  <a:lnTo>
                    <a:pt x="5038" y="502"/>
                  </a:lnTo>
                  <a:lnTo>
                    <a:pt x="4959" y="466"/>
                  </a:lnTo>
                  <a:lnTo>
                    <a:pt x="4880" y="432"/>
                  </a:lnTo>
                  <a:lnTo>
                    <a:pt x="4800" y="400"/>
                  </a:lnTo>
                  <a:lnTo>
                    <a:pt x="4720" y="368"/>
                  </a:lnTo>
                  <a:lnTo>
                    <a:pt x="4638" y="337"/>
                  </a:lnTo>
                  <a:lnTo>
                    <a:pt x="4557" y="309"/>
                  </a:lnTo>
                  <a:lnTo>
                    <a:pt x="4474" y="280"/>
                  </a:lnTo>
                  <a:lnTo>
                    <a:pt x="4391" y="254"/>
                  </a:lnTo>
                  <a:lnTo>
                    <a:pt x="4308" y="228"/>
                  </a:lnTo>
                  <a:lnTo>
                    <a:pt x="4223" y="204"/>
                  </a:lnTo>
                  <a:lnTo>
                    <a:pt x="4139" y="181"/>
                  </a:lnTo>
                  <a:lnTo>
                    <a:pt x="4053" y="159"/>
                  </a:lnTo>
                  <a:lnTo>
                    <a:pt x="3968" y="140"/>
                  </a:lnTo>
                  <a:lnTo>
                    <a:pt x="3882" y="121"/>
                  </a:lnTo>
                  <a:lnTo>
                    <a:pt x="3795" y="103"/>
                  </a:lnTo>
                  <a:lnTo>
                    <a:pt x="3708" y="86"/>
                  </a:lnTo>
                  <a:lnTo>
                    <a:pt x="3621" y="71"/>
                  </a:lnTo>
                  <a:lnTo>
                    <a:pt x="3532" y="58"/>
                  </a:lnTo>
                  <a:lnTo>
                    <a:pt x="3444" y="46"/>
                  </a:lnTo>
                  <a:lnTo>
                    <a:pt x="3355" y="35"/>
                  </a:lnTo>
                  <a:lnTo>
                    <a:pt x="3266" y="26"/>
                  </a:lnTo>
                  <a:lnTo>
                    <a:pt x="3176" y="18"/>
                  </a:lnTo>
                  <a:lnTo>
                    <a:pt x="3086" y="11"/>
                  </a:lnTo>
                  <a:lnTo>
                    <a:pt x="2995" y="6"/>
                  </a:lnTo>
                  <a:lnTo>
                    <a:pt x="2904" y="3"/>
                  </a:lnTo>
                  <a:lnTo>
                    <a:pt x="2813" y="1"/>
                  </a:lnTo>
                  <a:lnTo>
                    <a:pt x="2722" y="0"/>
                  </a:lnTo>
                  <a:lnTo>
                    <a:pt x="2722" y="0"/>
                  </a:lnTo>
                  <a:lnTo>
                    <a:pt x="2629" y="1"/>
                  </a:lnTo>
                  <a:lnTo>
                    <a:pt x="2537" y="3"/>
                  </a:lnTo>
                  <a:lnTo>
                    <a:pt x="2444" y="6"/>
                  </a:lnTo>
                  <a:lnTo>
                    <a:pt x="2353" y="11"/>
                  </a:lnTo>
                  <a:lnTo>
                    <a:pt x="2263" y="18"/>
                  </a:lnTo>
                  <a:lnTo>
                    <a:pt x="2172" y="26"/>
                  </a:lnTo>
                  <a:lnTo>
                    <a:pt x="2083" y="36"/>
                  </a:lnTo>
                  <a:lnTo>
                    <a:pt x="1992" y="46"/>
                  </a:lnTo>
                  <a:lnTo>
                    <a:pt x="1903" y="59"/>
                  </a:lnTo>
                  <a:lnTo>
                    <a:pt x="1814" y="73"/>
                  </a:lnTo>
                  <a:lnTo>
                    <a:pt x="1726" y="89"/>
                  </a:lnTo>
                  <a:lnTo>
                    <a:pt x="1639" y="105"/>
                  </a:lnTo>
                  <a:lnTo>
                    <a:pt x="1551" y="123"/>
                  </a:lnTo>
                  <a:lnTo>
                    <a:pt x="1464" y="142"/>
                  </a:lnTo>
                  <a:lnTo>
                    <a:pt x="1377" y="163"/>
                  </a:lnTo>
                  <a:lnTo>
                    <a:pt x="1292" y="184"/>
                  </a:lnTo>
                  <a:lnTo>
                    <a:pt x="1207" y="207"/>
                  </a:lnTo>
                  <a:lnTo>
                    <a:pt x="1122" y="232"/>
                  </a:lnTo>
                  <a:lnTo>
                    <a:pt x="1038" y="258"/>
                  </a:lnTo>
                  <a:lnTo>
                    <a:pt x="954" y="285"/>
                  </a:lnTo>
                  <a:lnTo>
                    <a:pt x="872" y="313"/>
                  </a:lnTo>
                  <a:lnTo>
                    <a:pt x="788" y="343"/>
                  </a:lnTo>
                  <a:lnTo>
                    <a:pt x="707" y="374"/>
                  </a:lnTo>
                  <a:lnTo>
                    <a:pt x="626" y="406"/>
                  </a:lnTo>
                  <a:lnTo>
                    <a:pt x="545" y="440"/>
                  </a:lnTo>
                  <a:lnTo>
                    <a:pt x="465" y="474"/>
                  </a:lnTo>
                  <a:lnTo>
                    <a:pt x="387" y="510"/>
                  </a:lnTo>
                  <a:lnTo>
                    <a:pt x="308" y="547"/>
                  </a:lnTo>
                  <a:lnTo>
                    <a:pt x="229" y="585"/>
                  </a:lnTo>
                  <a:lnTo>
                    <a:pt x="153" y="625"/>
                  </a:lnTo>
                  <a:lnTo>
                    <a:pt x="76" y="665"/>
                  </a:lnTo>
                  <a:lnTo>
                    <a:pt x="0" y="707"/>
                  </a:lnTo>
                  <a:lnTo>
                    <a:pt x="438" y="1494"/>
                  </a:lnTo>
                  <a:lnTo>
                    <a:pt x="438" y="1494"/>
                  </a:lnTo>
                  <a:lnTo>
                    <a:pt x="501" y="1458"/>
                  </a:lnTo>
                  <a:lnTo>
                    <a:pt x="566" y="1425"/>
                  </a:lnTo>
                  <a:lnTo>
                    <a:pt x="630" y="1392"/>
                  </a:lnTo>
                  <a:lnTo>
                    <a:pt x="696" y="1360"/>
                  </a:lnTo>
                  <a:lnTo>
                    <a:pt x="762" y="1328"/>
                  </a:lnTo>
                  <a:lnTo>
                    <a:pt x="828" y="1298"/>
                  </a:lnTo>
                  <a:lnTo>
                    <a:pt x="896" y="1270"/>
                  </a:lnTo>
                  <a:lnTo>
                    <a:pt x="963" y="1241"/>
                  </a:lnTo>
                  <a:lnTo>
                    <a:pt x="1031" y="1214"/>
                  </a:lnTo>
                  <a:lnTo>
                    <a:pt x="1100" y="1189"/>
                  </a:lnTo>
                  <a:lnTo>
                    <a:pt x="1168" y="1164"/>
                  </a:lnTo>
                  <a:lnTo>
                    <a:pt x="1238" y="1140"/>
                  </a:lnTo>
                  <a:lnTo>
                    <a:pt x="1309" y="1117"/>
                  </a:lnTo>
                  <a:lnTo>
                    <a:pt x="1380" y="1095"/>
                  </a:lnTo>
                  <a:lnTo>
                    <a:pt x="1450" y="1075"/>
                  </a:lnTo>
                  <a:lnTo>
                    <a:pt x="1522" y="1055"/>
                  </a:lnTo>
                  <a:lnTo>
                    <a:pt x="1594" y="1036"/>
                  </a:lnTo>
                  <a:lnTo>
                    <a:pt x="1666" y="1019"/>
                  </a:lnTo>
                  <a:lnTo>
                    <a:pt x="1739" y="1003"/>
                  </a:lnTo>
                  <a:lnTo>
                    <a:pt x="1812" y="988"/>
                  </a:lnTo>
                  <a:lnTo>
                    <a:pt x="1886" y="974"/>
                  </a:lnTo>
                  <a:lnTo>
                    <a:pt x="1960" y="961"/>
                  </a:lnTo>
                  <a:lnTo>
                    <a:pt x="2035" y="949"/>
                  </a:lnTo>
                  <a:lnTo>
                    <a:pt x="2110" y="939"/>
                  </a:lnTo>
                  <a:lnTo>
                    <a:pt x="2185" y="930"/>
                  </a:lnTo>
                  <a:lnTo>
                    <a:pt x="2261" y="922"/>
                  </a:lnTo>
                  <a:lnTo>
                    <a:pt x="2336" y="915"/>
                  </a:lnTo>
                  <a:lnTo>
                    <a:pt x="2412" y="909"/>
                  </a:lnTo>
                  <a:lnTo>
                    <a:pt x="2489" y="905"/>
                  </a:lnTo>
                  <a:lnTo>
                    <a:pt x="2566" y="902"/>
                  </a:lnTo>
                  <a:lnTo>
                    <a:pt x="2644" y="900"/>
                  </a:lnTo>
                  <a:lnTo>
                    <a:pt x="2722" y="899"/>
                  </a:lnTo>
                  <a:lnTo>
                    <a:pt x="2722" y="899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1D8BFB-BB8E-6347-989B-222128CEAF8B}"/>
              </a:ext>
            </a:extLst>
          </p:cNvPr>
          <p:cNvGrpSpPr/>
          <p:nvPr/>
        </p:nvGrpSpPr>
        <p:grpSpPr>
          <a:xfrm>
            <a:off x="15021761" y="5219704"/>
            <a:ext cx="2880653" cy="2878350"/>
            <a:chOff x="15021761" y="5734054"/>
            <a:chExt cx="2880653" cy="2878350"/>
          </a:xfrm>
        </p:grpSpPr>
        <p:sp>
          <p:nvSpPr>
            <p:cNvPr id="65" name="Freeform 29">
              <a:extLst>
                <a:ext uri="{FF2B5EF4-FFF2-40B4-BE49-F238E27FC236}">
                  <a16:creationId xmlns:a16="http://schemas.microsoft.com/office/drawing/2014/main" id="{8B6ACF24-03BB-E94D-9AB1-1F879550F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536" y="8230465"/>
              <a:ext cx="1389707" cy="381939"/>
            </a:xfrm>
            <a:custGeom>
              <a:avLst/>
              <a:gdLst>
                <a:gd name="T0" fmla="*/ 2048 w 4231"/>
                <a:gd name="T1" fmla="*/ 460 h 1162"/>
                <a:gd name="T2" fmla="*/ 1869 w 4231"/>
                <a:gd name="T3" fmla="*/ 453 h 1162"/>
                <a:gd name="T4" fmla="*/ 1693 w 4231"/>
                <a:gd name="T5" fmla="*/ 437 h 1162"/>
                <a:gd name="T6" fmla="*/ 1519 w 4231"/>
                <a:gd name="T7" fmla="*/ 414 h 1162"/>
                <a:gd name="T8" fmla="*/ 1347 w 4231"/>
                <a:gd name="T9" fmla="*/ 382 h 1162"/>
                <a:gd name="T10" fmla="*/ 1180 w 4231"/>
                <a:gd name="T11" fmla="*/ 343 h 1162"/>
                <a:gd name="T12" fmla="*/ 1014 w 4231"/>
                <a:gd name="T13" fmla="*/ 295 h 1162"/>
                <a:gd name="T14" fmla="*/ 852 w 4231"/>
                <a:gd name="T15" fmla="*/ 240 h 1162"/>
                <a:gd name="T16" fmla="*/ 693 w 4231"/>
                <a:gd name="T17" fmla="*/ 178 h 1162"/>
                <a:gd name="T18" fmla="*/ 539 w 4231"/>
                <a:gd name="T19" fmla="*/ 110 h 1162"/>
                <a:gd name="T20" fmla="*/ 388 w 4231"/>
                <a:gd name="T21" fmla="*/ 35 h 1162"/>
                <a:gd name="T22" fmla="*/ 0 w 4231"/>
                <a:gd name="T23" fmla="*/ 622 h 1162"/>
                <a:gd name="T24" fmla="*/ 179 w 4231"/>
                <a:gd name="T25" fmla="*/ 715 h 1162"/>
                <a:gd name="T26" fmla="*/ 361 w 4231"/>
                <a:gd name="T27" fmla="*/ 799 h 1162"/>
                <a:gd name="T28" fmla="*/ 549 w 4231"/>
                <a:gd name="T29" fmla="*/ 876 h 1162"/>
                <a:gd name="T30" fmla="*/ 740 w 4231"/>
                <a:gd name="T31" fmla="*/ 944 h 1162"/>
                <a:gd name="T32" fmla="*/ 937 w 4231"/>
                <a:gd name="T33" fmla="*/ 1004 h 1162"/>
                <a:gd name="T34" fmla="*/ 1135 w 4231"/>
                <a:gd name="T35" fmla="*/ 1054 h 1162"/>
                <a:gd name="T36" fmla="*/ 1338 w 4231"/>
                <a:gd name="T37" fmla="*/ 1095 h 1162"/>
                <a:gd name="T38" fmla="*/ 1544 w 4231"/>
                <a:gd name="T39" fmla="*/ 1126 h 1162"/>
                <a:gd name="T40" fmla="*/ 1754 w 4231"/>
                <a:gd name="T41" fmla="*/ 1149 h 1162"/>
                <a:gd name="T42" fmla="*/ 1965 w 4231"/>
                <a:gd name="T43" fmla="*/ 1160 h 1162"/>
                <a:gd name="T44" fmla="*/ 2109 w 4231"/>
                <a:gd name="T45" fmla="*/ 1162 h 1162"/>
                <a:gd name="T46" fmla="*/ 2323 w 4231"/>
                <a:gd name="T47" fmla="*/ 1157 h 1162"/>
                <a:gd name="T48" fmla="*/ 2537 w 4231"/>
                <a:gd name="T49" fmla="*/ 1142 h 1162"/>
                <a:gd name="T50" fmla="*/ 2746 w 4231"/>
                <a:gd name="T51" fmla="*/ 1115 h 1162"/>
                <a:gd name="T52" fmla="*/ 2953 w 4231"/>
                <a:gd name="T53" fmla="*/ 1080 h 1162"/>
                <a:gd name="T54" fmla="*/ 3156 w 4231"/>
                <a:gd name="T55" fmla="*/ 1036 h 1162"/>
                <a:gd name="T56" fmla="*/ 3356 w 4231"/>
                <a:gd name="T57" fmla="*/ 982 h 1162"/>
                <a:gd name="T58" fmla="*/ 3551 w 4231"/>
                <a:gd name="T59" fmla="*/ 918 h 1162"/>
                <a:gd name="T60" fmla="*/ 3743 w 4231"/>
                <a:gd name="T61" fmla="*/ 846 h 1162"/>
                <a:gd name="T62" fmla="*/ 3930 w 4231"/>
                <a:gd name="T63" fmla="*/ 766 h 1162"/>
                <a:gd name="T64" fmla="*/ 4113 w 4231"/>
                <a:gd name="T65" fmla="*/ 677 h 1162"/>
                <a:gd name="T66" fmla="*/ 3891 w 4231"/>
                <a:gd name="T67" fmla="*/ 0 h 1162"/>
                <a:gd name="T68" fmla="*/ 3791 w 4231"/>
                <a:gd name="T69" fmla="*/ 54 h 1162"/>
                <a:gd name="T70" fmla="*/ 3638 w 4231"/>
                <a:gd name="T71" fmla="*/ 128 h 1162"/>
                <a:gd name="T72" fmla="*/ 3480 w 4231"/>
                <a:gd name="T73" fmla="*/ 196 h 1162"/>
                <a:gd name="T74" fmla="*/ 3319 w 4231"/>
                <a:gd name="T75" fmla="*/ 256 h 1162"/>
                <a:gd name="T76" fmla="*/ 3155 w 4231"/>
                <a:gd name="T77" fmla="*/ 310 h 1162"/>
                <a:gd name="T78" fmla="*/ 2987 w 4231"/>
                <a:gd name="T79" fmla="*/ 354 h 1162"/>
                <a:gd name="T80" fmla="*/ 2817 w 4231"/>
                <a:gd name="T81" fmla="*/ 392 h 1162"/>
                <a:gd name="T82" fmla="*/ 2644 w 4231"/>
                <a:gd name="T83" fmla="*/ 422 h 1162"/>
                <a:gd name="T84" fmla="*/ 2468 w 4231"/>
                <a:gd name="T85" fmla="*/ 443 h 1162"/>
                <a:gd name="T86" fmla="*/ 2289 w 4231"/>
                <a:gd name="T87" fmla="*/ 456 h 1162"/>
                <a:gd name="T88" fmla="*/ 2109 w 4231"/>
                <a:gd name="T89" fmla="*/ 460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31" h="1162">
                  <a:moveTo>
                    <a:pt x="2109" y="460"/>
                  </a:moveTo>
                  <a:lnTo>
                    <a:pt x="2109" y="460"/>
                  </a:lnTo>
                  <a:lnTo>
                    <a:pt x="2048" y="460"/>
                  </a:lnTo>
                  <a:lnTo>
                    <a:pt x="1989" y="459"/>
                  </a:lnTo>
                  <a:lnTo>
                    <a:pt x="1928" y="457"/>
                  </a:lnTo>
                  <a:lnTo>
                    <a:pt x="1869" y="453"/>
                  </a:lnTo>
                  <a:lnTo>
                    <a:pt x="1811" y="449"/>
                  </a:lnTo>
                  <a:lnTo>
                    <a:pt x="1751" y="443"/>
                  </a:lnTo>
                  <a:lnTo>
                    <a:pt x="1693" y="437"/>
                  </a:lnTo>
                  <a:lnTo>
                    <a:pt x="1635" y="431"/>
                  </a:lnTo>
                  <a:lnTo>
                    <a:pt x="1577" y="423"/>
                  </a:lnTo>
                  <a:lnTo>
                    <a:pt x="1519" y="414"/>
                  </a:lnTo>
                  <a:lnTo>
                    <a:pt x="1462" y="404"/>
                  </a:lnTo>
                  <a:lnTo>
                    <a:pt x="1404" y="393"/>
                  </a:lnTo>
                  <a:lnTo>
                    <a:pt x="1347" y="382"/>
                  </a:lnTo>
                  <a:lnTo>
                    <a:pt x="1291" y="369"/>
                  </a:lnTo>
                  <a:lnTo>
                    <a:pt x="1236" y="356"/>
                  </a:lnTo>
                  <a:lnTo>
                    <a:pt x="1180" y="343"/>
                  </a:lnTo>
                  <a:lnTo>
                    <a:pt x="1124" y="328"/>
                  </a:lnTo>
                  <a:lnTo>
                    <a:pt x="1069" y="312"/>
                  </a:lnTo>
                  <a:lnTo>
                    <a:pt x="1014" y="295"/>
                  </a:lnTo>
                  <a:lnTo>
                    <a:pt x="961" y="278"/>
                  </a:lnTo>
                  <a:lnTo>
                    <a:pt x="906" y="259"/>
                  </a:lnTo>
                  <a:lnTo>
                    <a:pt x="852" y="240"/>
                  </a:lnTo>
                  <a:lnTo>
                    <a:pt x="800" y="221"/>
                  </a:lnTo>
                  <a:lnTo>
                    <a:pt x="746" y="200"/>
                  </a:lnTo>
                  <a:lnTo>
                    <a:pt x="693" y="178"/>
                  </a:lnTo>
                  <a:lnTo>
                    <a:pt x="642" y="157"/>
                  </a:lnTo>
                  <a:lnTo>
                    <a:pt x="590" y="134"/>
                  </a:lnTo>
                  <a:lnTo>
                    <a:pt x="539" y="110"/>
                  </a:lnTo>
                  <a:lnTo>
                    <a:pt x="488" y="85"/>
                  </a:lnTo>
                  <a:lnTo>
                    <a:pt x="438" y="60"/>
                  </a:lnTo>
                  <a:lnTo>
                    <a:pt x="388" y="35"/>
                  </a:lnTo>
                  <a:lnTo>
                    <a:pt x="339" y="7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59" y="654"/>
                  </a:lnTo>
                  <a:lnTo>
                    <a:pt x="118" y="685"/>
                  </a:lnTo>
                  <a:lnTo>
                    <a:pt x="179" y="715"/>
                  </a:lnTo>
                  <a:lnTo>
                    <a:pt x="239" y="745"/>
                  </a:lnTo>
                  <a:lnTo>
                    <a:pt x="300" y="772"/>
                  </a:lnTo>
                  <a:lnTo>
                    <a:pt x="361" y="799"/>
                  </a:lnTo>
                  <a:lnTo>
                    <a:pt x="423" y="826"/>
                  </a:lnTo>
                  <a:lnTo>
                    <a:pt x="486" y="852"/>
                  </a:lnTo>
                  <a:lnTo>
                    <a:pt x="549" y="876"/>
                  </a:lnTo>
                  <a:lnTo>
                    <a:pt x="612" y="900"/>
                  </a:lnTo>
                  <a:lnTo>
                    <a:pt x="676" y="923"/>
                  </a:lnTo>
                  <a:lnTo>
                    <a:pt x="740" y="944"/>
                  </a:lnTo>
                  <a:lnTo>
                    <a:pt x="805" y="965"/>
                  </a:lnTo>
                  <a:lnTo>
                    <a:pt x="870" y="984"/>
                  </a:lnTo>
                  <a:lnTo>
                    <a:pt x="937" y="1004"/>
                  </a:lnTo>
                  <a:lnTo>
                    <a:pt x="1002" y="1021"/>
                  </a:lnTo>
                  <a:lnTo>
                    <a:pt x="1069" y="1038"/>
                  </a:lnTo>
                  <a:lnTo>
                    <a:pt x="1135" y="1054"/>
                  </a:lnTo>
                  <a:lnTo>
                    <a:pt x="1202" y="1069"/>
                  </a:lnTo>
                  <a:lnTo>
                    <a:pt x="1270" y="1082"/>
                  </a:lnTo>
                  <a:lnTo>
                    <a:pt x="1338" y="1095"/>
                  </a:lnTo>
                  <a:lnTo>
                    <a:pt x="1407" y="1106"/>
                  </a:lnTo>
                  <a:lnTo>
                    <a:pt x="1475" y="1117"/>
                  </a:lnTo>
                  <a:lnTo>
                    <a:pt x="1544" y="1126"/>
                  </a:lnTo>
                  <a:lnTo>
                    <a:pt x="1613" y="1135"/>
                  </a:lnTo>
                  <a:lnTo>
                    <a:pt x="1683" y="1142"/>
                  </a:lnTo>
                  <a:lnTo>
                    <a:pt x="1754" y="1149"/>
                  </a:lnTo>
                  <a:lnTo>
                    <a:pt x="1823" y="1153"/>
                  </a:lnTo>
                  <a:lnTo>
                    <a:pt x="1894" y="1157"/>
                  </a:lnTo>
                  <a:lnTo>
                    <a:pt x="1965" y="1160"/>
                  </a:lnTo>
                  <a:lnTo>
                    <a:pt x="2037" y="1161"/>
                  </a:lnTo>
                  <a:lnTo>
                    <a:pt x="2109" y="1162"/>
                  </a:lnTo>
                  <a:lnTo>
                    <a:pt x="2109" y="1162"/>
                  </a:lnTo>
                  <a:lnTo>
                    <a:pt x="2180" y="1161"/>
                  </a:lnTo>
                  <a:lnTo>
                    <a:pt x="2252" y="1160"/>
                  </a:lnTo>
                  <a:lnTo>
                    <a:pt x="2323" y="1157"/>
                  </a:lnTo>
                  <a:lnTo>
                    <a:pt x="2395" y="1153"/>
                  </a:lnTo>
                  <a:lnTo>
                    <a:pt x="2466" y="1147"/>
                  </a:lnTo>
                  <a:lnTo>
                    <a:pt x="2537" y="1142"/>
                  </a:lnTo>
                  <a:lnTo>
                    <a:pt x="2606" y="1134"/>
                  </a:lnTo>
                  <a:lnTo>
                    <a:pt x="2677" y="1126"/>
                  </a:lnTo>
                  <a:lnTo>
                    <a:pt x="2746" y="1115"/>
                  </a:lnTo>
                  <a:lnTo>
                    <a:pt x="2815" y="1105"/>
                  </a:lnTo>
                  <a:lnTo>
                    <a:pt x="2885" y="1094"/>
                  </a:lnTo>
                  <a:lnTo>
                    <a:pt x="2953" y="1080"/>
                  </a:lnTo>
                  <a:lnTo>
                    <a:pt x="3020" y="1066"/>
                  </a:lnTo>
                  <a:lnTo>
                    <a:pt x="3089" y="1052"/>
                  </a:lnTo>
                  <a:lnTo>
                    <a:pt x="3156" y="1036"/>
                  </a:lnTo>
                  <a:lnTo>
                    <a:pt x="3222" y="1018"/>
                  </a:lnTo>
                  <a:lnTo>
                    <a:pt x="3290" y="1000"/>
                  </a:lnTo>
                  <a:lnTo>
                    <a:pt x="3356" y="982"/>
                  </a:lnTo>
                  <a:lnTo>
                    <a:pt x="3421" y="961"/>
                  </a:lnTo>
                  <a:lnTo>
                    <a:pt x="3486" y="941"/>
                  </a:lnTo>
                  <a:lnTo>
                    <a:pt x="3551" y="918"/>
                  </a:lnTo>
                  <a:lnTo>
                    <a:pt x="3616" y="895"/>
                  </a:lnTo>
                  <a:lnTo>
                    <a:pt x="3679" y="871"/>
                  </a:lnTo>
                  <a:lnTo>
                    <a:pt x="3743" y="846"/>
                  </a:lnTo>
                  <a:lnTo>
                    <a:pt x="3806" y="820"/>
                  </a:lnTo>
                  <a:lnTo>
                    <a:pt x="3868" y="794"/>
                  </a:lnTo>
                  <a:lnTo>
                    <a:pt x="3930" y="766"/>
                  </a:lnTo>
                  <a:lnTo>
                    <a:pt x="3992" y="737"/>
                  </a:lnTo>
                  <a:lnTo>
                    <a:pt x="4052" y="707"/>
                  </a:lnTo>
                  <a:lnTo>
                    <a:pt x="4113" y="677"/>
                  </a:lnTo>
                  <a:lnTo>
                    <a:pt x="4172" y="645"/>
                  </a:lnTo>
                  <a:lnTo>
                    <a:pt x="4231" y="613"/>
                  </a:lnTo>
                  <a:lnTo>
                    <a:pt x="3891" y="0"/>
                  </a:lnTo>
                  <a:lnTo>
                    <a:pt x="3891" y="0"/>
                  </a:lnTo>
                  <a:lnTo>
                    <a:pt x="3841" y="27"/>
                  </a:lnTo>
                  <a:lnTo>
                    <a:pt x="3791" y="54"/>
                  </a:lnTo>
                  <a:lnTo>
                    <a:pt x="3740" y="79"/>
                  </a:lnTo>
                  <a:lnTo>
                    <a:pt x="3689" y="104"/>
                  </a:lnTo>
                  <a:lnTo>
                    <a:pt x="3638" y="128"/>
                  </a:lnTo>
                  <a:lnTo>
                    <a:pt x="3585" y="151"/>
                  </a:lnTo>
                  <a:lnTo>
                    <a:pt x="3533" y="174"/>
                  </a:lnTo>
                  <a:lnTo>
                    <a:pt x="3480" y="196"/>
                  </a:lnTo>
                  <a:lnTo>
                    <a:pt x="3427" y="216"/>
                  </a:lnTo>
                  <a:lnTo>
                    <a:pt x="3373" y="237"/>
                  </a:lnTo>
                  <a:lnTo>
                    <a:pt x="3319" y="256"/>
                  </a:lnTo>
                  <a:lnTo>
                    <a:pt x="3265" y="274"/>
                  </a:lnTo>
                  <a:lnTo>
                    <a:pt x="3210" y="293"/>
                  </a:lnTo>
                  <a:lnTo>
                    <a:pt x="3155" y="310"/>
                  </a:lnTo>
                  <a:lnTo>
                    <a:pt x="3100" y="326"/>
                  </a:lnTo>
                  <a:lnTo>
                    <a:pt x="3044" y="340"/>
                  </a:lnTo>
                  <a:lnTo>
                    <a:pt x="2987" y="354"/>
                  </a:lnTo>
                  <a:lnTo>
                    <a:pt x="2931" y="368"/>
                  </a:lnTo>
                  <a:lnTo>
                    <a:pt x="2874" y="380"/>
                  </a:lnTo>
                  <a:lnTo>
                    <a:pt x="2817" y="392"/>
                  </a:lnTo>
                  <a:lnTo>
                    <a:pt x="2759" y="403"/>
                  </a:lnTo>
                  <a:lnTo>
                    <a:pt x="2702" y="412"/>
                  </a:lnTo>
                  <a:lnTo>
                    <a:pt x="2644" y="422"/>
                  </a:lnTo>
                  <a:lnTo>
                    <a:pt x="2586" y="430"/>
                  </a:lnTo>
                  <a:lnTo>
                    <a:pt x="2526" y="437"/>
                  </a:lnTo>
                  <a:lnTo>
                    <a:pt x="2468" y="443"/>
                  </a:lnTo>
                  <a:lnTo>
                    <a:pt x="2409" y="449"/>
                  </a:lnTo>
                  <a:lnTo>
                    <a:pt x="2348" y="452"/>
                  </a:lnTo>
                  <a:lnTo>
                    <a:pt x="2289" y="456"/>
                  </a:lnTo>
                  <a:lnTo>
                    <a:pt x="2228" y="459"/>
                  </a:lnTo>
                  <a:lnTo>
                    <a:pt x="2169" y="460"/>
                  </a:lnTo>
                  <a:lnTo>
                    <a:pt x="2109" y="460"/>
                  </a:lnTo>
                  <a:lnTo>
                    <a:pt x="2109" y="46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6" name="Freeform 30">
              <a:extLst>
                <a:ext uri="{FF2B5EF4-FFF2-40B4-BE49-F238E27FC236}">
                  <a16:creationId xmlns:a16="http://schemas.microsoft.com/office/drawing/2014/main" id="{9C646E0C-9498-924C-B22E-C1687BB66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4064" y="7197387"/>
              <a:ext cx="823701" cy="1217143"/>
            </a:xfrm>
            <a:custGeom>
              <a:avLst/>
              <a:gdLst>
                <a:gd name="T0" fmla="*/ 0 w 2510"/>
                <a:gd name="T1" fmla="*/ 12 h 3704"/>
                <a:gd name="T2" fmla="*/ 9 w 2510"/>
                <a:gd name="T3" fmla="*/ 231 h 3704"/>
                <a:gd name="T4" fmla="*/ 29 w 2510"/>
                <a:gd name="T5" fmla="*/ 448 h 3704"/>
                <a:gd name="T6" fmla="*/ 59 w 2510"/>
                <a:gd name="T7" fmla="*/ 662 h 3704"/>
                <a:gd name="T8" fmla="*/ 100 w 2510"/>
                <a:gd name="T9" fmla="*/ 872 h 3704"/>
                <a:gd name="T10" fmla="*/ 150 w 2510"/>
                <a:gd name="T11" fmla="*/ 1079 h 3704"/>
                <a:gd name="T12" fmla="*/ 211 w 2510"/>
                <a:gd name="T13" fmla="*/ 1281 h 3704"/>
                <a:gd name="T14" fmla="*/ 281 w 2510"/>
                <a:gd name="T15" fmla="*/ 1480 h 3704"/>
                <a:gd name="T16" fmla="*/ 359 w 2510"/>
                <a:gd name="T17" fmla="*/ 1674 h 3704"/>
                <a:gd name="T18" fmla="*/ 447 w 2510"/>
                <a:gd name="T19" fmla="*/ 1862 h 3704"/>
                <a:gd name="T20" fmla="*/ 543 w 2510"/>
                <a:gd name="T21" fmla="*/ 2047 h 3704"/>
                <a:gd name="T22" fmla="*/ 647 w 2510"/>
                <a:gd name="T23" fmla="*/ 2225 h 3704"/>
                <a:gd name="T24" fmla="*/ 760 w 2510"/>
                <a:gd name="T25" fmla="*/ 2398 h 3704"/>
                <a:gd name="T26" fmla="*/ 880 w 2510"/>
                <a:gd name="T27" fmla="*/ 2566 h 3704"/>
                <a:gd name="T28" fmla="*/ 1009 w 2510"/>
                <a:gd name="T29" fmla="*/ 2728 h 3704"/>
                <a:gd name="T30" fmla="*/ 1143 w 2510"/>
                <a:gd name="T31" fmla="*/ 2883 h 3704"/>
                <a:gd name="T32" fmla="*/ 1286 w 2510"/>
                <a:gd name="T33" fmla="*/ 3032 h 3704"/>
                <a:gd name="T34" fmla="*/ 1434 w 2510"/>
                <a:gd name="T35" fmla="*/ 3173 h 3704"/>
                <a:gd name="T36" fmla="*/ 1591 w 2510"/>
                <a:gd name="T37" fmla="*/ 3308 h 3704"/>
                <a:gd name="T38" fmla="*/ 1753 w 2510"/>
                <a:gd name="T39" fmla="*/ 3436 h 3704"/>
                <a:gd name="T40" fmla="*/ 1920 w 2510"/>
                <a:gd name="T41" fmla="*/ 3556 h 3704"/>
                <a:gd name="T42" fmla="*/ 2094 w 2510"/>
                <a:gd name="T43" fmla="*/ 3668 h 3704"/>
                <a:gd name="T44" fmla="*/ 2510 w 2510"/>
                <a:gd name="T45" fmla="*/ 3100 h 3704"/>
                <a:gd name="T46" fmla="*/ 2363 w 2510"/>
                <a:gd name="T47" fmla="*/ 3008 h 3704"/>
                <a:gd name="T48" fmla="*/ 2221 w 2510"/>
                <a:gd name="T49" fmla="*/ 2910 h 3704"/>
                <a:gd name="T50" fmla="*/ 2082 w 2510"/>
                <a:gd name="T51" fmla="*/ 2805 h 3704"/>
                <a:gd name="T52" fmla="*/ 1950 w 2510"/>
                <a:gd name="T53" fmla="*/ 2694 h 3704"/>
                <a:gd name="T54" fmla="*/ 1823 w 2510"/>
                <a:gd name="T55" fmla="*/ 2576 h 3704"/>
                <a:gd name="T56" fmla="*/ 1701 w 2510"/>
                <a:gd name="T57" fmla="*/ 2453 h 3704"/>
                <a:gd name="T58" fmla="*/ 1586 w 2510"/>
                <a:gd name="T59" fmla="*/ 2325 h 3704"/>
                <a:gd name="T60" fmla="*/ 1477 w 2510"/>
                <a:gd name="T61" fmla="*/ 2191 h 3704"/>
                <a:gd name="T62" fmla="*/ 1373 w 2510"/>
                <a:gd name="T63" fmla="*/ 2052 h 3704"/>
                <a:gd name="T64" fmla="*/ 1277 w 2510"/>
                <a:gd name="T65" fmla="*/ 1909 h 3704"/>
                <a:gd name="T66" fmla="*/ 1187 w 2510"/>
                <a:gd name="T67" fmla="*/ 1759 h 3704"/>
                <a:gd name="T68" fmla="*/ 1103 w 2510"/>
                <a:gd name="T69" fmla="*/ 1606 h 3704"/>
                <a:gd name="T70" fmla="*/ 1027 w 2510"/>
                <a:gd name="T71" fmla="*/ 1449 h 3704"/>
                <a:gd name="T72" fmla="*/ 958 w 2510"/>
                <a:gd name="T73" fmla="*/ 1288 h 3704"/>
                <a:gd name="T74" fmla="*/ 898 w 2510"/>
                <a:gd name="T75" fmla="*/ 1122 h 3704"/>
                <a:gd name="T76" fmla="*/ 844 w 2510"/>
                <a:gd name="T77" fmla="*/ 953 h 3704"/>
                <a:gd name="T78" fmla="*/ 799 w 2510"/>
                <a:gd name="T79" fmla="*/ 781 h 3704"/>
                <a:gd name="T80" fmla="*/ 762 w 2510"/>
                <a:gd name="T81" fmla="*/ 606 h 3704"/>
                <a:gd name="T82" fmla="*/ 734 w 2510"/>
                <a:gd name="T83" fmla="*/ 427 h 3704"/>
                <a:gd name="T84" fmla="*/ 713 w 2510"/>
                <a:gd name="T85" fmla="*/ 246 h 3704"/>
                <a:gd name="T86" fmla="*/ 702 w 2510"/>
                <a:gd name="T87" fmla="*/ 62 h 3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510" h="3704">
                  <a:moveTo>
                    <a:pt x="700" y="0"/>
                  </a:moveTo>
                  <a:lnTo>
                    <a:pt x="0" y="12"/>
                  </a:lnTo>
                  <a:lnTo>
                    <a:pt x="0" y="12"/>
                  </a:lnTo>
                  <a:lnTo>
                    <a:pt x="1" y="85"/>
                  </a:lnTo>
                  <a:lnTo>
                    <a:pt x="4" y="159"/>
                  </a:lnTo>
                  <a:lnTo>
                    <a:pt x="9" y="231"/>
                  </a:lnTo>
                  <a:lnTo>
                    <a:pt x="15" y="304"/>
                  </a:lnTo>
                  <a:lnTo>
                    <a:pt x="21" y="376"/>
                  </a:lnTo>
                  <a:lnTo>
                    <a:pt x="29" y="448"/>
                  </a:lnTo>
                  <a:lnTo>
                    <a:pt x="39" y="520"/>
                  </a:lnTo>
                  <a:lnTo>
                    <a:pt x="48" y="592"/>
                  </a:lnTo>
                  <a:lnTo>
                    <a:pt x="59" y="662"/>
                  </a:lnTo>
                  <a:lnTo>
                    <a:pt x="72" y="732"/>
                  </a:lnTo>
                  <a:lnTo>
                    <a:pt x="85" y="803"/>
                  </a:lnTo>
                  <a:lnTo>
                    <a:pt x="100" y="872"/>
                  </a:lnTo>
                  <a:lnTo>
                    <a:pt x="116" y="942"/>
                  </a:lnTo>
                  <a:lnTo>
                    <a:pt x="133" y="1010"/>
                  </a:lnTo>
                  <a:lnTo>
                    <a:pt x="150" y="1079"/>
                  </a:lnTo>
                  <a:lnTo>
                    <a:pt x="170" y="1146"/>
                  </a:lnTo>
                  <a:lnTo>
                    <a:pt x="190" y="1214"/>
                  </a:lnTo>
                  <a:lnTo>
                    <a:pt x="211" y="1281"/>
                  </a:lnTo>
                  <a:lnTo>
                    <a:pt x="233" y="1348"/>
                  </a:lnTo>
                  <a:lnTo>
                    <a:pt x="257" y="1413"/>
                  </a:lnTo>
                  <a:lnTo>
                    <a:pt x="281" y="1480"/>
                  </a:lnTo>
                  <a:lnTo>
                    <a:pt x="306" y="1545"/>
                  </a:lnTo>
                  <a:lnTo>
                    <a:pt x="332" y="1610"/>
                  </a:lnTo>
                  <a:lnTo>
                    <a:pt x="359" y="1674"/>
                  </a:lnTo>
                  <a:lnTo>
                    <a:pt x="388" y="1736"/>
                  </a:lnTo>
                  <a:lnTo>
                    <a:pt x="416" y="1800"/>
                  </a:lnTo>
                  <a:lnTo>
                    <a:pt x="447" y="1862"/>
                  </a:lnTo>
                  <a:lnTo>
                    <a:pt x="478" y="1925"/>
                  </a:lnTo>
                  <a:lnTo>
                    <a:pt x="510" y="1985"/>
                  </a:lnTo>
                  <a:lnTo>
                    <a:pt x="543" y="2047"/>
                  </a:lnTo>
                  <a:lnTo>
                    <a:pt x="577" y="2107"/>
                  </a:lnTo>
                  <a:lnTo>
                    <a:pt x="611" y="2167"/>
                  </a:lnTo>
                  <a:lnTo>
                    <a:pt x="647" y="2225"/>
                  </a:lnTo>
                  <a:lnTo>
                    <a:pt x="683" y="2284"/>
                  </a:lnTo>
                  <a:lnTo>
                    <a:pt x="721" y="2341"/>
                  </a:lnTo>
                  <a:lnTo>
                    <a:pt x="760" y="2398"/>
                  </a:lnTo>
                  <a:lnTo>
                    <a:pt x="799" y="2455"/>
                  </a:lnTo>
                  <a:lnTo>
                    <a:pt x="840" y="2511"/>
                  </a:lnTo>
                  <a:lnTo>
                    <a:pt x="880" y="2566"/>
                  </a:lnTo>
                  <a:lnTo>
                    <a:pt x="922" y="2621"/>
                  </a:lnTo>
                  <a:lnTo>
                    <a:pt x="964" y="2675"/>
                  </a:lnTo>
                  <a:lnTo>
                    <a:pt x="1009" y="2728"/>
                  </a:lnTo>
                  <a:lnTo>
                    <a:pt x="1052" y="2781"/>
                  </a:lnTo>
                  <a:lnTo>
                    <a:pt x="1098" y="2832"/>
                  </a:lnTo>
                  <a:lnTo>
                    <a:pt x="1143" y="2883"/>
                  </a:lnTo>
                  <a:lnTo>
                    <a:pt x="1190" y="2934"/>
                  </a:lnTo>
                  <a:lnTo>
                    <a:pt x="1237" y="2983"/>
                  </a:lnTo>
                  <a:lnTo>
                    <a:pt x="1286" y="3032"/>
                  </a:lnTo>
                  <a:lnTo>
                    <a:pt x="1335" y="3080"/>
                  </a:lnTo>
                  <a:lnTo>
                    <a:pt x="1384" y="3127"/>
                  </a:lnTo>
                  <a:lnTo>
                    <a:pt x="1434" y="3173"/>
                  </a:lnTo>
                  <a:lnTo>
                    <a:pt x="1486" y="3219"/>
                  </a:lnTo>
                  <a:lnTo>
                    <a:pt x="1538" y="3265"/>
                  </a:lnTo>
                  <a:lnTo>
                    <a:pt x="1591" y="3308"/>
                  </a:lnTo>
                  <a:lnTo>
                    <a:pt x="1643" y="3351"/>
                  </a:lnTo>
                  <a:lnTo>
                    <a:pt x="1698" y="3395"/>
                  </a:lnTo>
                  <a:lnTo>
                    <a:pt x="1753" y="3436"/>
                  </a:lnTo>
                  <a:lnTo>
                    <a:pt x="1807" y="3477"/>
                  </a:lnTo>
                  <a:lnTo>
                    <a:pt x="1863" y="3517"/>
                  </a:lnTo>
                  <a:lnTo>
                    <a:pt x="1920" y="3556"/>
                  </a:lnTo>
                  <a:lnTo>
                    <a:pt x="1977" y="3594"/>
                  </a:lnTo>
                  <a:lnTo>
                    <a:pt x="2036" y="3631"/>
                  </a:lnTo>
                  <a:lnTo>
                    <a:pt x="2094" y="3668"/>
                  </a:lnTo>
                  <a:lnTo>
                    <a:pt x="2153" y="3704"/>
                  </a:lnTo>
                  <a:lnTo>
                    <a:pt x="2510" y="3100"/>
                  </a:lnTo>
                  <a:lnTo>
                    <a:pt x="2510" y="3100"/>
                  </a:lnTo>
                  <a:lnTo>
                    <a:pt x="2460" y="3071"/>
                  </a:lnTo>
                  <a:lnTo>
                    <a:pt x="2411" y="3040"/>
                  </a:lnTo>
                  <a:lnTo>
                    <a:pt x="2363" y="3008"/>
                  </a:lnTo>
                  <a:lnTo>
                    <a:pt x="2314" y="2976"/>
                  </a:lnTo>
                  <a:lnTo>
                    <a:pt x="2267" y="2943"/>
                  </a:lnTo>
                  <a:lnTo>
                    <a:pt x="2221" y="2910"/>
                  </a:lnTo>
                  <a:lnTo>
                    <a:pt x="2174" y="2875"/>
                  </a:lnTo>
                  <a:lnTo>
                    <a:pt x="2128" y="2840"/>
                  </a:lnTo>
                  <a:lnTo>
                    <a:pt x="2082" y="2805"/>
                  </a:lnTo>
                  <a:lnTo>
                    <a:pt x="2038" y="2768"/>
                  </a:lnTo>
                  <a:lnTo>
                    <a:pt x="1993" y="2732"/>
                  </a:lnTo>
                  <a:lnTo>
                    <a:pt x="1950" y="2694"/>
                  </a:lnTo>
                  <a:lnTo>
                    <a:pt x="1907" y="2655"/>
                  </a:lnTo>
                  <a:lnTo>
                    <a:pt x="1865" y="2616"/>
                  </a:lnTo>
                  <a:lnTo>
                    <a:pt x="1823" y="2576"/>
                  </a:lnTo>
                  <a:lnTo>
                    <a:pt x="1781" y="2536"/>
                  </a:lnTo>
                  <a:lnTo>
                    <a:pt x="1741" y="2495"/>
                  </a:lnTo>
                  <a:lnTo>
                    <a:pt x="1701" y="2453"/>
                  </a:lnTo>
                  <a:lnTo>
                    <a:pt x="1663" y="2411"/>
                  </a:lnTo>
                  <a:lnTo>
                    <a:pt x="1624" y="2369"/>
                  </a:lnTo>
                  <a:lnTo>
                    <a:pt x="1586" y="2325"/>
                  </a:lnTo>
                  <a:lnTo>
                    <a:pt x="1548" y="2281"/>
                  </a:lnTo>
                  <a:lnTo>
                    <a:pt x="1512" y="2236"/>
                  </a:lnTo>
                  <a:lnTo>
                    <a:pt x="1477" y="2191"/>
                  </a:lnTo>
                  <a:lnTo>
                    <a:pt x="1441" y="2145"/>
                  </a:lnTo>
                  <a:lnTo>
                    <a:pt x="1407" y="2099"/>
                  </a:lnTo>
                  <a:lnTo>
                    <a:pt x="1373" y="2052"/>
                  </a:lnTo>
                  <a:lnTo>
                    <a:pt x="1340" y="2005"/>
                  </a:lnTo>
                  <a:lnTo>
                    <a:pt x="1308" y="1957"/>
                  </a:lnTo>
                  <a:lnTo>
                    <a:pt x="1277" y="1909"/>
                  </a:lnTo>
                  <a:lnTo>
                    <a:pt x="1246" y="1860"/>
                  </a:lnTo>
                  <a:lnTo>
                    <a:pt x="1215" y="1809"/>
                  </a:lnTo>
                  <a:lnTo>
                    <a:pt x="1187" y="1759"/>
                  </a:lnTo>
                  <a:lnTo>
                    <a:pt x="1158" y="1709"/>
                  </a:lnTo>
                  <a:lnTo>
                    <a:pt x="1130" y="1658"/>
                  </a:lnTo>
                  <a:lnTo>
                    <a:pt x="1103" y="1606"/>
                  </a:lnTo>
                  <a:lnTo>
                    <a:pt x="1077" y="1555"/>
                  </a:lnTo>
                  <a:lnTo>
                    <a:pt x="1052" y="1502"/>
                  </a:lnTo>
                  <a:lnTo>
                    <a:pt x="1027" y="1449"/>
                  </a:lnTo>
                  <a:lnTo>
                    <a:pt x="1003" y="1396"/>
                  </a:lnTo>
                  <a:lnTo>
                    <a:pt x="980" y="1341"/>
                  </a:lnTo>
                  <a:lnTo>
                    <a:pt x="958" y="1288"/>
                  </a:lnTo>
                  <a:lnTo>
                    <a:pt x="937" y="1233"/>
                  </a:lnTo>
                  <a:lnTo>
                    <a:pt x="917" y="1178"/>
                  </a:lnTo>
                  <a:lnTo>
                    <a:pt x="898" y="1122"/>
                  </a:lnTo>
                  <a:lnTo>
                    <a:pt x="879" y="1066"/>
                  </a:lnTo>
                  <a:lnTo>
                    <a:pt x="861" y="1010"/>
                  </a:lnTo>
                  <a:lnTo>
                    <a:pt x="844" y="953"/>
                  </a:lnTo>
                  <a:lnTo>
                    <a:pt x="828" y="896"/>
                  </a:lnTo>
                  <a:lnTo>
                    <a:pt x="813" y="839"/>
                  </a:lnTo>
                  <a:lnTo>
                    <a:pt x="799" y="781"/>
                  </a:lnTo>
                  <a:lnTo>
                    <a:pt x="786" y="723"/>
                  </a:lnTo>
                  <a:lnTo>
                    <a:pt x="774" y="665"/>
                  </a:lnTo>
                  <a:lnTo>
                    <a:pt x="762" y="606"/>
                  </a:lnTo>
                  <a:lnTo>
                    <a:pt x="752" y="547"/>
                  </a:lnTo>
                  <a:lnTo>
                    <a:pt x="742" y="488"/>
                  </a:lnTo>
                  <a:lnTo>
                    <a:pt x="734" y="427"/>
                  </a:lnTo>
                  <a:lnTo>
                    <a:pt x="726" y="368"/>
                  </a:lnTo>
                  <a:lnTo>
                    <a:pt x="719" y="307"/>
                  </a:lnTo>
                  <a:lnTo>
                    <a:pt x="713" y="246"/>
                  </a:lnTo>
                  <a:lnTo>
                    <a:pt x="708" y="185"/>
                  </a:lnTo>
                  <a:lnTo>
                    <a:pt x="705" y="124"/>
                  </a:lnTo>
                  <a:lnTo>
                    <a:pt x="702" y="62"/>
                  </a:lnTo>
                  <a:lnTo>
                    <a:pt x="700" y="0"/>
                  </a:lnTo>
                  <a:lnTo>
                    <a:pt x="70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D467DA40-FE7A-8348-83EA-921AB97D1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21761" y="5938829"/>
              <a:ext cx="816798" cy="1219444"/>
            </a:xfrm>
            <a:custGeom>
              <a:avLst/>
              <a:gdLst>
                <a:gd name="T0" fmla="*/ 2126 w 2485"/>
                <a:gd name="T1" fmla="*/ 0 h 3715"/>
                <a:gd name="T2" fmla="*/ 1951 w 2485"/>
                <a:gd name="T3" fmla="*/ 111 h 3715"/>
                <a:gd name="T4" fmla="*/ 1782 w 2485"/>
                <a:gd name="T5" fmla="*/ 229 h 3715"/>
                <a:gd name="T6" fmla="*/ 1620 w 2485"/>
                <a:gd name="T7" fmla="*/ 355 h 3715"/>
                <a:gd name="T8" fmla="*/ 1464 w 2485"/>
                <a:gd name="T9" fmla="*/ 489 h 3715"/>
                <a:gd name="T10" fmla="*/ 1313 w 2485"/>
                <a:gd name="T11" fmla="*/ 629 h 3715"/>
                <a:gd name="T12" fmla="*/ 1169 w 2485"/>
                <a:gd name="T13" fmla="*/ 776 h 3715"/>
                <a:gd name="T14" fmla="*/ 1034 w 2485"/>
                <a:gd name="T15" fmla="*/ 930 h 3715"/>
                <a:gd name="T16" fmla="*/ 905 w 2485"/>
                <a:gd name="T17" fmla="*/ 1090 h 3715"/>
                <a:gd name="T18" fmla="*/ 783 w 2485"/>
                <a:gd name="T19" fmla="*/ 1257 h 3715"/>
                <a:gd name="T20" fmla="*/ 668 w 2485"/>
                <a:gd name="T21" fmla="*/ 1428 h 3715"/>
                <a:gd name="T22" fmla="*/ 563 w 2485"/>
                <a:gd name="T23" fmla="*/ 1606 h 3715"/>
                <a:gd name="T24" fmla="*/ 465 w 2485"/>
                <a:gd name="T25" fmla="*/ 1789 h 3715"/>
                <a:gd name="T26" fmla="*/ 376 w 2485"/>
                <a:gd name="T27" fmla="*/ 1977 h 3715"/>
                <a:gd name="T28" fmla="*/ 296 w 2485"/>
                <a:gd name="T29" fmla="*/ 2170 h 3715"/>
                <a:gd name="T30" fmla="*/ 224 w 2485"/>
                <a:gd name="T31" fmla="*/ 2366 h 3715"/>
                <a:gd name="T32" fmla="*/ 163 w 2485"/>
                <a:gd name="T33" fmla="*/ 2568 h 3715"/>
                <a:gd name="T34" fmla="*/ 110 w 2485"/>
                <a:gd name="T35" fmla="*/ 2774 h 3715"/>
                <a:gd name="T36" fmla="*/ 68 w 2485"/>
                <a:gd name="T37" fmla="*/ 2982 h 3715"/>
                <a:gd name="T38" fmla="*/ 35 w 2485"/>
                <a:gd name="T39" fmla="*/ 3196 h 3715"/>
                <a:gd name="T40" fmla="*/ 13 w 2485"/>
                <a:gd name="T41" fmla="*/ 3412 h 3715"/>
                <a:gd name="T42" fmla="*/ 1 w 2485"/>
                <a:gd name="T43" fmla="*/ 3631 h 3715"/>
                <a:gd name="T44" fmla="*/ 700 w 2485"/>
                <a:gd name="T45" fmla="*/ 3715 h 3715"/>
                <a:gd name="T46" fmla="*/ 707 w 2485"/>
                <a:gd name="T47" fmla="*/ 3530 h 3715"/>
                <a:gd name="T48" fmla="*/ 723 w 2485"/>
                <a:gd name="T49" fmla="*/ 3348 h 3715"/>
                <a:gd name="T50" fmla="*/ 747 w 2485"/>
                <a:gd name="T51" fmla="*/ 3169 h 3715"/>
                <a:gd name="T52" fmla="*/ 780 w 2485"/>
                <a:gd name="T53" fmla="*/ 2992 h 3715"/>
                <a:gd name="T54" fmla="*/ 821 w 2485"/>
                <a:gd name="T55" fmla="*/ 2818 h 3715"/>
                <a:gd name="T56" fmla="*/ 872 w 2485"/>
                <a:gd name="T57" fmla="*/ 2647 h 3715"/>
                <a:gd name="T58" fmla="*/ 929 w 2485"/>
                <a:gd name="T59" fmla="*/ 2480 h 3715"/>
                <a:gd name="T60" fmla="*/ 994 w 2485"/>
                <a:gd name="T61" fmla="*/ 2317 h 3715"/>
                <a:gd name="T62" fmla="*/ 1066 w 2485"/>
                <a:gd name="T63" fmla="*/ 2157 h 3715"/>
                <a:gd name="T64" fmla="*/ 1145 w 2485"/>
                <a:gd name="T65" fmla="*/ 2003 h 3715"/>
                <a:gd name="T66" fmla="*/ 1232 w 2485"/>
                <a:gd name="T67" fmla="*/ 1851 h 3715"/>
                <a:gd name="T68" fmla="*/ 1325 w 2485"/>
                <a:gd name="T69" fmla="*/ 1705 h 3715"/>
                <a:gd name="T70" fmla="*/ 1425 w 2485"/>
                <a:gd name="T71" fmla="*/ 1565 h 3715"/>
                <a:gd name="T72" fmla="*/ 1531 w 2485"/>
                <a:gd name="T73" fmla="*/ 1428 h 3715"/>
                <a:gd name="T74" fmla="*/ 1644 w 2485"/>
                <a:gd name="T75" fmla="*/ 1297 h 3715"/>
                <a:gd name="T76" fmla="*/ 1763 w 2485"/>
                <a:gd name="T77" fmla="*/ 1171 h 3715"/>
                <a:gd name="T78" fmla="*/ 1886 w 2485"/>
                <a:gd name="T79" fmla="*/ 1051 h 3715"/>
                <a:gd name="T80" fmla="*/ 2016 w 2485"/>
                <a:gd name="T81" fmla="*/ 937 h 3715"/>
                <a:gd name="T82" fmla="*/ 2151 w 2485"/>
                <a:gd name="T83" fmla="*/ 830 h 3715"/>
                <a:gd name="T84" fmla="*/ 2291 w 2485"/>
                <a:gd name="T85" fmla="*/ 727 h 3715"/>
                <a:gd name="T86" fmla="*/ 2436 w 2485"/>
                <a:gd name="T87" fmla="*/ 632 h 3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85" h="3715">
                  <a:moveTo>
                    <a:pt x="2485" y="603"/>
                  </a:moveTo>
                  <a:lnTo>
                    <a:pt x="2126" y="0"/>
                  </a:lnTo>
                  <a:lnTo>
                    <a:pt x="2126" y="0"/>
                  </a:lnTo>
                  <a:lnTo>
                    <a:pt x="2068" y="37"/>
                  </a:lnTo>
                  <a:lnTo>
                    <a:pt x="2009" y="73"/>
                  </a:lnTo>
                  <a:lnTo>
                    <a:pt x="1951" y="111"/>
                  </a:lnTo>
                  <a:lnTo>
                    <a:pt x="1894" y="150"/>
                  </a:lnTo>
                  <a:lnTo>
                    <a:pt x="1838" y="188"/>
                  </a:lnTo>
                  <a:lnTo>
                    <a:pt x="1782" y="229"/>
                  </a:lnTo>
                  <a:lnTo>
                    <a:pt x="1727" y="271"/>
                  </a:lnTo>
                  <a:lnTo>
                    <a:pt x="1674" y="312"/>
                  </a:lnTo>
                  <a:lnTo>
                    <a:pt x="1620" y="355"/>
                  </a:lnTo>
                  <a:lnTo>
                    <a:pt x="1567" y="398"/>
                  </a:lnTo>
                  <a:lnTo>
                    <a:pt x="1515" y="443"/>
                  </a:lnTo>
                  <a:lnTo>
                    <a:pt x="1464" y="489"/>
                  </a:lnTo>
                  <a:lnTo>
                    <a:pt x="1412" y="534"/>
                  </a:lnTo>
                  <a:lnTo>
                    <a:pt x="1362" y="581"/>
                  </a:lnTo>
                  <a:lnTo>
                    <a:pt x="1313" y="629"/>
                  </a:lnTo>
                  <a:lnTo>
                    <a:pt x="1265" y="677"/>
                  </a:lnTo>
                  <a:lnTo>
                    <a:pt x="1217" y="726"/>
                  </a:lnTo>
                  <a:lnTo>
                    <a:pt x="1169" y="776"/>
                  </a:lnTo>
                  <a:lnTo>
                    <a:pt x="1124" y="826"/>
                  </a:lnTo>
                  <a:lnTo>
                    <a:pt x="1078" y="878"/>
                  </a:lnTo>
                  <a:lnTo>
                    <a:pt x="1034" y="930"/>
                  </a:lnTo>
                  <a:lnTo>
                    <a:pt x="990" y="983"/>
                  </a:lnTo>
                  <a:lnTo>
                    <a:pt x="947" y="1036"/>
                  </a:lnTo>
                  <a:lnTo>
                    <a:pt x="905" y="1090"/>
                  </a:lnTo>
                  <a:lnTo>
                    <a:pt x="864" y="1145"/>
                  </a:lnTo>
                  <a:lnTo>
                    <a:pt x="822" y="1201"/>
                  </a:lnTo>
                  <a:lnTo>
                    <a:pt x="783" y="1257"/>
                  </a:lnTo>
                  <a:lnTo>
                    <a:pt x="744" y="1313"/>
                  </a:lnTo>
                  <a:lnTo>
                    <a:pt x="706" y="1371"/>
                  </a:lnTo>
                  <a:lnTo>
                    <a:pt x="668" y="1428"/>
                  </a:lnTo>
                  <a:lnTo>
                    <a:pt x="633" y="1487"/>
                  </a:lnTo>
                  <a:lnTo>
                    <a:pt x="598" y="1547"/>
                  </a:lnTo>
                  <a:lnTo>
                    <a:pt x="563" y="1606"/>
                  </a:lnTo>
                  <a:lnTo>
                    <a:pt x="529" y="1666"/>
                  </a:lnTo>
                  <a:lnTo>
                    <a:pt x="497" y="1727"/>
                  </a:lnTo>
                  <a:lnTo>
                    <a:pt x="465" y="1789"/>
                  </a:lnTo>
                  <a:lnTo>
                    <a:pt x="434" y="1851"/>
                  </a:lnTo>
                  <a:lnTo>
                    <a:pt x="405" y="1914"/>
                  </a:lnTo>
                  <a:lnTo>
                    <a:pt x="376" y="1977"/>
                  </a:lnTo>
                  <a:lnTo>
                    <a:pt x="349" y="2041"/>
                  </a:lnTo>
                  <a:lnTo>
                    <a:pt x="321" y="2105"/>
                  </a:lnTo>
                  <a:lnTo>
                    <a:pt x="296" y="2170"/>
                  </a:lnTo>
                  <a:lnTo>
                    <a:pt x="271" y="2235"/>
                  </a:lnTo>
                  <a:lnTo>
                    <a:pt x="247" y="2300"/>
                  </a:lnTo>
                  <a:lnTo>
                    <a:pt x="224" y="2366"/>
                  </a:lnTo>
                  <a:lnTo>
                    <a:pt x="203" y="2433"/>
                  </a:lnTo>
                  <a:lnTo>
                    <a:pt x="182" y="2501"/>
                  </a:lnTo>
                  <a:lnTo>
                    <a:pt x="163" y="2568"/>
                  </a:lnTo>
                  <a:lnTo>
                    <a:pt x="145" y="2637"/>
                  </a:lnTo>
                  <a:lnTo>
                    <a:pt x="126" y="2705"/>
                  </a:lnTo>
                  <a:lnTo>
                    <a:pt x="110" y="2774"/>
                  </a:lnTo>
                  <a:lnTo>
                    <a:pt x="96" y="2843"/>
                  </a:lnTo>
                  <a:lnTo>
                    <a:pt x="81" y="2913"/>
                  </a:lnTo>
                  <a:lnTo>
                    <a:pt x="68" y="2982"/>
                  </a:lnTo>
                  <a:lnTo>
                    <a:pt x="56" y="3053"/>
                  </a:lnTo>
                  <a:lnTo>
                    <a:pt x="45" y="3124"/>
                  </a:lnTo>
                  <a:lnTo>
                    <a:pt x="35" y="3196"/>
                  </a:lnTo>
                  <a:lnTo>
                    <a:pt x="27" y="3267"/>
                  </a:lnTo>
                  <a:lnTo>
                    <a:pt x="19" y="3339"/>
                  </a:lnTo>
                  <a:lnTo>
                    <a:pt x="13" y="3412"/>
                  </a:lnTo>
                  <a:lnTo>
                    <a:pt x="8" y="3484"/>
                  </a:lnTo>
                  <a:lnTo>
                    <a:pt x="4" y="3557"/>
                  </a:lnTo>
                  <a:lnTo>
                    <a:pt x="1" y="3631"/>
                  </a:lnTo>
                  <a:lnTo>
                    <a:pt x="0" y="3704"/>
                  </a:lnTo>
                  <a:lnTo>
                    <a:pt x="700" y="3715"/>
                  </a:lnTo>
                  <a:lnTo>
                    <a:pt x="700" y="3715"/>
                  </a:lnTo>
                  <a:lnTo>
                    <a:pt x="701" y="3654"/>
                  </a:lnTo>
                  <a:lnTo>
                    <a:pt x="704" y="3592"/>
                  </a:lnTo>
                  <a:lnTo>
                    <a:pt x="707" y="3530"/>
                  </a:lnTo>
                  <a:lnTo>
                    <a:pt x="712" y="3469"/>
                  </a:lnTo>
                  <a:lnTo>
                    <a:pt x="717" y="3408"/>
                  </a:lnTo>
                  <a:lnTo>
                    <a:pt x="723" y="3348"/>
                  </a:lnTo>
                  <a:lnTo>
                    <a:pt x="730" y="3287"/>
                  </a:lnTo>
                  <a:lnTo>
                    <a:pt x="738" y="3228"/>
                  </a:lnTo>
                  <a:lnTo>
                    <a:pt x="747" y="3169"/>
                  </a:lnTo>
                  <a:lnTo>
                    <a:pt x="757" y="3109"/>
                  </a:lnTo>
                  <a:lnTo>
                    <a:pt x="769" y="3050"/>
                  </a:lnTo>
                  <a:lnTo>
                    <a:pt x="780" y="2992"/>
                  </a:lnTo>
                  <a:lnTo>
                    <a:pt x="793" y="2933"/>
                  </a:lnTo>
                  <a:lnTo>
                    <a:pt x="806" y="2875"/>
                  </a:lnTo>
                  <a:lnTo>
                    <a:pt x="821" y="2818"/>
                  </a:lnTo>
                  <a:lnTo>
                    <a:pt x="837" y="2760"/>
                  </a:lnTo>
                  <a:lnTo>
                    <a:pt x="853" y="2704"/>
                  </a:lnTo>
                  <a:lnTo>
                    <a:pt x="872" y="2647"/>
                  </a:lnTo>
                  <a:lnTo>
                    <a:pt x="890" y="2591"/>
                  </a:lnTo>
                  <a:lnTo>
                    <a:pt x="908" y="2535"/>
                  </a:lnTo>
                  <a:lnTo>
                    <a:pt x="929" y="2480"/>
                  </a:lnTo>
                  <a:lnTo>
                    <a:pt x="949" y="2426"/>
                  </a:lnTo>
                  <a:lnTo>
                    <a:pt x="971" y="2371"/>
                  </a:lnTo>
                  <a:lnTo>
                    <a:pt x="994" y="2317"/>
                  </a:lnTo>
                  <a:lnTo>
                    <a:pt x="1016" y="2263"/>
                  </a:lnTo>
                  <a:lnTo>
                    <a:pt x="1040" y="2211"/>
                  </a:lnTo>
                  <a:lnTo>
                    <a:pt x="1066" y="2157"/>
                  </a:lnTo>
                  <a:lnTo>
                    <a:pt x="1091" y="2106"/>
                  </a:lnTo>
                  <a:lnTo>
                    <a:pt x="1118" y="2053"/>
                  </a:lnTo>
                  <a:lnTo>
                    <a:pt x="1145" y="2003"/>
                  </a:lnTo>
                  <a:lnTo>
                    <a:pt x="1173" y="1952"/>
                  </a:lnTo>
                  <a:lnTo>
                    <a:pt x="1202" y="1902"/>
                  </a:lnTo>
                  <a:lnTo>
                    <a:pt x="1232" y="1851"/>
                  </a:lnTo>
                  <a:lnTo>
                    <a:pt x="1262" y="1802"/>
                  </a:lnTo>
                  <a:lnTo>
                    <a:pt x="1293" y="1754"/>
                  </a:lnTo>
                  <a:lnTo>
                    <a:pt x="1325" y="1705"/>
                  </a:lnTo>
                  <a:lnTo>
                    <a:pt x="1358" y="1658"/>
                  </a:lnTo>
                  <a:lnTo>
                    <a:pt x="1391" y="1611"/>
                  </a:lnTo>
                  <a:lnTo>
                    <a:pt x="1425" y="1565"/>
                  </a:lnTo>
                  <a:lnTo>
                    <a:pt x="1459" y="1518"/>
                  </a:lnTo>
                  <a:lnTo>
                    <a:pt x="1496" y="1472"/>
                  </a:lnTo>
                  <a:lnTo>
                    <a:pt x="1531" y="1428"/>
                  </a:lnTo>
                  <a:lnTo>
                    <a:pt x="1569" y="1383"/>
                  </a:lnTo>
                  <a:lnTo>
                    <a:pt x="1605" y="1340"/>
                  </a:lnTo>
                  <a:lnTo>
                    <a:pt x="1644" y="1297"/>
                  </a:lnTo>
                  <a:lnTo>
                    <a:pt x="1683" y="1254"/>
                  </a:lnTo>
                  <a:lnTo>
                    <a:pt x="1722" y="1212"/>
                  </a:lnTo>
                  <a:lnTo>
                    <a:pt x="1763" y="1171"/>
                  </a:lnTo>
                  <a:lnTo>
                    <a:pt x="1803" y="1131"/>
                  </a:lnTo>
                  <a:lnTo>
                    <a:pt x="1845" y="1091"/>
                  </a:lnTo>
                  <a:lnTo>
                    <a:pt x="1886" y="1051"/>
                  </a:lnTo>
                  <a:lnTo>
                    <a:pt x="1929" y="1012"/>
                  </a:lnTo>
                  <a:lnTo>
                    <a:pt x="1973" y="975"/>
                  </a:lnTo>
                  <a:lnTo>
                    <a:pt x="2016" y="937"/>
                  </a:lnTo>
                  <a:lnTo>
                    <a:pt x="2061" y="901"/>
                  </a:lnTo>
                  <a:lnTo>
                    <a:pt x="2106" y="864"/>
                  </a:lnTo>
                  <a:lnTo>
                    <a:pt x="2151" y="830"/>
                  </a:lnTo>
                  <a:lnTo>
                    <a:pt x="2198" y="794"/>
                  </a:lnTo>
                  <a:lnTo>
                    <a:pt x="2244" y="760"/>
                  </a:lnTo>
                  <a:lnTo>
                    <a:pt x="2291" y="727"/>
                  </a:lnTo>
                  <a:lnTo>
                    <a:pt x="2339" y="695"/>
                  </a:lnTo>
                  <a:lnTo>
                    <a:pt x="2387" y="663"/>
                  </a:lnTo>
                  <a:lnTo>
                    <a:pt x="2436" y="632"/>
                  </a:lnTo>
                  <a:lnTo>
                    <a:pt x="2485" y="603"/>
                  </a:lnTo>
                  <a:lnTo>
                    <a:pt x="2485" y="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F331BCAB-C6DD-B547-80DF-86A28EDDE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7197387"/>
              <a:ext cx="819099" cy="1212541"/>
            </a:xfrm>
            <a:custGeom>
              <a:avLst/>
              <a:gdLst>
                <a:gd name="T0" fmla="*/ 360 w 2497"/>
                <a:gd name="T1" fmla="*/ 3695 h 3695"/>
                <a:gd name="T2" fmla="*/ 534 w 2497"/>
                <a:gd name="T3" fmla="*/ 3585 h 3695"/>
                <a:gd name="T4" fmla="*/ 703 w 2497"/>
                <a:gd name="T5" fmla="*/ 3468 h 3695"/>
                <a:gd name="T6" fmla="*/ 865 w 2497"/>
                <a:gd name="T7" fmla="*/ 3342 h 3695"/>
                <a:gd name="T8" fmla="*/ 1023 w 2497"/>
                <a:gd name="T9" fmla="*/ 3210 h 3695"/>
                <a:gd name="T10" fmla="*/ 1172 w 2497"/>
                <a:gd name="T11" fmla="*/ 3071 h 3695"/>
                <a:gd name="T12" fmla="*/ 1316 w 2497"/>
                <a:gd name="T13" fmla="*/ 2924 h 3695"/>
                <a:gd name="T14" fmla="*/ 1453 w 2497"/>
                <a:gd name="T15" fmla="*/ 2772 h 3695"/>
                <a:gd name="T16" fmla="*/ 1582 w 2497"/>
                <a:gd name="T17" fmla="*/ 2612 h 3695"/>
                <a:gd name="T18" fmla="*/ 1704 w 2497"/>
                <a:gd name="T19" fmla="*/ 2446 h 3695"/>
                <a:gd name="T20" fmla="*/ 1818 w 2497"/>
                <a:gd name="T21" fmla="*/ 2276 h 3695"/>
                <a:gd name="T22" fmla="*/ 1924 w 2497"/>
                <a:gd name="T23" fmla="*/ 2099 h 3695"/>
                <a:gd name="T24" fmla="*/ 2022 w 2497"/>
                <a:gd name="T25" fmla="*/ 1918 h 3695"/>
                <a:gd name="T26" fmla="*/ 2113 w 2497"/>
                <a:gd name="T27" fmla="*/ 1731 h 3695"/>
                <a:gd name="T28" fmla="*/ 2194 w 2497"/>
                <a:gd name="T29" fmla="*/ 1539 h 3695"/>
                <a:gd name="T30" fmla="*/ 2266 w 2497"/>
                <a:gd name="T31" fmla="*/ 1343 h 3695"/>
                <a:gd name="T32" fmla="*/ 2328 w 2497"/>
                <a:gd name="T33" fmla="*/ 1142 h 3695"/>
                <a:gd name="T34" fmla="*/ 2382 w 2497"/>
                <a:gd name="T35" fmla="*/ 937 h 3695"/>
                <a:gd name="T36" fmla="*/ 2425 w 2497"/>
                <a:gd name="T37" fmla="*/ 730 h 3695"/>
                <a:gd name="T38" fmla="*/ 2460 w 2497"/>
                <a:gd name="T39" fmla="*/ 517 h 3695"/>
                <a:gd name="T40" fmla="*/ 2482 w 2497"/>
                <a:gd name="T41" fmla="*/ 303 h 3695"/>
                <a:gd name="T42" fmla="*/ 2496 w 2497"/>
                <a:gd name="T43" fmla="*/ 85 h 3695"/>
                <a:gd name="T44" fmla="*/ 1797 w 2497"/>
                <a:gd name="T45" fmla="*/ 0 h 3695"/>
                <a:gd name="T46" fmla="*/ 1789 w 2497"/>
                <a:gd name="T47" fmla="*/ 184 h 3695"/>
                <a:gd name="T48" fmla="*/ 1771 w 2497"/>
                <a:gd name="T49" fmla="*/ 366 h 3695"/>
                <a:gd name="T50" fmla="*/ 1746 w 2497"/>
                <a:gd name="T51" fmla="*/ 545 h 3695"/>
                <a:gd name="T52" fmla="*/ 1712 w 2497"/>
                <a:gd name="T53" fmla="*/ 720 h 3695"/>
                <a:gd name="T54" fmla="*/ 1670 w 2497"/>
                <a:gd name="T55" fmla="*/ 893 h 3695"/>
                <a:gd name="T56" fmla="*/ 1620 w 2497"/>
                <a:gd name="T57" fmla="*/ 1063 h 3695"/>
                <a:gd name="T58" fmla="*/ 1561 w 2497"/>
                <a:gd name="T59" fmla="*/ 1228 h 3695"/>
                <a:gd name="T60" fmla="*/ 1496 w 2497"/>
                <a:gd name="T61" fmla="*/ 1390 h 3695"/>
                <a:gd name="T62" fmla="*/ 1423 w 2497"/>
                <a:gd name="T63" fmla="*/ 1549 h 3695"/>
                <a:gd name="T64" fmla="*/ 1342 w 2497"/>
                <a:gd name="T65" fmla="*/ 1703 h 3695"/>
                <a:gd name="T66" fmla="*/ 1256 w 2497"/>
                <a:gd name="T67" fmla="*/ 1853 h 3695"/>
                <a:gd name="T68" fmla="*/ 1162 w 2497"/>
                <a:gd name="T69" fmla="*/ 1998 h 3695"/>
                <a:gd name="T70" fmla="*/ 1062 w 2497"/>
                <a:gd name="T71" fmla="*/ 2138 h 3695"/>
                <a:gd name="T72" fmla="*/ 954 w 2497"/>
                <a:gd name="T73" fmla="*/ 2274 h 3695"/>
                <a:gd name="T74" fmla="*/ 842 w 2497"/>
                <a:gd name="T75" fmla="*/ 2404 h 3695"/>
                <a:gd name="T76" fmla="*/ 724 w 2497"/>
                <a:gd name="T77" fmla="*/ 2528 h 3695"/>
                <a:gd name="T78" fmla="*/ 599 w 2497"/>
                <a:gd name="T79" fmla="*/ 2647 h 3695"/>
                <a:gd name="T80" fmla="*/ 469 w 2497"/>
                <a:gd name="T81" fmla="*/ 2760 h 3695"/>
                <a:gd name="T82" fmla="*/ 335 w 2497"/>
                <a:gd name="T83" fmla="*/ 2867 h 3695"/>
                <a:gd name="T84" fmla="*/ 194 w 2497"/>
                <a:gd name="T85" fmla="*/ 2968 h 3695"/>
                <a:gd name="T86" fmla="*/ 49 w 2497"/>
                <a:gd name="T87" fmla="*/ 3063 h 3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7" h="3695">
                  <a:moveTo>
                    <a:pt x="0" y="3092"/>
                  </a:moveTo>
                  <a:lnTo>
                    <a:pt x="360" y="3695"/>
                  </a:lnTo>
                  <a:lnTo>
                    <a:pt x="360" y="3695"/>
                  </a:lnTo>
                  <a:lnTo>
                    <a:pt x="419" y="3658"/>
                  </a:lnTo>
                  <a:lnTo>
                    <a:pt x="476" y="3622"/>
                  </a:lnTo>
                  <a:lnTo>
                    <a:pt x="534" y="3585"/>
                  </a:lnTo>
                  <a:lnTo>
                    <a:pt x="591" y="3547"/>
                  </a:lnTo>
                  <a:lnTo>
                    <a:pt x="647" y="3508"/>
                  </a:lnTo>
                  <a:lnTo>
                    <a:pt x="703" y="3468"/>
                  </a:lnTo>
                  <a:lnTo>
                    <a:pt x="758" y="3427"/>
                  </a:lnTo>
                  <a:lnTo>
                    <a:pt x="812" y="3384"/>
                  </a:lnTo>
                  <a:lnTo>
                    <a:pt x="865" y="3342"/>
                  </a:lnTo>
                  <a:lnTo>
                    <a:pt x="919" y="3299"/>
                  </a:lnTo>
                  <a:lnTo>
                    <a:pt x="970" y="3254"/>
                  </a:lnTo>
                  <a:lnTo>
                    <a:pt x="1023" y="3210"/>
                  </a:lnTo>
                  <a:lnTo>
                    <a:pt x="1073" y="3164"/>
                  </a:lnTo>
                  <a:lnTo>
                    <a:pt x="1123" y="3117"/>
                  </a:lnTo>
                  <a:lnTo>
                    <a:pt x="1172" y="3071"/>
                  </a:lnTo>
                  <a:lnTo>
                    <a:pt x="1221" y="3023"/>
                  </a:lnTo>
                  <a:lnTo>
                    <a:pt x="1269" y="2974"/>
                  </a:lnTo>
                  <a:lnTo>
                    <a:pt x="1316" y="2924"/>
                  </a:lnTo>
                  <a:lnTo>
                    <a:pt x="1363" y="2874"/>
                  </a:lnTo>
                  <a:lnTo>
                    <a:pt x="1407" y="2823"/>
                  </a:lnTo>
                  <a:lnTo>
                    <a:pt x="1453" y="2772"/>
                  </a:lnTo>
                  <a:lnTo>
                    <a:pt x="1496" y="2719"/>
                  </a:lnTo>
                  <a:lnTo>
                    <a:pt x="1540" y="2665"/>
                  </a:lnTo>
                  <a:lnTo>
                    <a:pt x="1582" y="2612"/>
                  </a:lnTo>
                  <a:lnTo>
                    <a:pt x="1624" y="2558"/>
                  </a:lnTo>
                  <a:lnTo>
                    <a:pt x="1664" y="2502"/>
                  </a:lnTo>
                  <a:lnTo>
                    <a:pt x="1704" y="2446"/>
                  </a:lnTo>
                  <a:lnTo>
                    <a:pt x="1743" y="2390"/>
                  </a:lnTo>
                  <a:lnTo>
                    <a:pt x="1782" y="2333"/>
                  </a:lnTo>
                  <a:lnTo>
                    <a:pt x="1818" y="2276"/>
                  </a:lnTo>
                  <a:lnTo>
                    <a:pt x="1855" y="2218"/>
                  </a:lnTo>
                  <a:lnTo>
                    <a:pt x="1890" y="2159"/>
                  </a:lnTo>
                  <a:lnTo>
                    <a:pt x="1924" y="2099"/>
                  </a:lnTo>
                  <a:lnTo>
                    <a:pt x="1959" y="2039"/>
                  </a:lnTo>
                  <a:lnTo>
                    <a:pt x="1992" y="1978"/>
                  </a:lnTo>
                  <a:lnTo>
                    <a:pt x="2022" y="1918"/>
                  </a:lnTo>
                  <a:lnTo>
                    <a:pt x="2053" y="1856"/>
                  </a:lnTo>
                  <a:lnTo>
                    <a:pt x="2084" y="1793"/>
                  </a:lnTo>
                  <a:lnTo>
                    <a:pt x="2113" y="1731"/>
                  </a:lnTo>
                  <a:lnTo>
                    <a:pt x="2141" y="1667"/>
                  </a:lnTo>
                  <a:lnTo>
                    <a:pt x="2167" y="1603"/>
                  </a:lnTo>
                  <a:lnTo>
                    <a:pt x="2194" y="1539"/>
                  </a:lnTo>
                  <a:lnTo>
                    <a:pt x="2219" y="1474"/>
                  </a:lnTo>
                  <a:lnTo>
                    <a:pt x="2243" y="1409"/>
                  </a:lnTo>
                  <a:lnTo>
                    <a:pt x="2266" y="1343"/>
                  </a:lnTo>
                  <a:lnTo>
                    <a:pt x="2287" y="1276"/>
                  </a:lnTo>
                  <a:lnTo>
                    <a:pt x="2309" y="1209"/>
                  </a:lnTo>
                  <a:lnTo>
                    <a:pt x="2328" y="1142"/>
                  </a:lnTo>
                  <a:lnTo>
                    <a:pt x="2348" y="1074"/>
                  </a:lnTo>
                  <a:lnTo>
                    <a:pt x="2365" y="1006"/>
                  </a:lnTo>
                  <a:lnTo>
                    <a:pt x="2382" y="937"/>
                  </a:lnTo>
                  <a:lnTo>
                    <a:pt x="2398" y="869"/>
                  </a:lnTo>
                  <a:lnTo>
                    <a:pt x="2412" y="799"/>
                  </a:lnTo>
                  <a:lnTo>
                    <a:pt x="2425" y="730"/>
                  </a:lnTo>
                  <a:lnTo>
                    <a:pt x="2438" y="659"/>
                  </a:lnTo>
                  <a:lnTo>
                    <a:pt x="2449" y="589"/>
                  </a:lnTo>
                  <a:lnTo>
                    <a:pt x="2460" y="517"/>
                  </a:lnTo>
                  <a:lnTo>
                    <a:pt x="2469" y="447"/>
                  </a:lnTo>
                  <a:lnTo>
                    <a:pt x="2477" y="375"/>
                  </a:lnTo>
                  <a:lnTo>
                    <a:pt x="2482" y="303"/>
                  </a:lnTo>
                  <a:lnTo>
                    <a:pt x="2488" y="231"/>
                  </a:lnTo>
                  <a:lnTo>
                    <a:pt x="2493" y="158"/>
                  </a:lnTo>
                  <a:lnTo>
                    <a:pt x="2496" y="85"/>
                  </a:lnTo>
                  <a:lnTo>
                    <a:pt x="2497" y="12"/>
                  </a:lnTo>
                  <a:lnTo>
                    <a:pt x="1797" y="0"/>
                  </a:lnTo>
                  <a:lnTo>
                    <a:pt x="1797" y="0"/>
                  </a:lnTo>
                  <a:lnTo>
                    <a:pt x="1795" y="62"/>
                  </a:lnTo>
                  <a:lnTo>
                    <a:pt x="1792" y="124"/>
                  </a:lnTo>
                  <a:lnTo>
                    <a:pt x="1789" y="184"/>
                  </a:lnTo>
                  <a:lnTo>
                    <a:pt x="1784" y="246"/>
                  </a:lnTo>
                  <a:lnTo>
                    <a:pt x="1778" y="306"/>
                  </a:lnTo>
                  <a:lnTo>
                    <a:pt x="1771" y="366"/>
                  </a:lnTo>
                  <a:lnTo>
                    <a:pt x="1765" y="426"/>
                  </a:lnTo>
                  <a:lnTo>
                    <a:pt x="1755" y="485"/>
                  </a:lnTo>
                  <a:lnTo>
                    <a:pt x="1746" y="545"/>
                  </a:lnTo>
                  <a:lnTo>
                    <a:pt x="1736" y="603"/>
                  </a:lnTo>
                  <a:lnTo>
                    <a:pt x="1725" y="662"/>
                  </a:lnTo>
                  <a:lnTo>
                    <a:pt x="1712" y="720"/>
                  </a:lnTo>
                  <a:lnTo>
                    <a:pt x="1700" y="779"/>
                  </a:lnTo>
                  <a:lnTo>
                    <a:pt x="1685" y="836"/>
                  </a:lnTo>
                  <a:lnTo>
                    <a:pt x="1670" y="893"/>
                  </a:lnTo>
                  <a:lnTo>
                    <a:pt x="1654" y="950"/>
                  </a:lnTo>
                  <a:lnTo>
                    <a:pt x="1638" y="1006"/>
                  </a:lnTo>
                  <a:lnTo>
                    <a:pt x="1620" y="1063"/>
                  </a:lnTo>
                  <a:lnTo>
                    <a:pt x="1601" y="1118"/>
                  </a:lnTo>
                  <a:lnTo>
                    <a:pt x="1582" y="1174"/>
                  </a:lnTo>
                  <a:lnTo>
                    <a:pt x="1561" y="1228"/>
                  </a:lnTo>
                  <a:lnTo>
                    <a:pt x="1541" y="1283"/>
                  </a:lnTo>
                  <a:lnTo>
                    <a:pt x="1519" y="1337"/>
                  </a:lnTo>
                  <a:lnTo>
                    <a:pt x="1496" y="1390"/>
                  </a:lnTo>
                  <a:lnTo>
                    <a:pt x="1472" y="1444"/>
                  </a:lnTo>
                  <a:lnTo>
                    <a:pt x="1448" y="1497"/>
                  </a:lnTo>
                  <a:lnTo>
                    <a:pt x="1423" y="1549"/>
                  </a:lnTo>
                  <a:lnTo>
                    <a:pt x="1397" y="1600"/>
                  </a:lnTo>
                  <a:lnTo>
                    <a:pt x="1371" y="1652"/>
                  </a:lnTo>
                  <a:lnTo>
                    <a:pt x="1342" y="1703"/>
                  </a:lnTo>
                  <a:lnTo>
                    <a:pt x="1315" y="1753"/>
                  </a:lnTo>
                  <a:lnTo>
                    <a:pt x="1285" y="1804"/>
                  </a:lnTo>
                  <a:lnTo>
                    <a:pt x="1256" y="1853"/>
                  </a:lnTo>
                  <a:lnTo>
                    <a:pt x="1225" y="1902"/>
                  </a:lnTo>
                  <a:lnTo>
                    <a:pt x="1194" y="1950"/>
                  </a:lnTo>
                  <a:lnTo>
                    <a:pt x="1162" y="1998"/>
                  </a:lnTo>
                  <a:lnTo>
                    <a:pt x="1129" y="2046"/>
                  </a:lnTo>
                  <a:lnTo>
                    <a:pt x="1096" y="2092"/>
                  </a:lnTo>
                  <a:lnTo>
                    <a:pt x="1062" y="2138"/>
                  </a:lnTo>
                  <a:lnTo>
                    <a:pt x="1026" y="2184"/>
                  </a:lnTo>
                  <a:lnTo>
                    <a:pt x="991" y="2229"/>
                  </a:lnTo>
                  <a:lnTo>
                    <a:pt x="954" y="2274"/>
                  </a:lnTo>
                  <a:lnTo>
                    <a:pt x="918" y="2317"/>
                  </a:lnTo>
                  <a:lnTo>
                    <a:pt x="880" y="2361"/>
                  </a:lnTo>
                  <a:lnTo>
                    <a:pt x="842" y="2404"/>
                  </a:lnTo>
                  <a:lnTo>
                    <a:pt x="804" y="2446"/>
                  </a:lnTo>
                  <a:lnTo>
                    <a:pt x="764" y="2487"/>
                  </a:lnTo>
                  <a:lnTo>
                    <a:pt x="724" y="2528"/>
                  </a:lnTo>
                  <a:lnTo>
                    <a:pt x="683" y="2568"/>
                  </a:lnTo>
                  <a:lnTo>
                    <a:pt x="642" y="2608"/>
                  </a:lnTo>
                  <a:lnTo>
                    <a:pt x="599" y="2647"/>
                  </a:lnTo>
                  <a:lnTo>
                    <a:pt x="556" y="2686"/>
                  </a:lnTo>
                  <a:lnTo>
                    <a:pt x="513" y="2724"/>
                  </a:lnTo>
                  <a:lnTo>
                    <a:pt x="469" y="2760"/>
                  </a:lnTo>
                  <a:lnTo>
                    <a:pt x="425" y="2797"/>
                  </a:lnTo>
                  <a:lnTo>
                    <a:pt x="380" y="2832"/>
                  </a:lnTo>
                  <a:lnTo>
                    <a:pt x="335" y="2867"/>
                  </a:lnTo>
                  <a:lnTo>
                    <a:pt x="288" y="2902"/>
                  </a:lnTo>
                  <a:lnTo>
                    <a:pt x="241" y="2936"/>
                  </a:lnTo>
                  <a:lnTo>
                    <a:pt x="194" y="2968"/>
                  </a:lnTo>
                  <a:lnTo>
                    <a:pt x="146" y="3001"/>
                  </a:lnTo>
                  <a:lnTo>
                    <a:pt x="98" y="3032"/>
                  </a:lnTo>
                  <a:lnTo>
                    <a:pt x="49" y="3063"/>
                  </a:lnTo>
                  <a:lnTo>
                    <a:pt x="0" y="3092"/>
                  </a:lnTo>
                  <a:lnTo>
                    <a:pt x="0" y="3092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C3C4695A-7F42-014B-A8BE-B53391744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014" y="5934227"/>
              <a:ext cx="821400" cy="1224046"/>
            </a:xfrm>
            <a:custGeom>
              <a:avLst/>
              <a:gdLst>
                <a:gd name="T0" fmla="*/ 2499 w 2499"/>
                <a:gd name="T1" fmla="*/ 3713 h 3724"/>
                <a:gd name="T2" fmla="*/ 2491 w 2499"/>
                <a:gd name="T3" fmla="*/ 3493 h 3724"/>
                <a:gd name="T4" fmla="*/ 2472 w 2499"/>
                <a:gd name="T5" fmla="*/ 3275 h 3724"/>
                <a:gd name="T6" fmla="*/ 2443 w 2499"/>
                <a:gd name="T7" fmla="*/ 3060 h 3724"/>
                <a:gd name="T8" fmla="*/ 2403 w 2499"/>
                <a:gd name="T9" fmla="*/ 2849 h 3724"/>
                <a:gd name="T10" fmla="*/ 2353 w 2499"/>
                <a:gd name="T11" fmla="*/ 2641 h 3724"/>
                <a:gd name="T12" fmla="*/ 2295 w 2499"/>
                <a:gd name="T13" fmla="*/ 2438 h 3724"/>
                <a:gd name="T14" fmla="*/ 2225 w 2499"/>
                <a:gd name="T15" fmla="*/ 2238 h 3724"/>
                <a:gd name="T16" fmla="*/ 2148 w 2499"/>
                <a:gd name="T17" fmla="*/ 2043 h 3724"/>
                <a:gd name="T18" fmla="*/ 2061 w 2499"/>
                <a:gd name="T19" fmla="*/ 1854 h 3724"/>
                <a:gd name="T20" fmla="*/ 1965 w 2499"/>
                <a:gd name="T21" fmla="*/ 1667 h 3724"/>
                <a:gd name="T22" fmla="*/ 1861 w 2499"/>
                <a:gd name="T23" fmla="*/ 1488 h 3724"/>
                <a:gd name="T24" fmla="*/ 1750 w 2499"/>
                <a:gd name="T25" fmla="*/ 1314 h 3724"/>
                <a:gd name="T26" fmla="*/ 1630 w 2499"/>
                <a:gd name="T27" fmla="*/ 1145 h 3724"/>
                <a:gd name="T28" fmla="*/ 1502 w 2499"/>
                <a:gd name="T29" fmla="*/ 983 h 3724"/>
                <a:gd name="T30" fmla="*/ 1367 w 2499"/>
                <a:gd name="T31" fmla="*/ 826 h 3724"/>
                <a:gd name="T32" fmla="*/ 1225 w 2499"/>
                <a:gd name="T33" fmla="*/ 677 h 3724"/>
                <a:gd name="T34" fmla="*/ 1076 w 2499"/>
                <a:gd name="T35" fmla="*/ 534 h 3724"/>
                <a:gd name="T36" fmla="*/ 920 w 2499"/>
                <a:gd name="T37" fmla="*/ 398 h 3724"/>
                <a:gd name="T38" fmla="*/ 758 w 2499"/>
                <a:gd name="T39" fmla="*/ 269 h 3724"/>
                <a:gd name="T40" fmla="*/ 590 w 2499"/>
                <a:gd name="T41" fmla="*/ 149 h 3724"/>
                <a:gd name="T42" fmla="*/ 417 w 2499"/>
                <a:gd name="T43" fmla="*/ 36 h 3724"/>
                <a:gd name="T44" fmla="*/ 0 w 2499"/>
                <a:gd name="T45" fmla="*/ 604 h 3724"/>
                <a:gd name="T46" fmla="*/ 147 w 2499"/>
                <a:gd name="T47" fmla="*/ 696 h 3724"/>
                <a:gd name="T48" fmla="*/ 290 w 2499"/>
                <a:gd name="T49" fmla="*/ 795 h 3724"/>
                <a:gd name="T50" fmla="*/ 428 w 2499"/>
                <a:gd name="T51" fmla="*/ 902 h 3724"/>
                <a:gd name="T52" fmla="*/ 560 w 2499"/>
                <a:gd name="T53" fmla="*/ 1013 h 3724"/>
                <a:gd name="T54" fmla="*/ 687 w 2499"/>
                <a:gd name="T55" fmla="*/ 1132 h 3724"/>
                <a:gd name="T56" fmla="*/ 809 w 2499"/>
                <a:gd name="T57" fmla="*/ 1255 h 3724"/>
                <a:gd name="T58" fmla="*/ 924 w 2499"/>
                <a:gd name="T59" fmla="*/ 1386 h 3724"/>
                <a:gd name="T60" fmla="*/ 1033 w 2499"/>
                <a:gd name="T61" fmla="*/ 1520 h 3724"/>
                <a:gd name="T62" fmla="*/ 1137 w 2499"/>
                <a:gd name="T63" fmla="*/ 1660 h 3724"/>
                <a:gd name="T64" fmla="*/ 1233 w 2499"/>
                <a:gd name="T65" fmla="*/ 1804 h 3724"/>
                <a:gd name="T66" fmla="*/ 1323 w 2499"/>
                <a:gd name="T67" fmla="*/ 1955 h 3724"/>
                <a:gd name="T68" fmla="*/ 1405 w 2499"/>
                <a:gd name="T69" fmla="*/ 2109 h 3724"/>
                <a:gd name="T70" fmla="*/ 1480 w 2499"/>
                <a:gd name="T71" fmla="*/ 2267 h 3724"/>
                <a:gd name="T72" fmla="*/ 1548 w 2499"/>
                <a:gd name="T73" fmla="*/ 2430 h 3724"/>
                <a:gd name="T74" fmla="*/ 1608 w 2499"/>
                <a:gd name="T75" fmla="*/ 2595 h 3724"/>
                <a:gd name="T76" fmla="*/ 1661 w 2499"/>
                <a:gd name="T77" fmla="*/ 2766 h 3724"/>
                <a:gd name="T78" fmla="*/ 1705 w 2499"/>
                <a:gd name="T79" fmla="*/ 2939 h 3724"/>
                <a:gd name="T80" fmla="*/ 1742 w 2499"/>
                <a:gd name="T81" fmla="*/ 3116 h 3724"/>
                <a:gd name="T82" fmla="*/ 1769 w 2499"/>
                <a:gd name="T83" fmla="*/ 3295 h 3724"/>
                <a:gd name="T84" fmla="*/ 1787 w 2499"/>
                <a:gd name="T85" fmla="*/ 3477 h 3724"/>
                <a:gd name="T86" fmla="*/ 1798 w 2499"/>
                <a:gd name="T87" fmla="*/ 3661 h 3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99" h="3724">
                  <a:moveTo>
                    <a:pt x="1799" y="3724"/>
                  </a:moveTo>
                  <a:lnTo>
                    <a:pt x="2499" y="3713"/>
                  </a:lnTo>
                  <a:lnTo>
                    <a:pt x="2499" y="3713"/>
                  </a:lnTo>
                  <a:lnTo>
                    <a:pt x="2498" y="3639"/>
                  </a:lnTo>
                  <a:lnTo>
                    <a:pt x="2495" y="3566"/>
                  </a:lnTo>
                  <a:lnTo>
                    <a:pt x="2491" y="3493"/>
                  </a:lnTo>
                  <a:lnTo>
                    <a:pt x="2486" y="3420"/>
                  </a:lnTo>
                  <a:lnTo>
                    <a:pt x="2480" y="3346"/>
                  </a:lnTo>
                  <a:lnTo>
                    <a:pt x="2472" y="3275"/>
                  </a:lnTo>
                  <a:lnTo>
                    <a:pt x="2464" y="3203"/>
                  </a:lnTo>
                  <a:lnTo>
                    <a:pt x="2454" y="3131"/>
                  </a:lnTo>
                  <a:lnTo>
                    <a:pt x="2443" y="3060"/>
                  </a:lnTo>
                  <a:lnTo>
                    <a:pt x="2431" y="2989"/>
                  </a:lnTo>
                  <a:lnTo>
                    <a:pt x="2417" y="2918"/>
                  </a:lnTo>
                  <a:lnTo>
                    <a:pt x="2403" y="2849"/>
                  </a:lnTo>
                  <a:lnTo>
                    <a:pt x="2388" y="2779"/>
                  </a:lnTo>
                  <a:lnTo>
                    <a:pt x="2372" y="2710"/>
                  </a:lnTo>
                  <a:lnTo>
                    <a:pt x="2353" y="2641"/>
                  </a:lnTo>
                  <a:lnTo>
                    <a:pt x="2335" y="2573"/>
                  </a:lnTo>
                  <a:lnTo>
                    <a:pt x="2316" y="2505"/>
                  </a:lnTo>
                  <a:lnTo>
                    <a:pt x="2295" y="2438"/>
                  </a:lnTo>
                  <a:lnTo>
                    <a:pt x="2272" y="2371"/>
                  </a:lnTo>
                  <a:lnTo>
                    <a:pt x="2249" y="2304"/>
                  </a:lnTo>
                  <a:lnTo>
                    <a:pt x="2225" y="2238"/>
                  </a:lnTo>
                  <a:lnTo>
                    <a:pt x="2200" y="2173"/>
                  </a:lnTo>
                  <a:lnTo>
                    <a:pt x="2175" y="2108"/>
                  </a:lnTo>
                  <a:lnTo>
                    <a:pt x="2148" y="2043"/>
                  </a:lnTo>
                  <a:lnTo>
                    <a:pt x="2119" y="1979"/>
                  </a:lnTo>
                  <a:lnTo>
                    <a:pt x="2091" y="1916"/>
                  </a:lnTo>
                  <a:lnTo>
                    <a:pt x="2061" y="1854"/>
                  </a:lnTo>
                  <a:lnTo>
                    <a:pt x="2030" y="1791"/>
                  </a:lnTo>
                  <a:lnTo>
                    <a:pt x="1998" y="1729"/>
                  </a:lnTo>
                  <a:lnTo>
                    <a:pt x="1965" y="1667"/>
                  </a:lnTo>
                  <a:lnTo>
                    <a:pt x="1932" y="1607"/>
                  </a:lnTo>
                  <a:lnTo>
                    <a:pt x="1897" y="1548"/>
                  </a:lnTo>
                  <a:lnTo>
                    <a:pt x="1861" y="1488"/>
                  </a:lnTo>
                  <a:lnTo>
                    <a:pt x="1825" y="1429"/>
                  </a:lnTo>
                  <a:lnTo>
                    <a:pt x="1787" y="1372"/>
                  </a:lnTo>
                  <a:lnTo>
                    <a:pt x="1750" y="1314"/>
                  </a:lnTo>
                  <a:lnTo>
                    <a:pt x="1711" y="1257"/>
                  </a:lnTo>
                  <a:lnTo>
                    <a:pt x="1671" y="1201"/>
                  </a:lnTo>
                  <a:lnTo>
                    <a:pt x="1630" y="1145"/>
                  </a:lnTo>
                  <a:lnTo>
                    <a:pt x="1588" y="1090"/>
                  </a:lnTo>
                  <a:lnTo>
                    <a:pt x="1545" y="1036"/>
                  </a:lnTo>
                  <a:lnTo>
                    <a:pt x="1502" y="983"/>
                  </a:lnTo>
                  <a:lnTo>
                    <a:pt x="1457" y="930"/>
                  </a:lnTo>
                  <a:lnTo>
                    <a:pt x="1413" y="878"/>
                  </a:lnTo>
                  <a:lnTo>
                    <a:pt x="1367" y="826"/>
                  </a:lnTo>
                  <a:lnTo>
                    <a:pt x="1320" y="776"/>
                  </a:lnTo>
                  <a:lnTo>
                    <a:pt x="1273" y="726"/>
                  </a:lnTo>
                  <a:lnTo>
                    <a:pt x="1225" y="677"/>
                  </a:lnTo>
                  <a:lnTo>
                    <a:pt x="1176" y="629"/>
                  </a:lnTo>
                  <a:lnTo>
                    <a:pt x="1126" y="581"/>
                  </a:lnTo>
                  <a:lnTo>
                    <a:pt x="1076" y="534"/>
                  </a:lnTo>
                  <a:lnTo>
                    <a:pt x="1025" y="488"/>
                  </a:lnTo>
                  <a:lnTo>
                    <a:pt x="972" y="443"/>
                  </a:lnTo>
                  <a:lnTo>
                    <a:pt x="920" y="398"/>
                  </a:lnTo>
                  <a:lnTo>
                    <a:pt x="867" y="355"/>
                  </a:lnTo>
                  <a:lnTo>
                    <a:pt x="813" y="312"/>
                  </a:lnTo>
                  <a:lnTo>
                    <a:pt x="758" y="269"/>
                  </a:lnTo>
                  <a:lnTo>
                    <a:pt x="703" y="228"/>
                  </a:lnTo>
                  <a:lnTo>
                    <a:pt x="647" y="188"/>
                  </a:lnTo>
                  <a:lnTo>
                    <a:pt x="590" y="149"/>
                  </a:lnTo>
                  <a:lnTo>
                    <a:pt x="533" y="111"/>
                  </a:lnTo>
                  <a:lnTo>
                    <a:pt x="475" y="73"/>
                  </a:lnTo>
                  <a:lnTo>
                    <a:pt x="417" y="36"/>
                  </a:lnTo>
                  <a:lnTo>
                    <a:pt x="357" y="0"/>
                  </a:lnTo>
                  <a:lnTo>
                    <a:pt x="0" y="604"/>
                  </a:lnTo>
                  <a:lnTo>
                    <a:pt x="0" y="604"/>
                  </a:lnTo>
                  <a:lnTo>
                    <a:pt x="50" y="633"/>
                  </a:lnTo>
                  <a:lnTo>
                    <a:pt x="99" y="664"/>
                  </a:lnTo>
                  <a:lnTo>
                    <a:pt x="147" y="696"/>
                  </a:lnTo>
                  <a:lnTo>
                    <a:pt x="196" y="729"/>
                  </a:lnTo>
                  <a:lnTo>
                    <a:pt x="243" y="762"/>
                  </a:lnTo>
                  <a:lnTo>
                    <a:pt x="290" y="795"/>
                  </a:lnTo>
                  <a:lnTo>
                    <a:pt x="337" y="831"/>
                  </a:lnTo>
                  <a:lnTo>
                    <a:pt x="382" y="865"/>
                  </a:lnTo>
                  <a:lnTo>
                    <a:pt x="428" y="902"/>
                  </a:lnTo>
                  <a:lnTo>
                    <a:pt x="473" y="938"/>
                  </a:lnTo>
                  <a:lnTo>
                    <a:pt x="517" y="976"/>
                  </a:lnTo>
                  <a:lnTo>
                    <a:pt x="560" y="1013"/>
                  </a:lnTo>
                  <a:lnTo>
                    <a:pt x="604" y="1052"/>
                  </a:lnTo>
                  <a:lnTo>
                    <a:pt x="646" y="1092"/>
                  </a:lnTo>
                  <a:lnTo>
                    <a:pt x="687" y="1132"/>
                  </a:lnTo>
                  <a:lnTo>
                    <a:pt x="728" y="1172"/>
                  </a:lnTo>
                  <a:lnTo>
                    <a:pt x="769" y="1214"/>
                  </a:lnTo>
                  <a:lnTo>
                    <a:pt x="809" y="1255"/>
                  </a:lnTo>
                  <a:lnTo>
                    <a:pt x="848" y="1299"/>
                  </a:lnTo>
                  <a:lnTo>
                    <a:pt x="887" y="1341"/>
                  </a:lnTo>
                  <a:lnTo>
                    <a:pt x="924" y="1386"/>
                  </a:lnTo>
                  <a:lnTo>
                    <a:pt x="961" y="1430"/>
                  </a:lnTo>
                  <a:lnTo>
                    <a:pt x="998" y="1475"/>
                  </a:lnTo>
                  <a:lnTo>
                    <a:pt x="1033" y="1520"/>
                  </a:lnTo>
                  <a:lnTo>
                    <a:pt x="1068" y="1566"/>
                  </a:lnTo>
                  <a:lnTo>
                    <a:pt x="1103" y="1613"/>
                  </a:lnTo>
                  <a:lnTo>
                    <a:pt x="1137" y="1660"/>
                  </a:lnTo>
                  <a:lnTo>
                    <a:pt x="1169" y="1707"/>
                  </a:lnTo>
                  <a:lnTo>
                    <a:pt x="1202" y="1757"/>
                  </a:lnTo>
                  <a:lnTo>
                    <a:pt x="1233" y="1804"/>
                  </a:lnTo>
                  <a:lnTo>
                    <a:pt x="1263" y="1855"/>
                  </a:lnTo>
                  <a:lnTo>
                    <a:pt x="1293" y="1904"/>
                  </a:lnTo>
                  <a:lnTo>
                    <a:pt x="1323" y="1955"/>
                  </a:lnTo>
                  <a:lnTo>
                    <a:pt x="1350" y="2005"/>
                  </a:lnTo>
                  <a:lnTo>
                    <a:pt x="1378" y="2057"/>
                  </a:lnTo>
                  <a:lnTo>
                    <a:pt x="1405" y="2109"/>
                  </a:lnTo>
                  <a:lnTo>
                    <a:pt x="1431" y="2161"/>
                  </a:lnTo>
                  <a:lnTo>
                    <a:pt x="1456" y="2214"/>
                  </a:lnTo>
                  <a:lnTo>
                    <a:pt x="1480" y="2267"/>
                  </a:lnTo>
                  <a:lnTo>
                    <a:pt x="1503" y="2320"/>
                  </a:lnTo>
                  <a:lnTo>
                    <a:pt x="1526" y="2375"/>
                  </a:lnTo>
                  <a:lnTo>
                    <a:pt x="1548" y="2430"/>
                  </a:lnTo>
                  <a:lnTo>
                    <a:pt x="1569" y="2485"/>
                  </a:lnTo>
                  <a:lnTo>
                    <a:pt x="1589" y="2540"/>
                  </a:lnTo>
                  <a:lnTo>
                    <a:pt x="1608" y="2595"/>
                  </a:lnTo>
                  <a:lnTo>
                    <a:pt x="1626" y="2653"/>
                  </a:lnTo>
                  <a:lnTo>
                    <a:pt x="1645" y="2708"/>
                  </a:lnTo>
                  <a:lnTo>
                    <a:pt x="1661" y="2766"/>
                  </a:lnTo>
                  <a:lnTo>
                    <a:pt x="1677" y="2824"/>
                  </a:lnTo>
                  <a:lnTo>
                    <a:pt x="1691" y="2881"/>
                  </a:lnTo>
                  <a:lnTo>
                    <a:pt x="1705" y="2939"/>
                  </a:lnTo>
                  <a:lnTo>
                    <a:pt x="1718" y="2997"/>
                  </a:lnTo>
                  <a:lnTo>
                    <a:pt x="1730" y="3057"/>
                  </a:lnTo>
                  <a:lnTo>
                    <a:pt x="1742" y="3116"/>
                  </a:lnTo>
                  <a:lnTo>
                    <a:pt x="1751" y="3175"/>
                  </a:lnTo>
                  <a:lnTo>
                    <a:pt x="1760" y="3235"/>
                  </a:lnTo>
                  <a:lnTo>
                    <a:pt x="1769" y="3295"/>
                  </a:lnTo>
                  <a:lnTo>
                    <a:pt x="1776" y="3356"/>
                  </a:lnTo>
                  <a:lnTo>
                    <a:pt x="1782" y="3416"/>
                  </a:lnTo>
                  <a:lnTo>
                    <a:pt x="1787" y="3477"/>
                  </a:lnTo>
                  <a:lnTo>
                    <a:pt x="1792" y="3538"/>
                  </a:lnTo>
                  <a:lnTo>
                    <a:pt x="1795" y="3600"/>
                  </a:lnTo>
                  <a:lnTo>
                    <a:pt x="1798" y="3661"/>
                  </a:lnTo>
                  <a:lnTo>
                    <a:pt x="1799" y="3724"/>
                  </a:lnTo>
                  <a:lnTo>
                    <a:pt x="1799" y="3724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77CC4FC3-0837-C64B-A34A-E858E9EC1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0332" y="5734054"/>
              <a:ext cx="1398910" cy="384240"/>
            </a:xfrm>
            <a:custGeom>
              <a:avLst/>
              <a:gdLst>
                <a:gd name="T0" fmla="*/ 2197 w 4256"/>
                <a:gd name="T1" fmla="*/ 702 h 1169"/>
                <a:gd name="T2" fmla="*/ 2376 w 4256"/>
                <a:gd name="T3" fmla="*/ 709 h 1169"/>
                <a:gd name="T4" fmla="*/ 2554 w 4256"/>
                <a:gd name="T5" fmla="*/ 725 h 1169"/>
                <a:gd name="T6" fmla="*/ 2729 w 4256"/>
                <a:gd name="T7" fmla="*/ 749 h 1169"/>
                <a:gd name="T8" fmla="*/ 2901 w 4256"/>
                <a:gd name="T9" fmla="*/ 781 h 1169"/>
                <a:gd name="T10" fmla="*/ 3071 w 4256"/>
                <a:gd name="T11" fmla="*/ 821 h 1169"/>
                <a:gd name="T12" fmla="*/ 3238 w 4256"/>
                <a:gd name="T13" fmla="*/ 868 h 1169"/>
                <a:gd name="T14" fmla="*/ 3400 w 4256"/>
                <a:gd name="T15" fmla="*/ 924 h 1169"/>
                <a:gd name="T16" fmla="*/ 3560 w 4256"/>
                <a:gd name="T17" fmla="*/ 987 h 1169"/>
                <a:gd name="T18" fmla="*/ 3716 w 4256"/>
                <a:gd name="T19" fmla="*/ 1057 h 1169"/>
                <a:gd name="T20" fmla="*/ 3868 w 4256"/>
                <a:gd name="T21" fmla="*/ 1133 h 1169"/>
                <a:gd name="T22" fmla="*/ 4256 w 4256"/>
                <a:gd name="T23" fmla="*/ 547 h 1169"/>
                <a:gd name="T24" fmla="*/ 4077 w 4256"/>
                <a:gd name="T25" fmla="*/ 452 h 1169"/>
                <a:gd name="T26" fmla="*/ 3893 w 4256"/>
                <a:gd name="T27" fmla="*/ 366 h 1169"/>
                <a:gd name="T28" fmla="*/ 3705 w 4256"/>
                <a:gd name="T29" fmla="*/ 289 h 1169"/>
                <a:gd name="T30" fmla="*/ 3512 w 4256"/>
                <a:gd name="T31" fmla="*/ 220 h 1169"/>
                <a:gd name="T32" fmla="*/ 3315 w 4256"/>
                <a:gd name="T33" fmla="*/ 161 h 1169"/>
                <a:gd name="T34" fmla="*/ 3115 w 4256"/>
                <a:gd name="T35" fmla="*/ 109 h 1169"/>
                <a:gd name="T36" fmla="*/ 2910 w 4256"/>
                <a:gd name="T37" fmla="*/ 68 h 1169"/>
                <a:gd name="T38" fmla="*/ 2704 w 4256"/>
                <a:gd name="T39" fmla="*/ 36 h 1169"/>
                <a:gd name="T40" fmla="*/ 2493 w 4256"/>
                <a:gd name="T41" fmla="*/ 14 h 1169"/>
                <a:gd name="T42" fmla="*/ 2279 w 4256"/>
                <a:gd name="T43" fmla="*/ 2 h 1169"/>
                <a:gd name="T44" fmla="*/ 2137 w 4256"/>
                <a:gd name="T45" fmla="*/ 0 h 1169"/>
                <a:gd name="T46" fmla="*/ 1920 w 4256"/>
                <a:gd name="T47" fmla="*/ 4 h 1169"/>
                <a:gd name="T48" fmla="*/ 1705 w 4256"/>
                <a:gd name="T49" fmla="*/ 20 h 1169"/>
                <a:gd name="T50" fmla="*/ 1494 w 4256"/>
                <a:gd name="T51" fmla="*/ 47 h 1169"/>
                <a:gd name="T52" fmla="*/ 1286 w 4256"/>
                <a:gd name="T53" fmla="*/ 82 h 1169"/>
                <a:gd name="T54" fmla="*/ 1082 w 4256"/>
                <a:gd name="T55" fmla="*/ 128 h 1169"/>
                <a:gd name="T56" fmla="*/ 881 w 4256"/>
                <a:gd name="T57" fmla="*/ 182 h 1169"/>
                <a:gd name="T58" fmla="*/ 685 w 4256"/>
                <a:gd name="T59" fmla="*/ 246 h 1169"/>
                <a:gd name="T60" fmla="*/ 492 w 4256"/>
                <a:gd name="T61" fmla="*/ 319 h 1169"/>
                <a:gd name="T62" fmla="*/ 304 w 4256"/>
                <a:gd name="T63" fmla="*/ 400 h 1169"/>
                <a:gd name="T64" fmla="*/ 120 w 4256"/>
                <a:gd name="T65" fmla="*/ 491 h 1169"/>
                <a:gd name="T66" fmla="*/ 341 w 4256"/>
                <a:gd name="T67" fmla="*/ 1169 h 1169"/>
                <a:gd name="T68" fmla="*/ 442 w 4256"/>
                <a:gd name="T69" fmla="*/ 1114 h 1169"/>
                <a:gd name="T70" fmla="*/ 596 w 4256"/>
                <a:gd name="T71" fmla="*/ 1039 h 1169"/>
                <a:gd name="T72" fmla="*/ 755 w 4256"/>
                <a:gd name="T73" fmla="*/ 970 h 1169"/>
                <a:gd name="T74" fmla="*/ 917 w 4256"/>
                <a:gd name="T75" fmla="*/ 908 h 1169"/>
                <a:gd name="T76" fmla="*/ 1081 w 4256"/>
                <a:gd name="T77" fmla="*/ 855 h 1169"/>
                <a:gd name="T78" fmla="*/ 1250 w 4256"/>
                <a:gd name="T79" fmla="*/ 809 h 1169"/>
                <a:gd name="T80" fmla="*/ 1422 w 4256"/>
                <a:gd name="T81" fmla="*/ 770 h 1169"/>
                <a:gd name="T82" fmla="*/ 1597 w 4256"/>
                <a:gd name="T83" fmla="*/ 741 h 1169"/>
                <a:gd name="T84" fmla="*/ 1774 w 4256"/>
                <a:gd name="T85" fmla="*/ 719 h 1169"/>
                <a:gd name="T86" fmla="*/ 1954 w 4256"/>
                <a:gd name="T87" fmla="*/ 705 h 1169"/>
                <a:gd name="T88" fmla="*/ 2137 w 4256"/>
                <a:gd name="T89" fmla="*/ 70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256" h="1169">
                  <a:moveTo>
                    <a:pt x="2137" y="701"/>
                  </a:moveTo>
                  <a:lnTo>
                    <a:pt x="2137" y="701"/>
                  </a:lnTo>
                  <a:lnTo>
                    <a:pt x="2197" y="702"/>
                  </a:lnTo>
                  <a:lnTo>
                    <a:pt x="2256" y="703"/>
                  </a:lnTo>
                  <a:lnTo>
                    <a:pt x="2317" y="705"/>
                  </a:lnTo>
                  <a:lnTo>
                    <a:pt x="2376" y="709"/>
                  </a:lnTo>
                  <a:lnTo>
                    <a:pt x="2436" y="713"/>
                  </a:lnTo>
                  <a:lnTo>
                    <a:pt x="2495" y="718"/>
                  </a:lnTo>
                  <a:lnTo>
                    <a:pt x="2554" y="725"/>
                  </a:lnTo>
                  <a:lnTo>
                    <a:pt x="2612" y="731"/>
                  </a:lnTo>
                  <a:lnTo>
                    <a:pt x="2671" y="739"/>
                  </a:lnTo>
                  <a:lnTo>
                    <a:pt x="2729" y="749"/>
                  </a:lnTo>
                  <a:lnTo>
                    <a:pt x="2787" y="759"/>
                  </a:lnTo>
                  <a:lnTo>
                    <a:pt x="2844" y="769"/>
                  </a:lnTo>
                  <a:lnTo>
                    <a:pt x="2901" y="781"/>
                  </a:lnTo>
                  <a:lnTo>
                    <a:pt x="2958" y="793"/>
                  </a:lnTo>
                  <a:lnTo>
                    <a:pt x="3015" y="807"/>
                  </a:lnTo>
                  <a:lnTo>
                    <a:pt x="3071" y="821"/>
                  </a:lnTo>
                  <a:lnTo>
                    <a:pt x="3127" y="837"/>
                  </a:lnTo>
                  <a:lnTo>
                    <a:pt x="3182" y="852"/>
                  </a:lnTo>
                  <a:lnTo>
                    <a:pt x="3238" y="868"/>
                  </a:lnTo>
                  <a:lnTo>
                    <a:pt x="3293" y="887"/>
                  </a:lnTo>
                  <a:lnTo>
                    <a:pt x="3346" y="905"/>
                  </a:lnTo>
                  <a:lnTo>
                    <a:pt x="3400" y="924"/>
                  </a:lnTo>
                  <a:lnTo>
                    <a:pt x="3454" y="945"/>
                  </a:lnTo>
                  <a:lnTo>
                    <a:pt x="3507" y="965"/>
                  </a:lnTo>
                  <a:lnTo>
                    <a:pt x="3560" y="987"/>
                  </a:lnTo>
                  <a:lnTo>
                    <a:pt x="3612" y="1010"/>
                  </a:lnTo>
                  <a:lnTo>
                    <a:pt x="3665" y="1033"/>
                  </a:lnTo>
                  <a:lnTo>
                    <a:pt x="3716" y="1057"/>
                  </a:lnTo>
                  <a:lnTo>
                    <a:pt x="3766" y="1082"/>
                  </a:lnTo>
                  <a:lnTo>
                    <a:pt x="3818" y="1107"/>
                  </a:lnTo>
                  <a:lnTo>
                    <a:pt x="3868" y="1133"/>
                  </a:lnTo>
                  <a:lnTo>
                    <a:pt x="3917" y="1161"/>
                  </a:lnTo>
                  <a:lnTo>
                    <a:pt x="4256" y="547"/>
                  </a:lnTo>
                  <a:lnTo>
                    <a:pt x="4256" y="547"/>
                  </a:lnTo>
                  <a:lnTo>
                    <a:pt x="4196" y="515"/>
                  </a:lnTo>
                  <a:lnTo>
                    <a:pt x="4137" y="483"/>
                  </a:lnTo>
                  <a:lnTo>
                    <a:pt x="4077" y="452"/>
                  </a:lnTo>
                  <a:lnTo>
                    <a:pt x="4016" y="423"/>
                  </a:lnTo>
                  <a:lnTo>
                    <a:pt x="3954" y="395"/>
                  </a:lnTo>
                  <a:lnTo>
                    <a:pt x="3893" y="366"/>
                  </a:lnTo>
                  <a:lnTo>
                    <a:pt x="3830" y="340"/>
                  </a:lnTo>
                  <a:lnTo>
                    <a:pt x="3767" y="314"/>
                  </a:lnTo>
                  <a:lnTo>
                    <a:pt x="3705" y="289"/>
                  </a:lnTo>
                  <a:lnTo>
                    <a:pt x="3641" y="265"/>
                  </a:lnTo>
                  <a:lnTo>
                    <a:pt x="3577" y="242"/>
                  </a:lnTo>
                  <a:lnTo>
                    <a:pt x="3512" y="220"/>
                  </a:lnTo>
                  <a:lnTo>
                    <a:pt x="3447" y="200"/>
                  </a:lnTo>
                  <a:lnTo>
                    <a:pt x="3380" y="179"/>
                  </a:lnTo>
                  <a:lnTo>
                    <a:pt x="3315" y="161"/>
                  </a:lnTo>
                  <a:lnTo>
                    <a:pt x="3248" y="143"/>
                  </a:lnTo>
                  <a:lnTo>
                    <a:pt x="3182" y="125"/>
                  </a:lnTo>
                  <a:lnTo>
                    <a:pt x="3115" y="109"/>
                  </a:lnTo>
                  <a:lnTo>
                    <a:pt x="3047" y="95"/>
                  </a:lnTo>
                  <a:lnTo>
                    <a:pt x="2979" y="81"/>
                  </a:lnTo>
                  <a:lnTo>
                    <a:pt x="2910" y="68"/>
                  </a:lnTo>
                  <a:lnTo>
                    <a:pt x="2842" y="56"/>
                  </a:lnTo>
                  <a:lnTo>
                    <a:pt x="2772" y="46"/>
                  </a:lnTo>
                  <a:lnTo>
                    <a:pt x="2704" y="36"/>
                  </a:lnTo>
                  <a:lnTo>
                    <a:pt x="2633" y="27"/>
                  </a:lnTo>
                  <a:lnTo>
                    <a:pt x="2563" y="20"/>
                  </a:lnTo>
                  <a:lnTo>
                    <a:pt x="2493" y="14"/>
                  </a:lnTo>
                  <a:lnTo>
                    <a:pt x="2422" y="9"/>
                  </a:lnTo>
                  <a:lnTo>
                    <a:pt x="2351" y="4"/>
                  </a:lnTo>
                  <a:lnTo>
                    <a:pt x="2279" y="2"/>
                  </a:lnTo>
                  <a:lnTo>
                    <a:pt x="2208" y="0"/>
                  </a:lnTo>
                  <a:lnTo>
                    <a:pt x="2137" y="0"/>
                  </a:lnTo>
                  <a:lnTo>
                    <a:pt x="2137" y="0"/>
                  </a:lnTo>
                  <a:lnTo>
                    <a:pt x="2064" y="0"/>
                  </a:lnTo>
                  <a:lnTo>
                    <a:pt x="1992" y="2"/>
                  </a:lnTo>
                  <a:lnTo>
                    <a:pt x="1920" y="4"/>
                  </a:lnTo>
                  <a:lnTo>
                    <a:pt x="1848" y="9"/>
                  </a:lnTo>
                  <a:lnTo>
                    <a:pt x="1776" y="14"/>
                  </a:lnTo>
                  <a:lnTo>
                    <a:pt x="1705" y="20"/>
                  </a:lnTo>
                  <a:lnTo>
                    <a:pt x="1634" y="28"/>
                  </a:lnTo>
                  <a:lnTo>
                    <a:pt x="1564" y="36"/>
                  </a:lnTo>
                  <a:lnTo>
                    <a:pt x="1494" y="47"/>
                  </a:lnTo>
                  <a:lnTo>
                    <a:pt x="1424" y="57"/>
                  </a:lnTo>
                  <a:lnTo>
                    <a:pt x="1355" y="69"/>
                  </a:lnTo>
                  <a:lnTo>
                    <a:pt x="1286" y="82"/>
                  </a:lnTo>
                  <a:lnTo>
                    <a:pt x="1218" y="96"/>
                  </a:lnTo>
                  <a:lnTo>
                    <a:pt x="1149" y="112"/>
                  </a:lnTo>
                  <a:lnTo>
                    <a:pt x="1082" y="128"/>
                  </a:lnTo>
                  <a:lnTo>
                    <a:pt x="1015" y="145"/>
                  </a:lnTo>
                  <a:lnTo>
                    <a:pt x="947" y="163"/>
                  </a:lnTo>
                  <a:lnTo>
                    <a:pt x="881" y="182"/>
                  </a:lnTo>
                  <a:lnTo>
                    <a:pt x="815" y="203"/>
                  </a:lnTo>
                  <a:lnTo>
                    <a:pt x="750" y="224"/>
                  </a:lnTo>
                  <a:lnTo>
                    <a:pt x="685" y="246"/>
                  </a:lnTo>
                  <a:lnTo>
                    <a:pt x="620" y="269"/>
                  </a:lnTo>
                  <a:lnTo>
                    <a:pt x="556" y="294"/>
                  </a:lnTo>
                  <a:lnTo>
                    <a:pt x="492" y="319"/>
                  </a:lnTo>
                  <a:lnTo>
                    <a:pt x="428" y="346"/>
                  </a:lnTo>
                  <a:lnTo>
                    <a:pt x="365" y="373"/>
                  </a:lnTo>
                  <a:lnTo>
                    <a:pt x="304" y="400"/>
                  </a:lnTo>
                  <a:lnTo>
                    <a:pt x="242" y="430"/>
                  </a:lnTo>
                  <a:lnTo>
                    <a:pt x="181" y="460"/>
                  </a:lnTo>
                  <a:lnTo>
                    <a:pt x="120" y="491"/>
                  </a:lnTo>
                  <a:lnTo>
                    <a:pt x="61" y="523"/>
                  </a:lnTo>
                  <a:lnTo>
                    <a:pt x="0" y="556"/>
                  </a:lnTo>
                  <a:lnTo>
                    <a:pt x="341" y="1169"/>
                  </a:lnTo>
                  <a:lnTo>
                    <a:pt x="341" y="1169"/>
                  </a:lnTo>
                  <a:lnTo>
                    <a:pt x="392" y="1141"/>
                  </a:lnTo>
                  <a:lnTo>
                    <a:pt x="442" y="1114"/>
                  </a:lnTo>
                  <a:lnTo>
                    <a:pt x="493" y="1088"/>
                  </a:lnTo>
                  <a:lnTo>
                    <a:pt x="545" y="1062"/>
                  </a:lnTo>
                  <a:lnTo>
                    <a:pt x="596" y="1039"/>
                  </a:lnTo>
                  <a:lnTo>
                    <a:pt x="648" y="1015"/>
                  </a:lnTo>
                  <a:lnTo>
                    <a:pt x="701" y="992"/>
                  </a:lnTo>
                  <a:lnTo>
                    <a:pt x="755" y="970"/>
                  </a:lnTo>
                  <a:lnTo>
                    <a:pt x="808" y="948"/>
                  </a:lnTo>
                  <a:lnTo>
                    <a:pt x="862" y="928"/>
                  </a:lnTo>
                  <a:lnTo>
                    <a:pt x="917" y="908"/>
                  </a:lnTo>
                  <a:lnTo>
                    <a:pt x="971" y="890"/>
                  </a:lnTo>
                  <a:lnTo>
                    <a:pt x="1026" y="872"/>
                  </a:lnTo>
                  <a:lnTo>
                    <a:pt x="1081" y="855"/>
                  </a:lnTo>
                  <a:lnTo>
                    <a:pt x="1137" y="839"/>
                  </a:lnTo>
                  <a:lnTo>
                    <a:pt x="1194" y="823"/>
                  </a:lnTo>
                  <a:lnTo>
                    <a:pt x="1250" y="809"/>
                  </a:lnTo>
                  <a:lnTo>
                    <a:pt x="1307" y="795"/>
                  </a:lnTo>
                  <a:lnTo>
                    <a:pt x="1364" y="782"/>
                  </a:lnTo>
                  <a:lnTo>
                    <a:pt x="1422" y="770"/>
                  </a:lnTo>
                  <a:lnTo>
                    <a:pt x="1479" y="759"/>
                  </a:lnTo>
                  <a:lnTo>
                    <a:pt x="1537" y="750"/>
                  </a:lnTo>
                  <a:lnTo>
                    <a:pt x="1597" y="741"/>
                  </a:lnTo>
                  <a:lnTo>
                    <a:pt x="1655" y="733"/>
                  </a:lnTo>
                  <a:lnTo>
                    <a:pt x="1714" y="725"/>
                  </a:lnTo>
                  <a:lnTo>
                    <a:pt x="1774" y="719"/>
                  </a:lnTo>
                  <a:lnTo>
                    <a:pt x="1834" y="713"/>
                  </a:lnTo>
                  <a:lnTo>
                    <a:pt x="1893" y="709"/>
                  </a:lnTo>
                  <a:lnTo>
                    <a:pt x="1954" y="705"/>
                  </a:lnTo>
                  <a:lnTo>
                    <a:pt x="2014" y="703"/>
                  </a:lnTo>
                  <a:lnTo>
                    <a:pt x="2075" y="702"/>
                  </a:lnTo>
                  <a:lnTo>
                    <a:pt x="2137" y="701"/>
                  </a:lnTo>
                  <a:lnTo>
                    <a:pt x="2137" y="701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075D30-3893-1F42-B884-E57B734B15BB}"/>
              </a:ext>
            </a:extLst>
          </p:cNvPr>
          <p:cNvGrpSpPr/>
          <p:nvPr/>
        </p:nvGrpSpPr>
        <p:grpSpPr>
          <a:xfrm>
            <a:off x="15336978" y="5534919"/>
            <a:ext cx="2250220" cy="2247919"/>
            <a:chOff x="15336978" y="6049269"/>
            <a:chExt cx="2250220" cy="2247919"/>
          </a:xfrm>
        </p:grpSpPr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995ACEB2-32E2-2341-821C-C9451E47F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4488" y="6049269"/>
              <a:ext cx="1092900" cy="296808"/>
            </a:xfrm>
            <a:custGeom>
              <a:avLst/>
              <a:gdLst>
                <a:gd name="T0" fmla="*/ 1715 w 3324"/>
                <a:gd name="T1" fmla="*/ 534 h 901"/>
                <a:gd name="T2" fmla="*/ 1857 w 3324"/>
                <a:gd name="T3" fmla="*/ 540 h 901"/>
                <a:gd name="T4" fmla="*/ 1996 w 3324"/>
                <a:gd name="T5" fmla="*/ 552 h 901"/>
                <a:gd name="T6" fmla="*/ 2134 w 3324"/>
                <a:gd name="T7" fmla="*/ 572 h 901"/>
                <a:gd name="T8" fmla="*/ 2269 w 3324"/>
                <a:gd name="T9" fmla="*/ 597 h 901"/>
                <a:gd name="T10" fmla="*/ 2402 w 3324"/>
                <a:gd name="T11" fmla="*/ 629 h 901"/>
                <a:gd name="T12" fmla="*/ 2534 w 3324"/>
                <a:gd name="T13" fmla="*/ 666 h 901"/>
                <a:gd name="T14" fmla="*/ 2661 w 3324"/>
                <a:gd name="T15" fmla="*/ 710 h 901"/>
                <a:gd name="T16" fmla="*/ 2786 w 3324"/>
                <a:gd name="T17" fmla="*/ 759 h 901"/>
                <a:gd name="T18" fmla="*/ 2909 w 3324"/>
                <a:gd name="T19" fmla="*/ 814 h 901"/>
                <a:gd name="T20" fmla="*/ 3028 w 3324"/>
                <a:gd name="T21" fmla="*/ 874 h 901"/>
                <a:gd name="T22" fmla="*/ 3324 w 3324"/>
                <a:gd name="T23" fmla="*/ 428 h 901"/>
                <a:gd name="T24" fmla="*/ 3184 w 3324"/>
                <a:gd name="T25" fmla="*/ 355 h 901"/>
                <a:gd name="T26" fmla="*/ 3040 w 3324"/>
                <a:gd name="T27" fmla="*/ 287 h 901"/>
                <a:gd name="T28" fmla="*/ 2893 w 3324"/>
                <a:gd name="T29" fmla="*/ 227 h 901"/>
                <a:gd name="T30" fmla="*/ 2744 w 3324"/>
                <a:gd name="T31" fmla="*/ 173 h 901"/>
                <a:gd name="T32" fmla="*/ 2590 w 3324"/>
                <a:gd name="T33" fmla="*/ 126 h 901"/>
                <a:gd name="T34" fmla="*/ 2433 w 3324"/>
                <a:gd name="T35" fmla="*/ 87 h 901"/>
                <a:gd name="T36" fmla="*/ 2273 w 3324"/>
                <a:gd name="T37" fmla="*/ 53 h 901"/>
                <a:gd name="T38" fmla="*/ 2111 w 3324"/>
                <a:gd name="T39" fmla="*/ 28 h 901"/>
                <a:gd name="T40" fmla="*/ 1947 w 3324"/>
                <a:gd name="T41" fmla="*/ 11 h 901"/>
                <a:gd name="T42" fmla="*/ 1780 w 3324"/>
                <a:gd name="T43" fmla="*/ 2 h 901"/>
                <a:gd name="T44" fmla="*/ 1669 w 3324"/>
                <a:gd name="T45" fmla="*/ 0 h 901"/>
                <a:gd name="T46" fmla="*/ 1499 w 3324"/>
                <a:gd name="T47" fmla="*/ 4 h 901"/>
                <a:gd name="T48" fmla="*/ 1331 w 3324"/>
                <a:gd name="T49" fmla="*/ 17 h 901"/>
                <a:gd name="T50" fmla="*/ 1166 w 3324"/>
                <a:gd name="T51" fmla="*/ 36 h 901"/>
                <a:gd name="T52" fmla="*/ 1004 w 3324"/>
                <a:gd name="T53" fmla="*/ 65 h 901"/>
                <a:gd name="T54" fmla="*/ 845 w 3324"/>
                <a:gd name="T55" fmla="*/ 100 h 901"/>
                <a:gd name="T56" fmla="*/ 687 w 3324"/>
                <a:gd name="T57" fmla="*/ 144 h 901"/>
                <a:gd name="T58" fmla="*/ 534 w 3324"/>
                <a:gd name="T59" fmla="*/ 194 h 901"/>
                <a:gd name="T60" fmla="*/ 384 w 3324"/>
                <a:gd name="T61" fmla="*/ 251 h 901"/>
                <a:gd name="T62" fmla="*/ 236 w 3324"/>
                <a:gd name="T63" fmla="*/ 314 h 901"/>
                <a:gd name="T64" fmla="*/ 93 w 3324"/>
                <a:gd name="T65" fmla="*/ 384 h 901"/>
                <a:gd name="T66" fmla="*/ 259 w 3324"/>
                <a:gd name="T67" fmla="*/ 901 h 901"/>
                <a:gd name="T68" fmla="*/ 338 w 3324"/>
                <a:gd name="T69" fmla="*/ 859 h 901"/>
                <a:gd name="T70" fmla="*/ 459 w 3324"/>
                <a:gd name="T71" fmla="*/ 800 h 901"/>
                <a:gd name="T72" fmla="*/ 583 w 3324"/>
                <a:gd name="T73" fmla="*/ 745 h 901"/>
                <a:gd name="T74" fmla="*/ 710 w 3324"/>
                <a:gd name="T75" fmla="*/ 697 h 901"/>
                <a:gd name="T76" fmla="*/ 840 w 3324"/>
                <a:gd name="T77" fmla="*/ 655 h 901"/>
                <a:gd name="T78" fmla="*/ 972 w 3324"/>
                <a:gd name="T79" fmla="*/ 618 h 901"/>
                <a:gd name="T80" fmla="*/ 1107 w 3324"/>
                <a:gd name="T81" fmla="*/ 589 h 901"/>
                <a:gd name="T82" fmla="*/ 1244 w 3324"/>
                <a:gd name="T83" fmla="*/ 565 h 901"/>
                <a:gd name="T84" fmla="*/ 1383 w 3324"/>
                <a:gd name="T85" fmla="*/ 548 h 901"/>
                <a:gd name="T86" fmla="*/ 1525 w 3324"/>
                <a:gd name="T87" fmla="*/ 537 h 901"/>
                <a:gd name="T88" fmla="*/ 1669 w 3324"/>
                <a:gd name="T89" fmla="*/ 53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24" h="901">
                  <a:moveTo>
                    <a:pt x="1669" y="534"/>
                  </a:moveTo>
                  <a:lnTo>
                    <a:pt x="1669" y="534"/>
                  </a:lnTo>
                  <a:lnTo>
                    <a:pt x="1715" y="534"/>
                  </a:lnTo>
                  <a:lnTo>
                    <a:pt x="1763" y="535"/>
                  </a:lnTo>
                  <a:lnTo>
                    <a:pt x="1810" y="537"/>
                  </a:lnTo>
                  <a:lnTo>
                    <a:pt x="1857" y="540"/>
                  </a:lnTo>
                  <a:lnTo>
                    <a:pt x="1904" y="543"/>
                  </a:lnTo>
                  <a:lnTo>
                    <a:pt x="1950" y="548"/>
                  </a:lnTo>
                  <a:lnTo>
                    <a:pt x="1996" y="552"/>
                  </a:lnTo>
                  <a:lnTo>
                    <a:pt x="2043" y="558"/>
                  </a:lnTo>
                  <a:lnTo>
                    <a:pt x="2089" y="565"/>
                  </a:lnTo>
                  <a:lnTo>
                    <a:pt x="2134" y="572"/>
                  </a:lnTo>
                  <a:lnTo>
                    <a:pt x="2180" y="580"/>
                  </a:lnTo>
                  <a:lnTo>
                    <a:pt x="2224" y="588"/>
                  </a:lnTo>
                  <a:lnTo>
                    <a:pt x="2269" y="597"/>
                  </a:lnTo>
                  <a:lnTo>
                    <a:pt x="2314" y="607"/>
                  </a:lnTo>
                  <a:lnTo>
                    <a:pt x="2358" y="617"/>
                  </a:lnTo>
                  <a:lnTo>
                    <a:pt x="2402" y="629"/>
                  </a:lnTo>
                  <a:lnTo>
                    <a:pt x="2446" y="640"/>
                  </a:lnTo>
                  <a:lnTo>
                    <a:pt x="2490" y="653"/>
                  </a:lnTo>
                  <a:lnTo>
                    <a:pt x="2534" y="666"/>
                  </a:lnTo>
                  <a:lnTo>
                    <a:pt x="2576" y="680"/>
                  </a:lnTo>
                  <a:lnTo>
                    <a:pt x="2619" y="695"/>
                  </a:lnTo>
                  <a:lnTo>
                    <a:pt x="2661" y="710"/>
                  </a:lnTo>
                  <a:lnTo>
                    <a:pt x="2704" y="726"/>
                  </a:lnTo>
                  <a:lnTo>
                    <a:pt x="2745" y="742"/>
                  </a:lnTo>
                  <a:lnTo>
                    <a:pt x="2786" y="759"/>
                  </a:lnTo>
                  <a:lnTo>
                    <a:pt x="2827" y="777"/>
                  </a:lnTo>
                  <a:lnTo>
                    <a:pt x="2868" y="795"/>
                  </a:lnTo>
                  <a:lnTo>
                    <a:pt x="2909" y="814"/>
                  </a:lnTo>
                  <a:lnTo>
                    <a:pt x="2949" y="833"/>
                  </a:lnTo>
                  <a:lnTo>
                    <a:pt x="2989" y="854"/>
                  </a:lnTo>
                  <a:lnTo>
                    <a:pt x="3028" y="874"/>
                  </a:lnTo>
                  <a:lnTo>
                    <a:pt x="3067" y="896"/>
                  </a:lnTo>
                  <a:lnTo>
                    <a:pt x="3324" y="428"/>
                  </a:lnTo>
                  <a:lnTo>
                    <a:pt x="3324" y="428"/>
                  </a:lnTo>
                  <a:lnTo>
                    <a:pt x="3278" y="403"/>
                  </a:lnTo>
                  <a:lnTo>
                    <a:pt x="3231" y="379"/>
                  </a:lnTo>
                  <a:lnTo>
                    <a:pt x="3184" y="355"/>
                  </a:lnTo>
                  <a:lnTo>
                    <a:pt x="3137" y="332"/>
                  </a:lnTo>
                  <a:lnTo>
                    <a:pt x="3089" y="309"/>
                  </a:lnTo>
                  <a:lnTo>
                    <a:pt x="3040" y="287"/>
                  </a:lnTo>
                  <a:lnTo>
                    <a:pt x="2992" y="267"/>
                  </a:lnTo>
                  <a:lnTo>
                    <a:pt x="2943" y="246"/>
                  </a:lnTo>
                  <a:lnTo>
                    <a:pt x="2893" y="227"/>
                  </a:lnTo>
                  <a:lnTo>
                    <a:pt x="2844" y="209"/>
                  </a:lnTo>
                  <a:lnTo>
                    <a:pt x="2794" y="190"/>
                  </a:lnTo>
                  <a:lnTo>
                    <a:pt x="2744" y="173"/>
                  </a:lnTo>
                  <a:lnTo>
                    <a:pt x="2692" y="156"/>
                  </a:lnTo>
                  <a:lnTo>
                    <a:pt x="2641" y="141"/>
                  </a:lnTo>
                  <a:lnTo>
                    <a:pt x="2590" y="126"/>
                  </a:lnTo>
                  <a:lnTo>
                    <a:pt x="2537" y="112"/>
                  </a:lnTo>
                  <a:lnTo>
                    <a:pt x="2486" y="99"/>
                  </a:lnTo>
                  <a:lnTo>
                    <a:pt x="2433" y="87"/>
                  </a:lnTo>
                  <a:lnTo>
                    <a:pt x="2380" y="75"/>
                  </a:lnTo>
                  <a:lnTo>
                    <a:pt x="2327" y="64"/>
                  </a:lnTo>
                  <a:lnTo>
                    <a:pt x="2273" y="53"/>
                  </a:lnTo>
                  <a:lnTo>
                    <a:pt x="2220" y="44"/>
                  </a:lnTo>
                  <a:lnTo>
                    <a:pt x="2166" y="36"/>
                  </a:lnTo>
                  <a:lnTo>
                    <a:pt x="2111" y="28"/>
                  </a:lnTo>
                  <a:lnTo>
                    <a:pt x="2057" y="23"/>
                  </a:lnTo>
                  <a:lnTo>
                    <a:pt x="2002" y="16"/>
                  </a:lnTo>
                  <a:lnTo>
                    <a:pt x="1947" y="11"/>
                  </a:lnTo>
                  <a:lnTo>
                    <a:pt x="1891" y="8"/>
                  </a:lnTo>
                  <a:lnTo>
                    <a:pt x="1836" y="4"/>
                  </a:lnTo>
                  <a:lnTo>
                    <a:pt x="1780" y="2"/>
                  </a:lnTo>
                  <a:lnTo>
                    <a:pt x="1724" y="1"/>
                  </a:lnTo>
                  <a:lnTo>
                    <a:pt x="1669" y="0"/>
                  </a:lnTo>
                  <a:lnTo>
                    <a:pt x="1669" y="0"/>
                  </a:lnTo>
                  <a:lnTo>
                    <a:pt x="1612" y="1"/>
                  </a:lnTo>
                  <a:lnTo>
                    <a:pt x="1554" y="2"/>
                  </a:lnTo>
                  <a:lnTo>
                    <a:pt x="1499" y="4"/>
                  </a:lnTo>
                  <a:lnTo>
                    <a:pt x="1443" y="8"/>
                  </a:lnTo>
                  <a:lnTo>
                    <a:pt x="1387" y="11"/>
                  </a:lnTo>
                  <a:lnTo>
                    <a:pt x="1331" y="17"/>
                  </a:lnTo>
                  <a:lnTo>
                    <a:pt x="1276" y="23"/>
                  </a:lnTo>
                  <a:lnTo>
                    <a:pt x="1221" y="29"/>
                  </a:lnTo>
                  <a:lnTo>
                    <a:pt x="1166" y="36"/>
                  </a:lnTo>
                  <a:lnTo>
                    <a:pt x="1112" y="45"/>
                  </a:lnTo>
                  <a:lnTo>
                    <a:pt x="1058" y="55"/>
                  </a:lnTo>
                  <a:lnTo>
                    <a:pt x="1004" y="65"/>
                  </a:lnTo>
                  <a:lnTo>
                    <a:pt x="951" y="76"/>
                  </a:lnTo>
                  <a:lnTo>
                    <a:pt x="897" y="88"/>
                  </a:lnTo>
                  <a:lnTo>
                    <a:pt x="845" y="100"/>
                  </a:lnTo>
                  <a:lnTo>
                    <a:pt x="792" y="114"/>
                  </a:lnTo>
                  <a:lnTo>
                    <a:pt x="740" y="128"/>
                  </a:lnTo>
                  <a:lnTo>
                    <a:pt x="687" y="144"/>
                  </a:lnTo>
                  <a:lnTo>
                    <a:pt x="636" y="160"/>
                  </a:lnTo>
                  <a:lnTo>
                    <a:pt x="584" y="176"/>
                  </a:lnTo>
                  <a:lnTo>
                    <a:pt x="534" y="194"/>
                  </a:lnTo>
                  <a:lnTo>
                    <a:pt x="483" y="212"/>
                  </a:lnTo>
                  <a:lnTo>
                    <a:pt x="433" y="230"/>
                  </a:lnTo>
                  <a:lnTo>
                    <a:pt x="384" y="251"/>
                  </a:lnTo>
                  <a:lnTo>
                    <a:pt x="333" y="271"/>
                  </a:lnTo>
                  <a:lnTo>
                    <a:pt x="285" y="292"/>
                  </a:lnTo>
                  <a:lnTo>
                    <a:pt x="236" y="314"/>
                  </a:lnTo>
                  <a:lnTo>
                    <a:pt x="188" y="336"/>
                  </a:lnTo>
                  <a:lnTo>
                    <a:pt x="141" y="360"/>
                  </a:lnTo>
                  <a:lnTo>
                    <a:pt x="93" y="384"/>
                  </a:lnTo>
                  <a:lnTo>
                    <a:pt x="46" y="410"/>
                  </a:lnTo>
                  <a:lnTo>
                    <a:pt x="0" y="435"/>
                  </a:lnTo>
                  <a:lnTo>
                    <a:pt x="259" y="901"/>
                  </a:lnTo>
                  <a:lnTo>
                    <a:pt x="259" y="901"/>
                  </a:lnTo>
                  <a:lnTo>
                    <a:pt x="298" y="880"/>
                  </a:lnTo>
                  <a:lnTo>
                    <a:pt x="338" y="859"/>
                  </a:lnTo>
                  <a:lnTo>
                    <a:pt x="378" y="839"/>
                  </a:lnTo>
                  <a:lnTo>
                    <a:pt x="418" y="818"/>
                  </a:lnTo>
                  <a:lnTo>
                    <a:pt x="459" y="800"/>
                  </a:lnTo>
                  <a:lnTo>
                    <a:pt x="500" y="780"/>
                  </a:lnTo>
                  <a:lnTo>
                    <a:pt x="541" y="762"/>
                  </a:lnTo>
                  <a:lnTo>
                    <a:pt x="583" y="745"/>
                  </a:lnTo>
                  <a:lnTo>
                    <a:pt x="626" y="729"/>
                  </a:lnTo>
                  <a:lnTo>
                    <a:pt x="668" y="713"/>
                  </a:lnTo>
                  <a:lnTo>
                    <a:pt x="710" y="697"/>
                  </a:lnTo>
                  <a:lnTo>
                    <a:pt x="753" y="682"/>
                  </a:lnTo>
                  <a:lnTo>
                    <a:pt x="797" y="669"/>
                  </a:lnTo>
                  <a:lnTo>
                    <a:pt x="840" y="655"/>
                  </a:lnTo>
                  <a:lnTo>
                    <a:pt x="883" y="642"/>
                  </a:lnTo>
                  <a:lnTo>
                    <a:pt x="928" y="630"/>
                  </a:lnTo>
                  <a:lnTo>
                    <a:pt x="972" y="618"/>
                  </a:lnTo>
                  <a:lnTo>
                    <a:pt x="1017" y="608"/>
                  </a:lnTo>
                  <a:lnTo>
                    <a:pt x="1061" y="598"/>
                  </a:lnTo>
                  <a:lnTo>
                    <a:pt x="1107" y="589"/>
                  </a:lnTo>
                  <a:lnTo>
                    <a:pt x="1153" y="580"/>
                  </a:lnTo>
                  <a:lnTo>
                    <a:pt x="1198" y="572"/>
                  </a:lnTo>
                  <a:lnTo>
                    <a:pt x="1244" y="565"/>
                  </a:lnTo>
                  <a:lnTo>
                    <a:pt x="1291" y="558"/>
                  </a:lnTo>
                  <a:lnTo>
                    <a:pt x="1336" y="552"/>
                  </a:lnTo>
                  <a:lnTo>
                    <a:pt x="1383" y="548"/>
                  </a:lnTo>
                  <a:lnTo>
                    <a:pt x="1430" y="543"/>
                  </a:lnTo>
                  <a:lnTo>
                    <a:pt x="1478" y="540"/>
                  </a:lnTo>
                  <a:lnTo>
                    <a:pt x="1525" y="537"/>
                  </a:lnTo>
                  <a:lnTo>
                    <a:pt x="1573" y="535"/>
                  </a:lnTo>
                  <a:lnTo>
                    <a:pt x="1621" y="534"/>
                  </a:lnTo>
                  <a:lnTo>
                    <a:pt x="1669" y="534"/>
                  </a:lnTo>
                  <a:lnTo>
                    <a:pt x="1669" y="53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7EAC1B7F-9D44-1242-8584-7F73C3AB0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7192785"/>
              <a:ext cx="637333" cy="947946"/>
            </a:xfrm>
            <a:custGeom>
              <a:avLst/>
              <a:gdLst>
                <a:gd name="T0" fmla="*/ 274 w 1944"/>
                <a:gd name="T1" fmla="*/ 2882 h 2882"/>
                <a:gd name="T2" fmla="*/ 410 w 1944"/>
                <a:gd name="T3" fmla="*/ 2796 h 2882"/>
                <a:gd name="T4" fmla="*/ 542 w 1944"/>
                <a:gd name="T5" fmla="*/ 2705 h 2882"/>
                <a:gd name="T6" fmla="*/ 669 w 1944"/>
                <a:gd name="T7" fmla="*/ 2607 h 2882"/>
                <a:gd name="T8" fmla="*/ 791 w 1944"/>
                <a:gd name="T9" fmla="*/ 2504 h 2882"/>
                <a:gd name="T10" fmla="*/ 908 w 1944"/>
                <a:gd name="T11" fmla="*/ 2395 h 2882"/>
                <a:gd name="T12" fmla="*/ 1020 w 1944"/>
                <a:gd name="T13" fmla="*/ 2281 h 2882"/>
                <a:gd name="T14" fmla="*/ 1127 w 1944"/>
                <a:gd name="T15" fmla="*/ 2161 h 2882"/>
                <a:gd name="T16" fmla="*/ 1229 w 1944"/>
                <a:gd name="T17" fmla="*/ 2037 h 2882"/>
                <a:gd name="T18" fmla="*/ 1324 w 1944"/>
                <a:gd name="T19" fmla="*/ 1908 h 2882"/>
                <a:gd name="T20" fmla="*/ 1413 w 1944"/>
                <a:gd name="T21" fmla="*/ 1776 h 2882"/>
                <a:gd name="T22" fmla="*/ 1496 w 1944"/>
                <a:gd name="T23" fmla="*/ 1638 h 2882"/>
                <a:gd name="T24" fmla="*/ 1572 w 1944"/>
                <a:gd name="T25" fmla="*/ 1496 h 2882"/>
                <a:gd name="T26" fmla="*/ 1643 w 1944"/>
                <a:gd name="T27" fmla="*/ 1350 h 2882"/>
                <a:gd name="T28" fmla="*/ 1706 w 1944"/>
                <a:gd name="T29" fmla="*/ 1200 h 2882"/>
                <a:gd name="T30" fmla="*/ 1763 w 1944"/>
                <a:gd name="T31" fmla="*/ 1048 h 2882"/>
                <a:gd name="T32" fmla="*/ 1812 w 1944"/>
                <a:gd name="T33" fmla="*/ 891 h 2882"/>
                <a:gd name="T34" fmla="*/ 1853 w 1944"/>
                <a:gd name="T35" fmla="*/ 731 h 2882"/>
                <a:gd name="T36" fmla="*/ 1887 w 1944"/>
                <a:gd name="T37" fmla="*/ 569 h 2882"/>
                <a:gd name="T38" fmla="*/ 1914 w 1944"/>
                <a:gd name="T39" fmla="*/ 404 h 2882"/>
                <a:gd name="T40" fmla="*/ 1933 w 1944"/>
                <a:gd name="T41" fmla="*/ 236 h 2882"/>
                <a:gd name="T42" fmla="*/ 1943 w 1944"/>
                <a:gd name="T43" fmla="*/ 66 h 2882"/>
                <a:gd name="T44" fmla="*/ 1412 w 1944"/>
                <a:gd name="T45" fmla="*/ 0 h 2882"/>
                <a:gd name="T46" fmla="*/ 1405 w 1944"/>
                <a:gd name="T47" fmla="*/ 145 h 2882"/>
                <a:gd name="T48" fmla="*/ 1391 w 1944"/>
                <a:gd name="T49" fmla="*/ 286 h 2882"/>
                <a:gd name="T50" fmla="*/ 1372 w 1944"/>
                <a:gd name="T51" fmla="*/ 427 h 2882"/>
                <a:gd name="T52" fmla="*/ 1344 w 1944"/>
                <a:gd name="T53" fmla="*/ 565 h 2882"/>
                <a:gd name="T54" fmla="*/ 1311 w 1944"/>
                <a:gd name="T55" fmla="*/ 699 h 2882"/>
                <a:gd name="T56" fmla="*/ 1271 w 1944"/>
                <a:gd name="T57" fmla="*/ 833 h 2882"/>
                <a:gd name="T58" fmla="*/ 1225 w 1944"/>
                <a:gd name="T59" fmla="*/ 963 h 2882"/>
                <a:gd name="T60" fmla="*/ 1174 w 1944"/>
                <a:gd name="T61" fmla="*/ 1090 h 2882"/>
                <a:gd name="T62" fmla="*/ 1117 w 1944"/>
                <a:gd name="T63" fmla="*/ 1214 h 2882"/>
                <a:gd name="T64" fmla="*/ 1054 w 1944"/>
                <a:gd name="T65" fmla="*/ 1335 h 2882"/>
                <a:gd name="T66" fmla="*/ 986 w 1944"/>
                <a:gd name="T67" fmla="*/ 1453 h 2882"/>
                <a:gd name="T68" fmla="*/ 912 w 1944"/>
                <a:gd name="T69" fmla="*/ 1566 h 2882"/>
                <a:gd name="T70" fmla="*/ 833 w 1944"/>
                <a:gd name="T71" fmla="*/ 1676 h 2882"/>
                <a:gd name="T72" fmla="*/ 750 w 1944"/>
                <a:gd name="T73" fmla="*/ 1781 h 2882"/>
                <a:gd name="T74" fmla="*/ 661 w 1944"/>
                <a:gd name="T75" fmla="*/ 1884 h 2882"/>
                <a:gd name="T76" fmla="*/ 568 w 1944"/>
                <a:gd name="T77" fmla="*/ 1981 h 2882"/>
                <a:gd name="T78" fmla="*/ 470 w 1944"/>
                <a:gd name="T79" fmla="*/ 2075 h 2882"/>
                <a:gd name="T80" fmla="*/ 368 w 1944"/>
                <a:gd name="T81" fmla="*/ 2164 h 2882"/>
                <a:gd name="T82" fmla="*/ 262 w 1944"/>
                <a:gd name="T83" fmla="*/ 2247 h 2882"/>
                <a:gd name="T84" fmla="*/ 153 w 1944"/>
                <a:gd name="T85" fmla="*/ 2327 h 2882"/>
                <a:gd name="T86" fmla="*/ 39 w 1944"/>
                <a:gd name="T87" fmla="*/ 2400 h 2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882">
                  <a:moveTo>
                    <a:pt x="0" y="2424"/>
                  </a:moveTo>
                  <a:lnTo>
                    <a:pt x="274" y="2882"/>
                  </a:lnTo>
                  <a:lnTo>
                    <a:pt x="274" y="2882"/>
                  </a:lnTo>
                  <a:lnTo>
                    <a:pt x="319" y="2854"/>
                  </a:lnTo>
                  <a:lnTo>
                    <a:pt x="365" y="2826"/>
                  </a:lnTo>
                  <a:lnTo>
                    <a:pt x="410" y="2796"/>
                  </a:lnTo>
                  <a:lnTo>
                    <a:pt x="454" y="2766"/>
                  </a:lnTo>
                  <a:lnTo>
                    <a:pt x="499" y="2736"/>
                  </a:lnTo>
                  <a:lnTo>
                    <a:pt x="542" y="2705"/>
                  </a:lnTo>
                  <a:lnTo>
                    <a:pt x="584" y="2673"/>
                  </a:lnTo>
                  <a:lnTo>
                    <a:pt x="628" y="2641"/>
                  </a:lnTo>
                  <a:lnTo>
                    <a:pt x="669" y="2607"/>
                  </a:lnTo>
                  <a:lnTo>
                    <a:pt x="710" y="2574"/>
                  </a:lnTo>
                  <a:lnTo>
                    <a:pt x="751" y="2539"/>
                  </a:lnTo>
                  <a:lnTo>
                    <a:pt x="791" y="2504"/>
                  </a:lnTo>
                  <a:lnTo>
                    <a:pt x="831" y="2469"/>
                  </a:lnTo>
                  <a:lnTo>
                    <a:pt x="869" y="2432"/>
                  </a:lnTo>
                  <a:lnTo>
                    <a:pt x="908" y="2395"/>
                  </a:lnTo>
                  <a:lnTo>
                    <a:pt x="946" y="2358"/>
                  </a:lnTo>
                  <a:lnTo>
                    <a:pt x="984" y="2320"/>
                  </a:lnTo>
                  <a:lnTo>
                    <a:pt x="1020" y="2281"/>
                  </a:lnTo>
                  <a:lnTo>
                    <a:pt x="1057" y="2241"/>
                  </a:lnTo>
                  <a:lnTo>
                    <a:pt x="1092" y="2203"/>
                  </a:lnTo>
                  <a:lnTo>
                    <a:pt x="1127" y="2161"/>
                  </a:lnTo>
                  <a:lnTo>
                    <a:pt x="1162" y="2120"/>
                  </a:lnTo>
                  <a:lnTo>
                    <a:pt x="1196" y="2079"/>
                  </a:lnTo>
                  <a:lnTo>
                    <a:pt x="1229" y="2037"/>
                  </a:lnTo>
                  <a:lnTo>
                    <a:pt x="1261" y="1995"/>
                  </a:lnTo>
                  <a:lnTo>
                    <a:pt x="1293" y="1953"/>
                  </a:lnTo>
                  <a:lnTo>
                    <a:pt x="1324" y="1908"/>
                  </a:lnTo>
                  <a:lnTo>
                    <a:pt x="1354" y="1865"/>
                  </a:lnTo>
                  <a:lnTo>
                    <a:pt x="1384" y="1820"/>
                  </a:lnTo>
                  <a:lnTo>
                    <a:pt x="1413" y="1776"/>
                  </a:lnTo>
                  <a:lnTo>
                    <a:pt x="1441" y="1730"/>
                  </a:lnTo>
                  <a:lnTo>
                    <a:pt x="1469" y="1684"/>
                  </a:lnTo>
                  <a:lnTo>
                    <a:pt x="1496" y="1638"/>
                  </a:lnTo>
                  <a:lnTo>
                    <a:pt x="1522" y="1591"/>
                  </a:lnTo>
                  <a:lnTo>
                    <a:pt x="1548" y="1543"/>
                  </a:lnTo>
                  <a:lnTo>
                    <a:pt x="1572" y="1496"/>
                  </a:lnTo>
                  <a:lnTo>
                    <a:pt x="1596" y="1447"/>
                  </a:lnTo>
                  <a:lnTo>
                    <a:pt x="1620" y="1399"/>
                  </a:lnTo>
                  <a:lnTo>
                    <a:pt x="1643" y="1350"/>
                  </a:lnTo>
                  <a:lnTo>
                    <a:pt x="1665" y="1301"/>
                  </a:lnTo>
                  <a:lnTo>
                    <a:pt x="1685" y="1251"/>
                  </a:lnTo>
                  <a:lnTo>
                    <a:pt x="1706" y="1200"/>
                  </a:lnTo>
                  <a:lnTo>
                    <a:pt x="1725" y="1149"/>
                  </a:lnTo>
                  <a:lnTo>
                    <a:pt x="1745" y="1099"/>
                  </a:lnTo>
                  <a:lnTo>
                    <a:pt x="1763" y="1048"/>
                  </a:lnTo>
                  <a:lnTo>
                    <a:pt x="1780" y="995"/>
                  </a:lnTo>
                  <a:lnTo>
                    <a:pt x="1796" y="944"/>
                  </a:lnTo>
                  <a:lnTo>
                    <a:pt x="1812" y="891"/>
                  </a:lnTo>
                  <a:lnTo>
                    <a:pt x="1827" y="837"/>
                  </a:lnTo>
                  <a:lnTo>
                    <a:pt x="1841" y="785"/>
                  </a:lnTo>
                  <a:lnTo>
                    <a:pt x="1853" y="731"/>
                  </a:lnTo>
                  <a:lnTo>
                    <a:pt x="1866" y="678"/>
                  </a:lnTo>
                  <a:lnTo>
                    <a:pt x="1877" y="623"/>
                  </a:lnTo>
                  <a:lnTo>
                    <a:pt x="1887" y="569"/>
                  </a:lnTo>
                  <a:lnTo>
                    <a:pt x="1898" y="514"/>
                  </a:lnTo>
                  <a:lnTo>
                    <a:pt x="1906" y="459"/>
                  </a:lnTo>
                  <a:lnTo>
                    <a:pt x="1914" y="404"/>
                  </a:lnTo>
                  <a:lnTo>
                    <a:pt x="1922" y="348"/>
                  </a:lnTo>
                  <a:lnTo>
                    <a:pt x="1927" y="292"/>
                  </a:lnTo>
                  <a:lnTo>
                    <a:pt x="1933" y="236"/>
                  </a:lnTo>
                  <a:lnTo>
                    <a:pt x="1936" y="179"/>
                  </a:lnTo>
                  <a:lnTo>
                    <a:pt x="1940" y="123"/>
                  </a:lnTo>
                  <a:lnTo>
                    <a:pt x="1943" y="66"/>
                  </a:lnTo>
                  <a:lnTo>
                    <a:pt x="1944" y="9"/>
                  </a:lnTo>
                  <a:lnTo>
                    <a:pt x="1412" y="0"/>
                  </a:lnTo>
                  <a:lnTo>
                    <a:pt x="1412" y="0"/>
                  </a:lnTo>
                  <a:lnTo>
                    <a:pt x="1409" y="49"/>
                  </a:lnTo>
                  <a:lnTo>
                    <a:pt x="1407" y="97"/>
                  </a:lnTo>
                  <a:lnTo>
                    <a:pt x="1405" y="145"/>
                  </a:lnTo>
                  <a:lnTo>
                    <a:pt x="1401" y="191"/>
                  </a:lnTo>
                  <a:lnTo>
                    <a:pt x="1397" y="239"/>
                  </a:lnTo>
                  <a:lnTo>
                    <a:pt x="1391" y="286"/>
                  </a:lnTo>
                  <a:lnTo>
                    <a:pt x="1385" y="333"/>
                  </a:lnTo>
                  <a:lnTo>
                    <a:pt x="1378" y="380"/>
                  </a:lnTo>
                  <a:lnTo>
                    <a:pt x="1372" y="427"/>
                  </a:lnTo>
                  <a:lnTo>
                    <a:pt x="1362" y="473"/>
                  </a:lnTo>
                  <a:lnTo>
                    <a:pt x="1354" y="519"/>
                  </a:lnTo>
                  <a:lnTo>
                    <a:pt x="1344" y="565"/>
                  </a:lnTo>
                  <a:lnTo>
                    <a:pt x="1334" y="610"/>
                  </a:lnTo>
                  <a:lnTo>
                    <a:pt x="1323" y="655"/>
                  </a:lnTo>
                  <a:lnTo>
                    <a:pt x="1311" y="699"/>
                  </a:lnTo>
                  <a:lnTo>
                    <a:pt x="1299" y="744"/>
                  </a:lnTo>
                  <a:lnTo>
                    <a:pt x="1286" y="788"/>
                  </a:lnTo>
                  <a:lnTo>
                    <a:pt x="1271" y="833"/>
                  </a:lnTo>
                  <a:lnTo>
                    <a:pt x="1257" y="876"/>
                  </a:lnTo>
                  <a:lnTo>
                    <a:pt x="1241" y="920"/>
                  </a:lnTo>
                  <a:lnTo>
                    <a:pt x="1225" y="963"/>
                  </a:lnTo>
                  <a:lnTo>
                    <a:pt x="1210" y="1005"/>
                  </a:lnTo>
                  <a:lnTo>
                    <a:pt x="1192" y="1048"/>
                  </a:lnTo>
                  <a:lnTo>
                    <a:pt x="1174" y="1090"/>
                  </a:lnTo>
                  <a:lnTo>
                    <a:pt x="1156" y="1132"/>
                  </a:lnTo>
                  <a:lnTo>
                    <a:pt x="1136" y="1173"/>
                  </a:lnTo>
                  <a:lnTo>
                    <a:pt x="1117" y="1214"/>
                  </a:lnTo>
                  <a:lnTo>
                    <a:pt x="1097" y="1254"/>
                  </a:lnTo>
                  <a:lnTo>
                    <a:pt x="1076" y="1295"/>
                  </a:lnTo>
                  <a:lnTo>
                    <a:pt x="1054" y="1335"/>
                  </a:lnTo>
                  <a:lnTo>
                    <a:pt x="1031" y="1374"/>
                  </a:lnTo>
                  <a:lnTo>
                    <a:pt x="1009" y="1414"/>
                  </a:lnTo>
                  <a:lnTo>
                    <a:pt x="986" y="1453"/>
                  </a:lnTo>
                  <a:lnTo>
                    <a:pt x="962" y="1490"/>
                  </a:lnTo>
                  <a:lnTo>
                    <a:pt x="937" y="1528"/>
                  </a:lnTo>
                  <a:lnTo>
                    <a:pt x="912" y="1566"/>
                  </a:lnTo>
                  <a:lnTo>
                    <a:pt x="887" y="1603"/>
                  </a:lnTo>
                  <a:lnTo>
                    <a:pt x="860" y="1640"/>
                  </a:lnTo>
                  <a:lnTo>
                    <a:pt x="833" y="1676"/>
                  </a:lnTo>
                  <a:lnTo>
                    <a:pt x="806" y="1712"/>
                  </a:lnTo>
                  <a:lnTo>
                    <a:pt x="778" y="1747"/>
                  </a:lnTo>
                  <a:lnTo>
                    <a:pt x="750" y="1781"/>
                  </a:lnTo>
                  <a:lnTo>
                    <a:pt x="720" y="1817"/>
                  </a:lnTo>
                  <a:lnTo>
                    <a:pt x="691" y="1850"/>
                  </a:lnTo>
                  <a:lnTo>
                    <a:pt x="661" y="1884"/>
                  </a:lnTo>
                  <a:lnTo>
                    <a:pt x="631" y="1917"/>
                  </a:lnTo>
                  <a:lnTo>
                    <a:pt x="599" y="1949"/>
                  </a:lnTo>
                  <a:lnTo>
                    <a:pt x="568" y="1981"/>
                  </a:lnTo>
                  <a:lnTo>
                    <a:pt x="536" y="2013"/>
                  </a:lnTo>
                  <a:lnTo>
                    <a:pt x="503" y="2044"/>
                  </a:lnTo>
                  <a:lnTo>
                    <a:pt x="470" y="2075"/>
                  </a:lnTo>
                  <a:lnTo>
                    <a:pt x="437" y="2106"/>
                  </a:lnTo>
                  <a:lnTo>
                    <a:pt x="403" y="2134"/>
                  </a:lnTo>
                  <a:lnTo>
                    <a:pt x="368" y="2164"/>
                  </a:lnTo>
                  <a:lnTo>
                    <a:pt x="333" y="2192"/>
                  </a:lnTo>
                  <a:lnTo>
                    <a:pt x="298" y="2220"/>
                  </a:lnTo>
                  <a:lnTo>
                    <a:pt x="262" y="2247"/>
                  </a:lnTo>
                  <a:lnTo>
                    <a:pt x="226" y="2274"/>
                  </a:lnTo>
                  <a:lnTo>
                    <a:pt x="189" y="2301"/>
                  </a:lnTo>
                  <a:lnTo>
                    <a:pt x="153" y="2327"/>
                  </a:lnTo>
                  <a:lnTo>
                    <a:pt x="115" y="2352"/>
                  </a:lnTo>
                  <a:lnTo>
                    <a:pt x="77" y="2376"/>
                  </a:lnTo>
                  <a:lnTo>
                    <a:pt x="39" y="2400"/>
                  </a:lnTo>
                  <a:lnTo>
                    <a:pt x="0" y="2424"/>
                  </a:lnTo>
                  <a:lnTo>
                    <a:pt x="0" y="242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4E86BE3E-0DFE-6040-906F-D4687EE60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7565" y="6205726"/>
              <a:ext cx="639633" cy="957149"/>
            </a:xfrm>
            <a:custGeom>
              <a:avLst/>
              <a:gdLst>
                <a:gd name="T0" fmla="*/ 1944 w 1944"/>
                <a:gd name="T1" fmla="*/ 2902 h 2911"/>
                <a:gd name="T2" fmla="*/ 1937 w 1944"/>
                <a:gd name="T3" fmla="*/ 2729 h 2911"/>
                <a:gd name="T4" fmla="*/ 1922 w 1944"/>
                <a:gd name="T5" fmla="*/ 2559 h 2911"/>
                <a:gd name="T6" fmla="*/ 1899 w 1944"/>
                <a:gd name="T7" fmla="*/ 2391 h 2911"/>
                <a:gd name="T8" fmla="*/ 1868 w 1944"/>
                <a:gd name="T9" fmla="*/ 2227 h 2911"/>
                <a:gd name="T10" fmla="*/ 1831 w 1944"/>
                <a:gd name="T11" fmla="*/ 2065 h 2911"/>
                <a:gd name="T12" fmla="*/ 1784 w 1944"/>
                <a:gd name="T13" fmla="*/ 1905 h 2911"/>
                <a:gd name="T14" fmla="*/ 1730 w 1944"/>
                <a:gd name="T15" fmla="*/ 1750 h 2911"/>
                <a:gd name="T16" fmla="*/ 1670 w 1944"/>
                <a:gd name="T17" fmla="*/ 1597 h 2911"/>
                <a:gd name="T18" fmla="*/ 1602 w 1944"/>
                <a:gd name="T19" fmla="*/ 1449 h 2911"/>
                <a:gd name="T20" fmla="*/ 1527 w 1944"/>
                <a:gd name="T21" fmla="*/ 1304 h 2911"/>
                <a:gd name="T22" fmla="*/ 1446 w 1944"/>
                <a:gd name="T23" fmla="*/ 1163 h 2911"/>
                <a:gd name="T24" fmla="*/ 1359 w 1944"/>
                <a:gd name="T25" fmla="*/ 1028 h 2911"/>
                <a:gd name="T26" fmla="*/ 1265 w 1944"/>
                <a:gd name="T27" fmla="*/ 896 h 2911"/>
                <a:gd name="T28" fmla="*/ 1165 w 1944"/>
                <a:gd name="T29" fmla="*/ 768 h 2911"/>
                <a:gd name="T30" fmla="*/ 1060 w 1944"/>
                <a:gd name="T31" fmla="*/ 646 h 2911"/>
                <a:gd name="T32" fmla="*/ 950 w 1944"/>
                <a:gd name="T33" fmla="*/ 530 h 2911"/>
                <a:gd name="T34" fmla="*/ 833 w 1944"/>
                <a:gd name="T35" fmla="*/ 418 h 2911"/>
                <a:gd name="T36" fmla="*/ 711 w 1944"/>
                <a:gd name="T37" fmla="*/ 312 h 2911"/>
                <a:gd name="T38" fmla="*/ 586 w 1944"/>
                <a:gd name="T39" fmla="*/ 211 h 2911"/>
                <a:gd name="T40" fmla="*/ 454 w 1944"/>
                <a:gd name="T41" fmla="*/ 117 h 2911"/>
                <a:gd name="T42" fmla="*/ 319 w 1944"/>
                <a:gd name="T43" fmla="*/ 29 h 2911"/>
                <a:gd name="T44" fmla="*/ 0 w 1944"/>
                <a:gd name="T45" fmla="*/ 460 h 2911"/>
                <a:gd name="T46" fmla="*/ 117 w 1944"/>
                <a:gd name="T47" fmla="*/ 533 h 2911"/>
                <a:gd name="T48" fmla="*/ 228 w 1944"/>
                <a:gd name="T49" fmla="*/ 611 h 2911"/>
                <a:gd name="T50" fmla="*/ 336 w 1944"/>
                <a:gd name="T51" fmla="*/ 694 h 2911"/>
                <a:gd name="T52" fmla="*/ 439 w 1944"/>
                <a:gd name="T53" fmla="*/ 782 h 2911"/>
                <a:gd name="T54" fmla="*/ 540 w 1944"/>
                <a:gd name="T55" fmla="*/ 875 h 2911"/>
                <a:gd name="T56" fmla="*/ 635 w 1944"/>
                <a:gd name="T57" fmla="*/ 972 h 2911"/>
                <a:gd name="T58" fmla="*/ 725 w 1944"/>
                <a:gd name="T59" fmla="*/ 1074 h 2911"/>
                <a:gd name="T60" fmla="*/ 810 w 1944"/>
                <a:gd name="T61" fmla="*/ 1179 h 2911"/>
                <a:gd name="T62" fmla="*/ 891 w 1944"/>
                <a:gd name="T63" fmla="*/ 1290 h 2911"/>
                <a:gd name="T64" fmla="*/ 967 w 1944"/>
                <a:gd name="T65" fmla="*/ 1403 h 2911"/>
                <a:gd name="T66" fmla="*/ 1037 w 1944"/>
                <a:gd name="T67" fmla="*/ 1521 h 2911"/>
                <a:gd name="T68" fmla="*/ 1103 w 1944"/>
                <a:gd name="T69" fmla="*/ 1642 h 2911"/>
                <a:gd name="T70" fmla="*/ 1161 w 1944"/>
                <a:gd name="T71" fmla="*/ 1766 h 2911"/>
                <a:gd name="T72" fmla="*/ 1214 w 1944"/>
                <a:gd name="T73" fmla="*/ 1894 h 2911"/>
                <a:gd name="T74" fmla="*/ 1261 w 1944"/>
                <a:gd name="T75" fmla="*/ 2025 h 2911"/>
                <a:gd name="T76" fmla="*/ 1302 w 1944"/>
                <a:gd name="T77" fmla="*/ 2158 h 2911"/>
                <a:gd name="T78" fmla="*/ 1338 w 1944"/>
                <a:gd name="T79" fmla="*/ 2294 h 2911"/>
                <a:gd name="T80" fmla="*/ 1365 w 1944"/>
                <a:gd name="T81" fmla="*/ 2433 h 2911"/>
                <a:gd name="T82" fmla="*/ 1387 w 1944"/>
                <a:gd name="T83" fmla="*/ 2573 h 2911"/>
                <a:gd name="T84" fmla="*/ 1402 w 1944"/>
                <a:gd name="T85" fmla="*/ 2717 h 2911"/>
                <a:gd name="T86" fmla="*/ 1408 w 1944"/>
                <a:gd name="T87" fmla="*/ 2862 h 2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44" h="2911">
                  <a:moveTo>
                    <a:pt x="1410" y="2911"/>
                  </a:moveTo>
                  <a:lnTo>
                    <a:pt x="1944" y="2902"/>
                  </a:lnTo>
                  <a:lnTo>
                    <a:pt x="1944" y="2902"/>
                  </a:lnTo>
                  <a:lnTo>
                    <a:pt x="1942" y="2845"/>
                  </a:lnTo>
                  <a:lnTo>
                    <a:pt x="1940" y="2786"/>
                  </a:lnTo>
                  <a:lnTo>
                    <a:pt x="1937" y="2729"/>
                  </a:lnTo>
                  <a:lnTo>
                    <a:pt x="1933" y="2672"/>
                  </a:lnTo>
                  <a:lnTo>
                    <a:pt x="1928" y="2616"/>
                  </a:lnTo>
                  <a:lnTo>
                    <a:pt x="1922" y="2559"/>
                  </a:lnTo>
                  <a:lnTo>
                    <a:pt x="1915" y="2503"/>
                  </a:lnTo>
                  <a:lnTo>
                    <a:pt x="1908" y="2447"/>
                  </a:lnTo>
                  <a:lnTo>
                    <a:pt x="1899" y="2391"/>
                  </a:lnTo>
                  <a:lnTo>
                    <a:pt x="1890" y="2337"/>
                  </a:lnTo>
                  <a:lnTo>
                    <a:pt x="1880" y="2281"/>
                  </a:lnTo>
                  <a:lnTo>
                    <a:pt x="1868" y="2227"/>
                  </a:lnTo>
                  <a:lnTo>
                    <a:pt x="1857" y="2172"/>
                  </a:lnTo>
                  <a:lnTo>
                    <a:pt x="1844" y="2119"/>
                  </a:lnTo>
                  <a:lnTo>
                    <a:pt x="1831" y="2065"/>
                  </a:lnTo>
                  <a:lnTo>
                    <a:pt x="1816" y="2011"/>
                  </a:lnTo>
                  <a:lnTo>
                    <a:pt x="1800" y="1958"/>
                  </a:lnTo>
                  <a:lnTo>
                    <a:pt x="1784" y="1905"/>
                  </a:lnTo>
                  <a:lnTo>
                    <a:pt x="1767" y="1853"/>
                  </a:lnTo>
                  <a:lnTo>
                    <a:pt x="1748" y="1801"/>
                  </a:lnTo>
                  <a:lnTo>
                    <a:pt x="1730" y="1750"/>
                  </a:lnTo>
                  <a:lnTo>
                    <a:pt x="1711" y="1699"/>
                  </a:lnTo>
                  <a:lnTo>
                    <a:pt x="1690" y="1647"/>
                  </a:lnTo>
                  <a:lnTo>
                    <a:pt x="1670" y="1597"/>
                  </a:lnTo>
                  <a:lnTo>
                    <a:pt x="1648" y="1548"/>
                  </a:lnTo>
                  <a:lnTo>
                    <a:pt x="1625" y="1498"/>
                  </a:lnTo>
                  <a:lnTo>
                    <a:pt x="1602" y="1449"/>
                  </a:lnTo>
                  <a:lnTo>
                    <a:pt x="1577" y="1401"/>
                  </a:lnTo>
                  <a:lnTo>
                    <a:pt x="1553" y="1352"/>
                  </a:lnTo>
                  <a:lnTo>
                    <a:pt x="1527" y="1304"/>
                  </a:lnTo>
                  <a:lnTo>
                    <a:pt x="1501" y="1257"/>
                  </a:lnTo>
                  <a:lnTo>
                    <a:pt x="1473" y="1210"/>
                  </a:lnTo>
                  <a:lnTo>
                    <a:pt x="1446" y="1163"/>
                  </a:lnTo>
                  <a:lnTo>
                    <a:pt x="1418" y="1118"/>
                  </a:lnTo>
                  <a:lnTo>
                    <a:pt x="1389" y="1072"/>
                  </a:lnTo>
                  <a:lnTo>
                    <a:pt x="1359" y="1028"/>
                  </a:lnTo>
                  <a:lnTo>
                    <a:pt x="1328" y="983"/>
                  </a:lnTo>
                  <a:lnTo>
                    <a:pt x="1297" y="940"/>
                  </a:lnTo>
                  <a:lnTo>
                    <a:pt x="1265" y="896"/>
                  </a:lnTo>
                  <a:lnTo>
                    <a:pt x="1233" y="853"/>
                  </a:lnTo>
                  <a:lnTo>
                    <a:pt x="1200" y="811"/>
                  </a:lnTo>
                  <a:lnTo>
                    <a:pt x="1165" y="768"/>
                  </a:lnTo>
                  <a:lnTo>
                    <a:pt x="1131" y="727"/>
                  </a:lnTo>
                  <a:lnTo>
                    <a:pt x="1096" y="686"/>
                  </a:lnTo>
                  <a:lnTo>
                    <a:pt x="1060" y="646"/>
                  </a:lnTo>
                  <a:lnTo>
                    <a:pt x="1024" y="608"/>
                  </a:lnTo>
                  <a:lnTo>
                    <a:pt x="987" y="568"/>
                  </a:lnTo>
                  <a:lnTo>
                    <a:pt x="950" y="530"/>
                  </a:lnTo>
                  <a:lnTo>
                    <a:pt x="911" y="492"/>
                  </a:lnTo>
                  <a:lnTo>
                    <a:pt x="872" y="455"/>
                  </a:lnTo>
                  <a:lnTo>
                    <a:pt x="833" y="418"/>
                  </a:lnTo>
                  <a:lnTo>
                    <a:pt x="793" y="382"/>
                  </a:lnTo>
                  <a:lnTo>
                    <a:pt x="752" y="346"/>
                  </a:lnTo>
                  <a:lnTo>
                    <a:pt x="711" y="312"/>
                  </a:lnTo>
                  <a:lnTo>
                    <a:pt x="670" y="278"/>
                  </a:lnTo>
                  <a:lnTo>
                    <a:pt x="628" y="245"/>
                  </a:lnTo>
                  <a:lnTo>
                    <a:pt x="586" y="211"/>
                  </a:lnTo>
                  <a:lnTo>
                    <a:pt x="542" y="179"/>
                  </a:lnTo>
                  <a:lnTo>
                    <a:pt x="498" y="148"/>
                  </a:lnTo>
                  <a:lnTo>
                    <a:pt x="454" y="117"/>
                  </a:lnTo>
                  <a:lnTo>
                    <a:pt x="410" y="87"/>
                  </a:lnTo>
                  <a:lnTo>
                    <a:pt x="364" y="57"/>
                  </a:lnTo>
                  <a:lnTo>
                    <a:pt x="319" y="29"/>
                  </a:lnTo>
                  <a:lnTo>
                    <a:pt x="272" y="0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39" y="484"/>
                  </a:lnTo>
                  <a:lnTo>
                    <a:pt x="78" y="508"/>
                  </a:lnTo>
                  <a:lnTo>
                    <a:pt x="117" y="533"/>
                  </a:lnTo>
                  <a:lnTo>
                    <a:pt x="154" y="558"/>
                  </a:lnTo>
                  <a:lnTo>
                    <a:pt x="191" y="585"/>
                  </a:lnTo>
                  <a:lnTo>
                    <a:pt x="228" y="611"/>
                  </a:lnTo>
                  <a:lnTo>
                    <a:pt x="265" y="638"/>
                  </a:lnTo>
                  <a:lnTo>
                    <a:pt x="300" y="666"/>
                  </a:lnTo>
                  <a:lnTo>
                    <a:pt x="336" y="694"/>
                  </a:lnTo>
                  <a:lnTo>
                    <a:pt x="371" y="723"/>
                  </a:lnTo>
                  <a:lnTo>
                    <a:pt x="405" y="752"/>
                  </a:lnTo>
                  <a:lnTo>
                    <a:pt x="439" y="782"/>
                  </a:lnTo>
                  <a:lnTo>
                    <a:pt x="474" y="813"/>
                  </a:lnTo>
                  <a:lnTo>
                    <a:pt x="507" y="844"/>
                  </a:lnTo>
                  <a:lnTo>
                    <a:pt x="540" y="875"/>
                  </a:lnTo>
                  <a:lnTo>
                    <a:pt x="572" y="907"/>
                  </a:lnTo>
                  <a:lnTo>
                    <a:pt x="604" y="940"/>
                  </a:lnTo>
                  <a:lnTo>
                    <a:pt x="635" y="972"/>
                  </a:lnTo>
                  <a:lnTo>
                    <a:pt x="665" y="1006"/>
                  </a:lnTo>
                  <a:lnTo>
                    <a:pt x="695" y="1039"/>
                  </a:lnTo>
                  <a:lnTo>
                    <a:pt x="725" y="1074"/>
                  </a:lnTo>
                  <a:lnTo>
                    <a:pt x="754" y="1109"/>
                  </a:lnTo>
                  <a:lnTo>
                    <a:pt x="783" y="1144"/>
                  </a:lnTo>
                  <a:lnTo>
                    <a:pt x="810" y="1179"/>
                  </a:lnTo>
                  <a:lnTo>
                    <a:pt x="838" y="1216"/>
                  </a:lnTo>
                  <a:lnTo>
                    <a:pt x="865" y="1252"/>
                  </a:lnTo>
                  <a:lnTo>
                    <a:pt x="891" y="1290"/>
                  </a:lnTo>
                  <a:lnTo>
                    <a:pt x="918" y="1328"/>
                  </a:lnTo>
                  <a:lnTo>
                    <a:pt x="943" y="1365"/>
                  </a:lnTo>
                  <a:lnTo>
                    <a:pt x="967" y="1403"/>
                  </a:lnTo>
                  <a:lnTo>
                    <a:pt x="991" y="1442"/>
                  </a:lnTo>
                  <a:lnTo>
                    <a:pt x="1015" y="1482"/>
                  </a:lnTo>
                  <a:lnTo>
                    <a:pt x="1037" y="1521"/>
                  </a:lnTo>
                  <a:lnTo>
                    <a:pt x="1059" y="1561"/>
                  </a:lnTo>
                  <a:lnTo>
                    <a:pt x="1081" y="1602"/>
                  </a:lnTo>
                  <a:lnTo>
                    <a:pt x="1103" y="1642"/>
                  </a:lnTo>
                  <a:lnTo>
                    <a:pt x="1122" y="1683"/>
                  </a:lnTo>
                  <a:lnTo>
                    <a:pt x="1142" y="1725"/>
                  </a:lnTo>
                  <a:lnTo>
                    <a:pt x="1161" y="1766"/>
                  </a:lnTo>
                  <a:lnTo>
                    <a:pt x="1179" y="1808"/>
                  </a:lnTo>
                  <a:lnTo>
                    <a:pt x="1197" y="1852"/>
                  </a:lnTo>
                  <a:lnTo>
                    <a:pt x="1214" y="1894"/>
                  </a:lnTo>
                  <a:lnTo>
                    <a:pt x="1230" y="1937"/>
                  </a:lnTo>
                  <a:lnTo>
                    <a:pt x="1246" y="1981"/>
                  </a:lnTo>
                  <a:lnTo>
                    <a:pt x="1261" y="2025"/>
                  </a:lnTo>
                  <a:lnTo>
                    <a:pt x="1276" y="2068"/>
                  </a:lnTo>
                  <a:lnTo>
                    <a:pt x="1290" y="2113"/>
                  </a:lnTo>
                  <a:lnTo>
                    <a:pt x="1302" y="2158"/>
                  </a:lnTo>
                  <a:lnTo>
                    <a:pt x="1315" y="2203"/>
                  </a:lnTo>
                  <a:lnTo>
                    <a:pt x="1326" y="2249"/>
                  </a:lnTo>
                  <a:lnTo>
                    <a:pt x="1338" y="2294"/>
                  </a:lnTo>
                  <a:lnTo>
                    <a:pt x="1347" y="2340"/>
                  </a:lnTo>
                  <a:lnTo>
                    <a:pt x="1357" y="2386"/>
                  </a:lnTo>
                  <a:lnTo>
                    <a:pt x="1365" y="2433"/>
                  </a:lnTo>
                  <a:lnTo>
                    <a:pt x="1373" y="2479"/>
                  </a:lnTo>
                  <a:lnTo>
                    <a:pt x="1380" y="2526"/>
                  </a:lnTo>
                  <a:lnTo>
                    <a:pt x="1387" y="2573"/>
                  </a:lnTo>
                  <a:lnTo>
                    <a:pt x="1392" y="2621"/>
                  </a:lnTo>
                  <a:lnTo>
                    <a:pt x="1397" y="2669"/>
                  </a:lnTo>
                  <a:lnTo>
                    <a:pt x="1402" y="2717"/>
                  </a:lnTo>
                  <a:lnTo>
                    <a:pt x="1405" y="2765"/>
                  </a:lnTo>
                  <a:lnTo>
                    <a:pt x="1407" y="2813"/>
                  </a:lnTo>
                  <a:lnTo>
                    <a:pt x="1408" y="2862"/>
                  </a:lnTo>
                  <a:lnTo>
                    <a:pt x="1410" y="2911"/>
                  </a:lnTo>
                  <a:lnTo>
                    <a:pt x="1410" y="2911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78F4E60D-86D4-874A-8348-6516FFC52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1391" y="8002681"/>
              <a:ext cx="1085996" cy="294507"/>
            </a:xfrm>
            <a:custGeom>
              <a:avLst/>
              <a:gdLst>
                <a:gd name="T0" fmla="*/ 1598 w 3301"/>
                <a:gd name="T1" fmla="*/ 361 h 895"/>
                <a:gd name="T2" fmla="*/ 1458 w 3301"/>
                <a:gd name="T3" fmla="*/ 355 h 895"/>
                <a:gd name="T4" fmla="*/ 1319 w 3301"/>
                <a:gd name="T5" fmla="*/ 344 h 895"/>
                <a:gd name="T6" fmla="*/ 1183 w 3301"/>
                <a:gd name="T7" fmla="*/ 325 h 895"/>
                <a:gd name="T8" fmla="*/ 1049 w 3301"/>
                <a:gd name="T9" fmla="*/ 299 h 895"/>
                <a:gd name="T10" fmla="*/ 917 w 3301"/>
                <a:gd name="T11" fmla="*/ 269 h 895"/>
                <a:gd name="T12" fmla="*/ 787 w 3301"/>
                <a:gd name="T13" fmla="*/ 232 h 895"/>
                <a:gd name="T14" fmla="*/ 661 w 3301"/>
                <a:gd name="T15" fmla="*/ 189 h 895"/>
                <a:gd name="T16" fmla="*/ 536 w 3301"/>
                <a:gd name="T17" fmla="*/ 141 h 895"/>
                <a:gd name="T18" fmla="*/ 335 w 3301"/>
                <a:gd name="T19" fmla="*/ 48 h 895"/>
                <a:gd name="T20" fmla="*/ 0 w 3301"/>
                <a:gd name="T21" fmla="*/ 474 h 895"/>
                <a:gd name="T22" fmla="*/ 139 w 3301"/>
                <a:gd name="T23" fmla="*/ 547 h 895"/>
                <a:gd name="T24" fmla="*/ 282 w 3301"/>
                <a:gd name="T25" fmla="*/ 613 h 895"/>
                <a:gd name="T26" fmla="*/ 429 w 3301"/>
                <a:gd name="T27" fmla="*/ 673 h 895"/>
                <a:gd name="T28" fmla="*/ 579 w 3301"/>
                <a:gd name="T29" fmla="*/ 725 h 895"/>
                <a:gd name="T30" fmla="*/ 730 w 3301"/>
                <a:gd name="T31" fmla="*/ 772 h 895"/>
                <a:gd name="T32" fmla="*/ 887 w 3301"/>
                <a:gd name="T33" fmla="*/ 811 h 895"/>
                <a:gd name="T34" fmla="*/ 1044 w 3301"/>
                <a:gd name="T35" fmla="*/ 843 h 895"/>
                <a:gd name="T36" fmla="*/ 1205 w 3301"/>
                <a:gd name="T37" fmla="*/ 868 h 895"/>
                <a:gd name="T38" fmla="*/ 1368 w 3301"/>
                <a:gd name="T39" fmla="*/ 884 h 895"/>
                <a:gd name="T40" fmla="*/ 1534 w 3301"/>
                <a:gd name="T41" fmla="*/ 894 h 895"/>
                <a:gd name="T42" fmla="*/ 1646 w 3301"/>
                <a:gd name="T43" fmla="*/ 895 h 895"/>
                <a:gd name="T44" fmla="*/ 1813 w 3301"/>
                <a:gd name="T45" fmla="*/ 892 h 895"/>
                <a:gd name="T46" fmla="*/ 1979 w 3301"/>
                <a:gd name="T47" fmla="*/ 879 h 895"/>
                <a:gd name="T48" fmla="*/ 2143 w 3301"/>
                <a:gd name="T49" fmla="*/ 860 h 895"/>
                <a:gd name="T50" fmla="*/ 2304 w 3301"/>
                <a:gd name="T51" fmla="*/ 831 h 895"/>
                <a:gd name="T52" fmla="*/ 2463 w 3301"/>
                <a:gd name="T53" fmla="*/ 797 h 895"/>
                <a:gd name="T54" fmla="*/ 2618 w 3301"/>
                <a:gd name="T55" fmla="*/ 755 h 895"/>
                <a:gd name="T56" fmla="*/ 2771 w 3301"/>
                <a:gd name="T57" fmla="*/ 706 h 895"/>
                <a:gd name="T58" fmla="*/ 2920 w 3301"/>
                <a:gd name="T59" fmla="*/ 649 h 895"/>
                <a:gd name="T60" fmla="*/ 3066 w 3301"/>
                <a:gd name="T61" fmla="*/ 586 h 895"/>
                <a:gd name="T62" fmla="*/ 3209 w 3301"/>
                <a:gd name="T63" fmla="*/ 517 h 895"/>
                <a:gd name="T64" fmla="*/ 3042 w 3301"/>
                <a:gd name="T65" fmla="*/ 0 h 895"/>
                <a:gd name="T66" fmla="*/ 2925 w 3301"/>
                <a:gd name="T67" fmla="*/ 63 h 895"/>
                <a:gd name="T68" fmla="*/ 2803 w 3301"/>
                <a:gd name="T69" fmla="*/ 119 h 895"/>
                <a:gd name="T70" fmla="*/ 2679 w 3301"/>
                <a:gd name="T71" fmla="*/ 170 h 895"/>
                <a:gd name="T72" fmla="*/ 2552 w 3301"/>
                <a:gd name="T73" fmla="*/ 216 h 895"/>
                <a:gd name="T74" fmla="*/ 2423 w 3301"/>
                <a:gd name="T75" fmla="*/ 256 h 895"/>
                <a:gd name="T76" fmla="*/ 2290 w 3301"/>
                <a:gd name="T77" fmla="*/ 289 h 895"/>
                <a:gd name="T78" fmla="*/ 2156 w 3301"/>
                <a:gd name="T79" fmla="*/ 317 h 895"/>
                <a:gd name="T80" fmla="*/ 2019 w 3301"/>
                <a:gd name="T81" fmla="*/ 337 h 895"/>
                <a:gd name="T82" fmla="*/ 1881 w 3301"/>
                <a:gd name="T83" fmla="*/ 352 h 895"/>
                <a:gd name="T84" fmla="*/ 1740 w 3301"/>
                <a:gd name="T85" fmla="*/ 360 h 895"/>
                <a:gd name="T86" fmla="*/ 1646 w 3301"/>
                <a:gd name="T87" fmla="*/ 362 h 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01" h="895">
                  <a:moveTo>
                    <a:pt x="1646" y="362"/>
                  </a:moveTo>
                  <a:lnTo>
                    <a:pt x="1646" y="362"/>
                  </a:lnTo>
                  <a:lnTo>
                    <a:pt x="1598" y="361"/>
                  </a:lnTo>
                  <a:lnTo>
                    <a:pt x="1551" y="360"/>
                  </a:lnTo>
                  <a:lnTo>
                    <a:pt x="1504" y="359"/>
                  </a:lnTo>
                  <a:lnTo>
                    <a:pt x="1458" y="355"/>
                  </a:lnTo>
                  <a:lnTo>
                    <a:pt x="1412" y="352"/>
                  </a:lnTo>
                  <a:lnTo>
                    <a:pt x="1366" y="349"/>
                  </a:lnTo>
                  <a:lnTo>
                    <a:pt x="1319" y="344"/>
                  </a:lnTo>
                  <a:lnTo>
                    <a:pt x="1274" y="338"/>
                  </a:lnTo>
                  <a:lnTo>
                    <a:pt x="1229" y="331"/>
                  </a:lnTo>
                  <a:lnTo>
                    <a:pt x="1183" y="325"/>
                  </a:lnTo>
                  <a:lnTo>
                    <a:pt x="1139" y="318"/>
                  </a:lnTo>
                  <a:lnTo>
                    <a:pt x="1093" y="309"/>
                  </a:lnTo>
                  <a:lnTo>
                    <a:pt x="1049" y="299"/>
                  </a:lnTo>
                  <a:lnTo>
                    <a:pt x="1005" y="290"/>
                  </a:lnTo>
                  <a:lnTo>
                    <a:pt x="961" y="280"/>
                  </a:lnTo>
                  <a:lnTo>
                    <a:pt x="917" y="269"/>
                  </a:lnTo>
                  <a:lnTo>
                    <a:pt x="874" y="257"/>
                  </a:lnTo>
                  <a:lnTo>
                    <a:pt x="831" y="245"/>
                  </a:lnTo>
                  <a:lnTo>
                    <a:pt x="787" y="232"/>
                  </a:lnTo>
                  <a:lnTo>
                    <a:pt x="745" y="218"/>
                  </a:lnTo>
                  <a:lnTo>
                    <a:pt x="703" y="205"/>
                  </a:lnTo>
                  <a:lnTo>
                    <a:pt x="661" y="189"/>
                  </a:lnTo>
                  <a:lnTo>
                    <a:pt x="620" y="174"/>
                  </a:lnTo>
                  <a:lnTo>
                    <a:pt x="577" y="158"/>
                  </a:lnTo>
                  <a:lnTo>
                    <a:pt x="536" y="141"/>
                  </a:lnTo>
                  <a:lnTo>
                    <a:pt x="495" y="124"/>
                  </a:lnTo>
                  <a:lnTo>
                    <a:pt x="415" y="87"/>
                  </a:lnTo>
                  <a:lnTo>
                    <a:pt x="335" y="48"/>
                  </a:lnTo>
                  <a:lnTo>
                    <a:pt x="258" y="7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47" y="499"/>
                  </a:lnTo>
                  <a:lnTo>
                    <a:pt x="92" y="523"/>
                  </a:lnTo>
                  <a:lnTo>
                    <a:pt x="139" y="547"/>
                  </a:lnTo>
                  <a:lnTo>
                    <a:pt x="187" y="570"/>
                  </a:lnTo>
                  <a:lnTo>
                    <a:pt x="234" y="592"/>
                  </a:lnTo>
                  <a:lnTo>
                    <a:pt x="282" y="613"/>
                  </a:lnTo>
                  <a:lnTo>
                    <a:pt x="331" y="634"/>
                  </a:lnTo>
                  <a:lnTo>
                    <a:pt x="380" y="653"/>
                  </a:lnTo>
                  <a:lnTo>
                    <a:pt x="429" y="673"/>
                  </a:lnTo>
                  <a:lnTo>
                    <a:pt x="478" y="691"/>
                  </a:lnTo>
                  <a:lnTo>
                    <a:pt x="528" y="708"/>
                  </a:lnTo>
                  <a:lnTo>
                    <a:pt x="579" y="725"/>
                  </a:lnTo>
                  <a:lnTo>
                    <a:pt x="629" y="741"/>
                  </a:lnTo>
                  <a:lnTo>
                    <a:pt x="679" y="757"/>
                  </a:lnTo>
                  <a:lnTo>
                    <a:pt x="730" y="772"/>
                  </a:lnTo>
                  <a:lnTo>
                    <a:pt x="782" y="786"/>
                  </a:lnTo>
                  <a:lnTo>
                    <a:pt x="834" y="798"/>
                  </a:lnTo>
                  <a:lnTo>
                    <a:pt x="887" y="811"/>
                  </a:lnTo>
                  <a:lnTo>
                    <a:pt x="939" y="822"/>
                  </a:lnTo>
                  <a:lnTo>
                    <a:pt x="992" y="832"/>
                  </a:lnTo>
                  <a:lnTo>
                    <a:pt x="1044" y="843"/>
                  </a:lnTo>
                  <a:lnTo>
                    <a:pt x="1098" y="852"/>
                  </a:lnTo>
                  <a:lnTo>
                    <a:pt x="1151" y="860"/>
                  </a:lnTo>
                  <a:lnTo>
                    <a:pt x="1205" y="868"/>
                  </a:lnTo>
                  <a:lnTo>
                    <a:pt x="1260" y="874"/>
                  </a:lnTo>
                  <a:lnTo>
                    <a:pt x="1313" y="879"/>
                  </a:lnTo>
                  <a:lnTo>
                    <a:pt x="1368" y="884"/>
                  </a:lnTo>
                  <a:lnTo>
                    <a:pt x="1423" y="888"/>
                  </a:lnTo>
                  <a:lnTo>
                    <a:pt x="1478" y="892"/>
                  </a:lnTo>
                  <a:lnTo>
                    <a:pt x="1534" y="894"/>
                  </a:lnTo>
                  <a:lnTo>
                    <a:pt x="1590" y="895"/>
                  </a:lnTo>
                  <a:lnTo>
                    <a:pt x="1646" y="895"/>
                  </a:lnTo>
                  <a:lnTo>
                    <a:pt x="1646" y="895"/>
                  </a:lnTo>
                  <a:lnTo>
                    <a:pt x="1701" y="895"/>
                  </a:lnTo>
                  <a:lnTo>
                    <a:pt x="1757" y="894"/>
                  </a:lnTo>
                  <a:lnTo>
                    <a:pt x="1813" y="892"/>
                  </a:lnTo>
                  <a:lnTo>
                    <a:pt x="1869" y="888"/>
                  </a:lnTo>
                  <a:lnTo>
                    <a:pt x="1924" y="884"/>
                  </a:lnTo>
                  <a:lnTo>
                    <a:pt x="1979" y="879"/>
                  </a:lnTo>
                  <a:lnTo>
                    <a:pt x="2034" y="874"/>
                  </a:lnTo>
                  <a:lnTo>
                    <a:pt x="2088" y="867"/>
                  </a:lnTo>
                  <a:lnTo>
                    <a:pt x="2143" y="860"/>
                  </a:lnTo>
                  <a:lnTo>
                    <a:pt x="2197" y="851"/>
                  </a:lnTo>
                  <a:lnTo>
                    <a:pt x="2250" y="842"/>
                  </a:lnTo>
                  <a:lnTo>
                    <a:pt x="2304" y="831"/>
                  </a:lnTo>
                  <a:lnTo>
                    <a:pt x="2358" y="821"/>
                  </a:lnTo>
                  <a:lnTo>
                    <a:pt x="2410" y="810"/>
                  </a:lnTo>
                  <a:lnTo>
                    <a:pt x="2463" y="797"/>
                  </a:lnTo>
                  <a:lnTo>
                    <a:pt x="2515" y="783"/>
                  </a:lnTo>
                  <a:lnTo>
                    <a:pt x="2567" y="770"/>
                  </a:lnTo>
                  <a:lnTo>
                    <a:pt x="2618" y="755"/>
                  </a:lnTo>
                  <a:lnTo>
                    <a:pt x="2669" y="739"/>
                  </a:lnTo>
                  <a:lnTo>
                    <a:pt x="2721" y="723"/>
                  </a:lnTo>
                  <a:lnTo>
                    <a:pt x="2771" y="706"/>
                  </a:lnTo>
                  <a:lnTo>
                    <a:pt x="2821" y="687"/>
                  </a:lnTo>
                  <a:lnTo>
                    <a:pt x="2871" y="668"/>
                  </a:lnTo>
                  <a:lnTo>
                    <a:pt x="2920" y="649"/>
                  </a:lnTo>
                  <a:lnTo>
                    <a:pt x="2969" y="629"/>
                  </a:lnTo>
                  <a:lnTo>
                    <a:pt x="3018" y="608"/>
                  </a:lnTo>
                  <a:lnTo>
                    <a:pt x="3066" y="586"/>
                  </a:lnTo>
                  <a:lnTo>
                    <a:pt x="3114" y="564"/>
                  </a:lnTo>
                  <a:lnTo>
                    <a:pt x="3162" y="541"/>
                  </a:lnTo>
                  <a:lnTo>
                    <a:pt x="3209" y="517"/>
                  </a:lnTo>
                  <a:lnTo>
                    <a:pt x="3256" y="492"/>
                  </a:lnTo>
                  <a:lnTo>
                    <a:pt x="3301" y="467"/>
                  </a:lnTo>
                  <a:lnTo>
                    <a:pt x="3042" y="0"/>
                  </a:lnTo>
                  <a:lnTo>
                    <a:pt x="3042" y="0"/>
                  </a:lnTo>
                  <a:lnTo>
                    <a:pt x="2964" y="43"/>
                  </a:lnTo>
                  <a:lnTo>
                    <a:pt x="2925" y="63"/>
                  </a:lnTo>
                  <a:lnTo>
                    <a:pt x="2884" y="83"/>
                  </a:lnTo>
                  <a:lnTo>
                    <a:pt x="2844" y="101"/>
                  </a:lnTo>
                  <a:lnTo>
                    <a:pt x="2803" y="119"/>
                  </a:lnTo>
                  <a:lnTo>
                    <a:pt x="2762" y="137"/>
                  </a:lnTo>
                  <a:lnTo>
                    <a:pt x="2721" y="154"/>
                  </a:lnTo>
                  <a:lnTo>
                    <a:pt x="2679" y="170"/>
                  </a:lnTo>
                  <a:lnTo>
                    <a:pt x="2637" y="186"/>
                  </a:lnTo>
                  <a:lnTo>
                    <a:pt x="2595" y="201"/>
                  </a:lnTo>
                  <a:lnTo>
                    <a:pt x="2552" y="216"/>
                  </a:lnTo>
                  <a:lnTo>
                    <a:pt x="2509" y="230"/>
                  </a:lnTo>
                  <a:lnTo>
                    <a:pt x="2466" y="243"/>
                  </a:lnTo>
                  <a:lnTo>
                    <a:pt x="2423" y="256"/>
                  </a:lnTo>
                  <a:lnTo>
                    <a:pt x="2378" y="267"/>
                  </a:lnTo>
                  <a:lnTo>
                    <a:pt x="2335" y="279"/>
                  </a:lnTo>
                  <a:lnTo>
                    <a:pt x="2290" y="289"/>
                  </a:lnTo>
                  <a:lnTo>
                    <a:pt x="2246" y="299"/>
                  </a:lnTo>
                  <a:lnTo>
                    <a:pt x="2201" y="309"/>
                  </a:lnTo>
                  <a:lnTo>
                    <a:pt x="2156" y="317"/>
                  </a:lnTo>
                  <a:lnTo>
                    <a:pt x="2110" y="325"/>
                  </a:lnTo>
                  <a:lnTo>
                    <a:pt x="2064" y="331"/>
                  </a:lnTo>
                  <a:lnTo>
                    <a:pt x="2019" y="337"/>
                  </a:lnTo>
                  <a:lnTo>
                    <a:pt x="1973" y="343"/>
                  </a:lnTo>
                  <a:lnTo>
                    <a:pt x="1926" y="349"/>
                  </a:lnTo>
                  <a:lnTo>
                    <a:pt x="1881" y="352"/>
                  </a:lnTo>
                  <a:lnTo>
                    <a:pt x="1834" y="355"/>
                  </a:lnTo>
                  <a:lnTo>
                    <a:pt x="1787" y="359"/>
                  </a:lnTo>
                  <a:lnTo>
                    <a:pt x="1740" y="360"/>
                  </a:lnTo>
                  <a:lnTo>
                    <a:pt x="1692" y="361"/>
                  </a:lnTo>
                  <a:lnTo>
                    <a:pt x="1646" y="362"/>
                  </a:lnTo>
                  <a:lnTo>
                    <a:pt x="1646" y="362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8546DA92-45C2-1C46-868D-503451D22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9278" y="7192785"/>
              <a:ext cx="641935" cy="950245"/>
            </a:xfrm>
            <a:custGeom>
              <a:avLst/>
              <a:gdLst>
                <a:gd name="T0" fmla="*/ 0 w 1954"/>
                <a:gd name="T1" fmla="*/ 9 h 2889"/>
                <a:gd name="T2" fmla="*/ 8 w 1954"/>
                <a:gd name="T3" fmla="*/ 180 h 2889"/>
                <a:gd name="T4" fmla="*/ 24 w 1954"/>
                <a:gd name="T5" fmla="*/ 349 h 2889"/>
                <a:gd name="T6" fmla="*/ 47 w 1954"/>
                <a:gd name="T7" fmla="*/ 516 h 2889"/>
                <a:gd name="T8" fmla="*/ 78 w 1954"/>
                <a:gd name="T9" fmla="*/ 680 h 2889"/>
                <a:gd name="T10" fmla="*/ 118 w 1954"/>
                <a:gd name="T11" fmla="*/ 841 h 2889"/>
                <a:gd name="T12" fmla="*/ 165 w 1954"/>
                <a:gd name="T13" fmla="*/ 1000 h 2889"/>
                <a:gd name="T14" fmla="*/ 220 w 1954"/>
                <a:gd name="T15" fmla="*/ 1154 h 2889"/>
                <a:gd name="T16" fmla="*/ 281 w 1954"/>
                <a:gd name="T17" fmla="*/ 1305 h 2889"/>
                <a:gd name="T18" fmla="*/ 350 w 1954"/>
                <a:gd name="T19" fmla="*/ 1453 h 2889"/>
                <a:gd name="T20" fmla="*/ 425 w 1954"/>
                <a:gd name="T21" fmla="*/ 1597 h 2889"/>
                <a:gd name="T22" fmla="*/ 506 w 1954"/>
                <a:gd name="T23" fmla="*/ 1736 h 2889"/>
                <a:gd name="T24" fmla="*/ 594 w 1954"/>
                <a:gd name="T25" fmla="*/ 1872 h 2889"/>
                <a:gd name="T26" fmla="*/ 689 w 1954"/>
                <a:gd name="T27" fmla="*/ 2002 h 2889"/>
                <a:gd name="T28" fmla="*/ 788 w 1954"/>
                <a:gd name="T29" fmla="*/ 2127 h 2889"/>
                <a:gd name="T30" fmla="*/ 894 w 1954"/>
                <a:gd name="T31" fmla="*/ 2249 h 2889"/>
                <a:gd name="T32" fmla="*/ 1005 w 1954"/>
                <a:gd name="T33" fmla="*/ 2365 h 2889"/>
                <a:gd name="T34" fmla="*/ 1121 w 1954"/>
                <a:gd name="T35" fmla="*/ 2475 h 2889"/>
                <a:gd name="T36" fmla="*/ 1243 w 1954"/>
                <a:gd name="T37" fmla="*/ 2580 h 2889"/>
                <a:gd name="T38" fmla="*/ 1369 w 1954"/>
                <a:gd name="T39" fmla="*/ 2680 h 2889"/>
                <a:gd name="T40" fmla="*/ 1500 w 1954"/>
                <a:gd name="T41" fmla="*/ 2773 h 2889"/>
                <a:gd name="T42" fmla="*/ 1636 w 1954"/>
                <a:gd name="T43" fmla="*/ 2861 h 2889"/>
                <a:gd name="T44" fmla="*/ 1954 w 1954"/>
                <a:gd name="T45" fmla="*/ 2430 h 2889"/>
                <a:gd name="T46" fmla="*/ 1838 w 1954"/>
                <a:gd name="T47" fmla="*/ 2358 h 2889"/>
                <a:gd name="T48" fmla="*/ 1726 w 1954"/>
                <a:gd name="T49" fmla="*/ 2280 h 2889"/>
                <a:gd name="T50" fmla="*/ 1619 w 1954"/>
                <a:gd name="T51" fmla="*/ 2198 h 2889"/>
                <a:gd name="T52" fmla="*/ 1515 w 1954"/>
                <a:gd name="T53" fmla="*/ 2111 h 2889"/>
                <a:gd name="T54" fmla="*/ 1415 w 1954"/>
                <a:gd name="T55" fmla="*/ 2019 h 2889"/>
                <a:gd name="T56" fmla="*/ 1320 w 1954"/>
                <a:gd name="T57" fmla="*/ 1923 h 2889"/>
                <a:gd name="T58" fmla="*/ 1229 w 1954"/>
                <a:gd name="T59" fmla="*/ 1823 h 2889"/>
                <a:gd name="T60" fmla="*/ 1143 w 1954"/>
                <a:gd name="T61" fmla="*/ 1717 h 2889"/>
                <a:gd name="T62" fmla="*/ 1062 w 1954"/>
                <a:gd name="T63" fmla="*/ 1608 h 2889"/>
                <a:gd name="T64" fmla="*/ 986 w 1954"/>
                <a:gd name="T65" fmla="*/ 1496 h 2889"/>
                <a:gd name="T66" fmla="*/ 915 w 1954"/>
                <a:gd name="T67" fmla="*/ 1380 h 2889"/>
                <a:gd name="T68" fmla="*/ 850 w 1954"/>
                <a:gd name="T69" fmla="*/ 1259 h 2889"/>
                <a:gd name="T70" fmla="*/ 790 w 1954"/>
                <a:gd name="T71" fmla="*/ 1135 h 2889"/>
                <a:gd name="T72" fmla="*/ 737 w 1954"/>
                <a:gd name="T73" fmla="*/ 1009 h 2889"/>
                <a:gd name="T74" fmla="*/ 689 w 1954"/>
                <a:gd name="T75" fmla="*/ 880 h 2889"/>
                <a:gd name="T76" fmla="*/ 647 w 1954"/>
                <a:gd name="T77" fmla="*/ 747 h 2889"/>
                <a:gd name="T78" fmla="*/ 611 w 1954"/>
                <a:gd name="T79" fmla="*/ 613 h 2889"/>
                <a:gd name="T80" fmla="*/ 582 w 1954"/>
                <a:gd name="T81" fmla="*/ 475 h 2889"/>
                <a:gd name="T82" fmla="*/ 559 w 1954"/>
                <a:gd name="T83" fmla="*/ 335 h 2889"/>
                <a:gd name="T84" fmla="*/ 543 w 1954"/>
                <a:gd name="T85" fmla="*/ 193 h 2889"/>
                <a:gd name="T86" fmla="*/ 535 w 1954"/>
                <a:gd name="T87" fmla="*/ 49 h 2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54" h="2889">
                  <a:moveTo>
                    <a:pt x="534" y="0"/>
                  </a:moveTo>
                  <a:lnTo>
                    <a:pt x="0" y="9"/>
                  </a:lnTo>
                  <a:lnTo>
                    <a:pt x="0" y="9"/>
                  </a:lnTo>
                  <a:lnTo>
                    <a:pt x="1" y="66"/>
                  </a:lnTo>
                  <a:lnTo>
                    <a:pt x="4" y="123"/>
                  </a:lnTo>
                  <a:lnTo>
                    <a:pt x="8" y="180"/>
                  </a:lnTo>
                  <a:lnTo>
                    <a:pt x="12" y="237"/>
                  </a:lnTo>
                  <a:lnTo>
                    <a:pt x="17" y="293"/>
                  </a:lnTo>
                  <a:lnTo>
                    <a:pt x="24" y="349"/>
                  </a:lnTo>
                  <a:lnTo>
                    <a:pt x="30" y="405"/>
                  </a:lnTo>
                  <a:lnTo>
                    <a:pt x="38" y="461"/>
                  </a:lnTo>
                  <a:lnTo>
                    <a:pt x="47" y="516"/>
                  </a:lnTo>
                  <a:lnTo>
                    <a:pt x="57" y="572"/>
                  </a:lnTo>
                  <a:lnTo>
                    <a:pt x="67" y="625"/>
                  </a:lnTo>
                  <a:lnTo>
                    <a:pt x="78" y="680"/>
                  </a:lnTo>
                  <a:lnTo>
                    <a:pt x="91" y="734"/>
                  </a:lnTo>
                  <a:lnTo>
                    <a:pt x="105" y="787"/>
                  </a:lnTo>
                  <a:lnTo>
                    <a:pt x="118" y="841"/>
                  </a:lnTo>
                  <a:lnTo>
                    <a:pt x="133" y="895"/>
                  </a:lnTo>
                  <a:lnTo>
                    <a:pt x="149" y="947"/>
                  </a:lnTo>
                  <a:lnTo>
                    <a:pt x="165" y="1000"/>
                  </a:lnTo>
                  <a:lnTo>
                    <a:pt x="183" y="1051"/>
                  </a:lnTo>
                  <a:lnTo>
                    <a:pt x="202" y="1102"/>
                  </a:lnTo>
                  <a:lnTo>
                    <a:pt x="220" y="1154"/>
                  </a:lnTo>
                  <a:lnTo>
                    <a:pt x="239" y="1205"/>
                  </a:lnTo>
                  <a:lnTo>
                    <a:pt x="260" y="1255"/>
                  </a:lnTo>
                  <a:lnTo>
                    <a:pt x="281" y="1305"/>
                  </a:lnTo>
                  <a:lnTo>
                    <a:pt x="303" y="1355"/>
                  </a:lnTo>
                  <a:lnTo>
                    <a:pt x="326" y="1404"/>
                  </a:lnTo>
                  <a:lnTo>
                    <a:pt x="350" y="1453"/>
                  </a:lnTo>
                  <a:lnTo>
                    <a:pt x="374" y="1501"/>
                  </a:lnTo>
                  <a:lnTo>
                    <a:pt x="399" y="1549"/>
                  </a:lnTo>
                  <a:lnTo>
                    <a:pt x="425" y="1597"/>
                  </a:lnTo>
                  <a:lnTo>
                    <a:pt x="451" y="1643"/>
                  </a:lnTo>
                  <a:lnTo>
                    <a:pt x="479" y="1690"/>
                  </a:lnTo>
                  <a:lnTo>
                    <a:pt x="506" y="1736"/>
                  </a:lnTo>
                  <a:lnTo>
                    <a:pt x="535" y="1781"/>
                  </a:lnTo>
                  <a:lnTo>
                    <a:pt x="564" y="1826"/>
                  </a:lnTo>
                  <a:lnTo>
                    <a:pt x="594" y="1872"/>
                  </a:lnTo>
                  <a:lnTo>
                    <a:pt x="625" y="1915"/>
                  </a:lnTo>
                  <a:lnTo>
                    <a:pt x="657" y="1958"/>
                  </a:lnTo>
                  <a:lnTo>
                    <a:pt x="689" y="2002"/>
                  </a:lnTo>
                  <a:lnTo>
                    <a:pt x="721" y="2044"/>
                  </a:lnTo>
                  <a:lnTo>
                    <a:pt x="754" y="2086"/>
                  </a:lnTo>
                  <a:lnTo>
                    <a:pt x="788" y="2127"/>
                  </a:lnTo>
                  <a:lnTo>
                    <a:pt x="823" y="2168"/>
                  </a:lnTo>
                  <a:lnTo>
                    <a:pt x="858" y="2209"/>
                  </a:lnTo>
                  <a:lnTo>
                    <a:pt x="894" y="2249"/>
                  </a:lnTo>
                  <a:lnTo>
                    <a:pt x="931" y="2288"/>
                  </a:lnTo>
                  <a:lnTo>
                    <a:pt x="967" y="2327"/>
                  </a:lnTo>
                  <a:lnTo>
                    <a:pt x="1005" y="2365"/>
                  </a:lnTo>
                  <a:lnTo>
                    <a:pt x="1044" y="2402"/>
                  </a:lnTo>
                  <a:lnTo>
                    <a:pt x="1083" y="2439"/>
                  </a:lnTo>
                  <a:lnTo>
                    <a:pt x="1121" y="2475"/>
                  </a:lnTo>
                  <a:lnTo>
                    <a:pt x="1161" y="2511"/>
                  </a:lnTo>
                  <a:lnTo>
                    <a:pt x="1202" y="2546"/>
                  </a:lnTo>
                  <a:lnTo>
                    <a:pt x="1243" y="2580"/>
                  </a:lnTo>
                  <a:lnTo>
                    <a:pt x="1285" y="2615"/>
                  </a:lnTo>
                  <a:lnTo>
                    <a:pt x="1327" y="2648"/>
                  </a:lnTo>
                  <a:lnTo>
                    <a:pt x="1369" y="2680"/>
                  </a:lnTo>
                  <a:lnTo>
                    <a:pt x="1412" y="2712"/>
                  </a:lnTo>
                  <a:lnTo>
                    <a:pt x="1457" y="2744"/>
                  </a:lnTo>
                  <a:lnTo>
                    <a:pt x="1500" y="2773"/>
                  </a:lnTo>
                  <a:lnTo>
                    <a:pt x="1545" y="2804"/>
                  </a:lnTo>
                  <a:lnTo>
                    <a:pt x="1590" y="2833"/>
                  </a:lnTo>
                  <a:lnTo>
                    <a:pt x="1636" y="2861"/>
                  </a:lnTo>
                  <a:lnTo>
                    <a:pt x="1683" y="2889"/>
                  </a:lnTo>
                  <a:lnTo>
                    <a:pt x="1954" y="2430"/>
                  </a:lnTo>
                  <a:lnTo>
                    <a:pt x="1954" y="2430"/>
                  </a:lnTo>
                  <a:lnTo>
                    <a:pt x="1916" y="2406"/>
                  </a:lnTo>
                  <a:lnTo>
                    <a:pt x="1877" y="2382"/>
                  </a:lnTo>
                  <a:lnTo>
                    <a:pt x="1838" y="2358"/>
                  </a:lnTo>
                  <a:lnTo>
                    <a:pt x="1800" y="2333"/>
                  </a:lnTo>
                  <a:lnTo>
                    <a:pt x="1764" y="2306"/>
                  </a:lnTo>
                  <a:lnTo>
                    <a:pt x="1726" y="2280"/>
                  </a:lnTo>
                  <a:lnTo>
                    <a:pt x="1690" y="2254"/>
                  </a:lnTo>
                  <a:lnTo>
                    <a:pt x="1654" y="2227"/>
                  </a:lnTo>
                  <a:lnTo>
                    <a:pt x="1619" y="2198"/>
                  </a:lnTo>
                  <a:lnTo>
                    <a:pt x="1584" y="2169"/>
                  </a:lnTo>
                  <a:lnTo>
                    <a:pt x="1549" y="2141"/>
                  </a:lnTo>
                  <a:lnTo>
                    <a:pt x="1515" y="2111"/>
                  </a:lnTo>
                  <a:lnTo>
                    <a:pt x="1481" y="2082"/>
                  </a:lnTo>
                  <a:lnTo>
                    <a:pt x="1448" y="2051"/>
                  </a:lnTo>
                  <a:lnTo>
                    <a:pt x="1415" y="2019"/>
                  </a:lnTo>
                  <a:lnTo>
                    <a:pt x="1383" y="1988"/>
                  </a:lnTo>
                  <a:lnTo>
                    <a:pt x="1351" y="1956"/>
                  </a:lnTo>
                  <a:lnTo>
                    <a:pt x="1320" y="1923"/>
                  </a:lnTo>
                  <a:lnTo>
                    <a:pt x="1289" y="1890"/>
                  </a:lnTo>
                  <a:lnTo>
                    <a:pt x="1258" y="1857"/>
                  </a:lnTo>
                  <a:lnTo>
                    <a:pt x="1229" y="1823"/>
                  </a:lnTo>
                  <a:lnTo>
                    <a:pt x="1200" y="1788"/>
                  </a:lnTo>
                  <a:lnTo>
                    <a:pt x="1172" y="1753"/>
                  </a:lnTo>
                  <a:lnTo>
                    <a:pt x="1143" y="1717"/>
                  </a:lnTo>
                  <a:lnTo>
                    <a:pt x="1116" y="1681"/>
                  </a:lnTo>
                  <a:lnTo>
                    <a:pt x="1088" y="1646"/>
                  </a:lnTo>
                  <a:lnTo>
                    <a:pt x="1062" y="1608"/>
                  </a:lnTo>
                  <a:lnTo>
                    <a:pt x="1036" y="1571"/>
                  </a:lnTo>
                  <a:lnTo>
                    <a:pt x="1011" y="1534"/>
                  </a:lnTo>
                  <a:lnTo>
                    <a:pt x="986" y="1496"/>
                  </a:lnTo>
                  <a:lnTo>
                    <a:pt x="962" y="1457"/>
                  </a:lnTo>
                  <a:lnTo>
                    <a:pt x="938" y="1418"/>
                  </a:lnTo>
                  <a:lnTo>
                    <a:pt x="915" y="1380"/>
                  </a:lnTo>
                  <a:lnTo>
                    <a:pt x="893" y="1340"/>
                  </a:lnTo>
                  <a:lnTo>
                    <a:pt x="871" y="1300"/>
                  </a:lnTo>
                  <a:lnTo>
                    <a:pt x="850" y="1259"/>
                  </a:lnTo>
                  <a:lnTo>
                    <a:pt x="829" y="1219"/>
                  </a:lnTo>
                  <a:lnTo>
                    <a:pt x="810" y="1178"/>
                  </a:lnTo>
                  <a:lnTo>
                    <a:pt x="790" y="1135"/>
                  </a:lnTo>
                  <a:lnTo>
                    <a:pt x="771" y="1094"/>
                  </a:lnTo>
                  <a:lnTo>
                    <a:pt x="754" y="1052"/>
                  </a:lnTo>
                  <a:lnTo>
                    <a:pt x="737" y="1009"/>
                  </a:lnTo>
                  <a:lnTo>
                    <a:pt x="720" y="966"/>
                  </a:lnTo>
                  <a:lnTo>
                    <a:pt x="704" y="923"/>
                  </a:lnTo>
                  <a:lnTo>
                    <a:pt x="689" y="880"/>
                  </a:lnTo>
                  <a:lnTo>
                    <a:pt x="674" y="836"/>
                  </a:lnTo>
                  <a:lnTo>
                    <a:pt x="659" y="792"/>
                  </a:lnTo>
                  <a:lnTo>
                    <a:pt x="647" y="747"/>
                  </a:lnTo>
                  <a:lnTo>
                    <a:pt x="634" y="703"/>
                  </a:lnTo>
                  <a:lnTo>
                    <a:pt x="621" y="657"/>
                  </a:lnTo>
                  <a:lnTo>
                    <a:pt x="611" y="613"/>
                  </a:lnTo>
                  <a:lnTo>
                    <a:pt x="600" y="567"/>
                  </a:lnTo>
                  <a:lnTo>
                    <a:pt x="591" y="521"/>
                  </a:lnTo>
                  <a:lnTo>
                    <a:pt x="582" y="475"/>
                  </a:lnTo>
                  <a:lnTo>
                    <a:pt x="574" y="428"/>
                  </a:lnTo>
                  <a:lnTo>
                    <a:pt x="566" y="382"/>
                  </a:lnTo>
                  <a:lnTo>
                    <a:pt x="559" y="335"/>
                  </a:lnTo>
                  <a:lnTo>
                    <a:pt x="553" y="287"/>
                  </a:lnTo>
                  <a:lnTo>
                    <a:pt x="547" y="241"/>
                  </a:lnTo>
                  <a:lnTo>
                    <a:pt x="543" y="193"/>
                  </a:lnTo>
                  <a:lnTo>
                    <a:pt x="539" y="145"/>
                  </a:lnTo>
                  <a:lnTo>
                    <a:pt x="537" y="97"/>
                  </a:lnTo>
                  <a:lnTo>
                    <a:pt x="535" y="49"/>
                  </a:lnTo>
                  <a:lnTo>
                    <a:pt x="534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E094BA7E-9906-5744-91E9-0302F5141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36978" y="6210328"/>
              <a:ext cx="637333" cy="952547"/>
            </a:xfrm>
            <a:custGeom>
              <a:avLst/>
              <a:gdLst>
                <a:gd name="T0" fmla="*/ 1660 w 1934"/>
                <a:gd name="T1" fmla="*/ 0 h 2903"/>
                <a:gd name="T2" fmla="*/ 1524 w 1934"/>
                <a:gd name="T3" fmla="*/ 86 h 2903"/>
                <a:gd name="T4" fmla="*/ 1392 w 1934"/>
                <a:gd name="T5" fmla="*/ 178 h 2903"/>
                <a:gd name="T6" fmla="*/ 1265 w 1934"/>
                <a:gd name="T7" fmla="*/ 278 h 2903"/>
                <a:gd name="T8" fmla="*/ 1143 w 1934"/>
                <a:gd name="T9" fmla="*/ 382 h 2903"/>
                <a:gd name="T10" fmla="*/ 1025 w 1934"/>
                <a:gd name="T11" fmla="*/ 491 h 2903"/>
                <a:gd name="T12" fmla="*/ 913 w 1934"/>
                <a:gd name="T13" fmla="*/ 606 h 2903"/>
                <a:gd name="T14" fmla="*/ 807 w 1934"/>
                <a:gd name="T15" fmla="*/ 726 h 2903"/>
                <a:gd name="T16" fmla="*/ 706 w 1934"/>
                <a:gd name="T17" fmla="*/ 852 h 2903"/>
                <a:gd name="T18" fmla="*/ 611 w 1934"/>
                <a:gd name="T19" fmla="*/ 982 h 2903"/>
                <a:gd name="T20" fmla="*/ 522 w 1934"/>
                <a:gd name="T21" fmla="*/ 1117 h 2903"/>
                <a:gd name="T22" fmla="*/ 440 w 1934"/>
                <a:gd name="T23" fmla="*/ 1255 h 2903"/>
                <a:gd name="T24" fmla="*/ 363 w 1934"/>
                <a:gd name="T25" fmla="*/ 1397 h 2903"/>
                <a:gd name="T26" fmla="*/ 294 w 1934"/>
                <a:gd name="T27" fmla="*/ 1545 h 2903"/>
                <a:gd name="T28" fmla="*/ 231 w 1934"/>
                <a:gd name="T29" fmla="*/ 1695 h 2903"/>
                <a:gd name="T30" fmla="*/ 176 w 1934"/>
                <a:gd name="T31" fmla="*/ 1849 h 2903"/>
                <a:gd name="T32" fmla="*/ 127 w 1934"/>
                <a:gd name="T33" fmla="*/ 2007 h 2903"/>
                <a:gd name="T34" fmla="*/ 87 w 1934"/>
                <a:gd name="T35" fmla="*/ 2167 h 2903"/>
                <a:gd name="T36" fmla="*/ 54 w 1934"/>
                <a:gd name="T37" fmla="*/ 2331 h 2903"/>
                <a:gd name="T38" fmla="*/ 28 w 1934"/>
                <a:gd name="T39" fmla="*/ 2496 h 2903"/>
                <a:gd name="T40" fmla="*/ 11 w 1934"/>
                <a:gd name="T41" fmla="*/ 2665 h 2903"/>
                <a:gd name="T42" fmla="*/ 2 w 1934"/>
                <a:gd name="T43" fmla="*/ 2837 h 2903"/>
                <a:gd name="T44" fmla="*/ 534 w 1934"/>
                <a:gd name="T45" fmla="*/ 2903 h 2903"/>
                <a:gd name="T46" fmla="*/ 539 w 1934"/>
                <a:gd name="T47" fmla="*/ 2757 h 2903"/>
                <a:gd name="T48" fmla="*/ 552 w 1934"/>
                <a:gd name="T49" fmla="*/ 2614 h 2903"/>
                <a:gd name="T50" fmla="*/ 571 w 1934"/>
                <a:gd name="T51" fmla="*/ 2473 h 2903"/>
                <a:gd name="T52" fmla="*/ 596 w 1934"/>
                <a:gd name="T53" fmla="*/ 2334 h 2903"/>
                <a:gd name="T54" fmla="*/ 628 w 1934"/>
                <a:gd name="T55" fmla="*/ 2197 h 2903"/>
                <a:gd name="T56" fmla="*/ 667 w 1934"/>
                <a:gd name="T57" fmla="*/ 2064 h 2903"/>
                <a:gd name="T58" fmla="*/ 713 w 1934"/>
                <a:gd name="T59" fmla="*/ 1933 h 2903"/>
                <a:gd name="T60" fmla="*/ 763 w 1934"/>
                <a:gd name="T61" fmla="*/ 1805 h 2903"/>
                <a:gd name="T62" fmla="*/ 820 w 1934"/>
                <a:gd name="T63" fmla="*/ 1679 h 2903"/>
                <a:gd name="T64" fmla="*/ 881 w 1934"/>
                <a:gd name="T65" fmla="*/ 1558 h 2903"/>
                <a:gd name="T66" fmla="*/ 950 w 1934"/>
                <a:gd name="T67" fmla="*/ 1440 h 2903"/>
                <a:gd name="T68" fmla="*/ 1023 w 1934"/>
                <a:gd name="T69" fmla="*/ 1324 h 2903"/>
                <a:gd name="T70" fmla="*/ 1102 w 1934"/>
                <a:gd name="T71" fmla="*/ 1214 h 2903"/>
                <a:gd name="T72" fmla="*/ 1185 w 1934"/>
                <a:gd name="T73" fmla="*/ 1106 h 2903"/>
                <a:gd name="T74" fmla="*/ 1273 w 1934"/>
                <a:gd name="T75" fmla="*/ 1004 h 2903"/>
                <a:gd name="T76" fmla="*/ 1366 w 1934"/>
                <a:gd name="T77" fmla="*/ 905 h 2903"/>
                <a:gd name="T78" fmla="*/ 1463 w 1934"/>
                <a:gd name="T79" fmla="*/ 811 h 2903"/>
                <a:gd name="T80" fmla="*/ 1565 w 1934"/>
                <a:gd name="T81" fmla="*/ 722 h 2903"/>
                <a:gd name="T82" fmla="*/ 1671 w 1934"/>
                <a:gd name="T83" fmla="*/ 636 h 2903"/>
                <a:gd name="T84" fmla="*/ 1781 w 1934"/>
                <a:gd name="T85" fmla="*/ 556 h 2903"/>
                <a:gd name="T86" fmla="*/ 1895 w 1934"/>
                <a:gd name="T87" fmla="*/ 482 h 2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4" h="2903">
                  <a:moveTo>
                    <a:pt x="1934" y="458"/>
                  </a:moveTo>
                  <a:lnTo>
                    <a:pt x="1660" y="0"/>
                  </a:lnTo>
                  <a:lnTo>
                    <a:pt x="1660" y="0"/>
                  </a:lnTo>
                  <a:lnTo>
                    <a:pt x="1614" y="28"/>
                  </a:lnTo>
                  <a:lnTo>
                    <a:pt x="1568" y="56"/>
                  </a:lnTo>
                  <a:lnTo>
                    <a:pt x="1524" y="86"/>
                  </a:lnTo>
                  <a:lnTo>
                    <a:pt x="1479" y="117"/>
                  </a:lnTo>
                  <a:lnTo>
                    <a:pt x="1435" y="148"/>
                  </a:lnTo>
                  <a:lnTo>
                    <a:pt x="1392" y="178"/>
                  </a:lnTo>
                  <a:lnTo>
                    <a:pt x="1349" y="211"/>
                  </a:lnTo>
                  <a:lnTo>
                    <a:pt x="1306" y="243"/>
                  </a:lnTo>
                  <a:lnTo>
                    <a:pt x="1265" y="278"/>
                  </a:lnTo>
                  <a:lnTo>
                    <a:pt x="1224" y="312"/>
                  </a:lnTo>
                  <a:lnTo>
                    <a:pt x="1183" y="346"/>
                  </a:lnTo>
                  <a:lnTo>
                    <a:pt x="1143" y="382"/>
                  </a:lnTo>
                  <a:lnTo>
                    <a:pt x="1103" y="417"/>
                  </a:lnTo>
                  <a:lnTo>
                    <a:pt x="1064" y="455"/>
                  </a:lnTo>
                  <a:lnTo>
                    <a:pt x="1025" y="491"/>
                  </a:lnTo>
                  <a:lnTo>
                    <a:pt x="988" y="529"/>
                  </a:lnTo>
                  <a:lnTo>
                    <a:pt x="950" y="568"/>
                  </a:lnTo>
                  <a:lnTo>
                    <a:pt x="913" y="606"/>
                  </a:lnTo>
                  <a:lnTo>
                    <a:pt x="877" y="646"/>
                  </a:lnTo>
                  <a:lnTo>
                    <a:pt x="841" y="686"/>
                  </a:lnTo>
                  <a:lnTo>
                    <a:pt x="807" y="726"/>
                  </a:lnTo>
                  <a:lnTo>
                    <a:pt x="773" y="767"/>
                  </a:lnTo>
                  <a:lnTo>
                    <a:pt x="739" y="810"/>
                  </a:lnTo>
                  <a:lnTo>
                    <a:pt x="706" y="852"/>
                  </a:lnTo>
                  <a:lnTo>
                    <a:pt x="674" y="894"/>
                  </a:lnTo>
                  <a:lnTo>
                    <a:pt x="642" y="937"/>
                  </a:lnTo>
                  <a:lnTo>
                    <a:pt x="611" y="982"/>
                  </a:lnTo>
                  <a:lnTo>
                    <a:pt x="581" y="1026"/>
                  </a:lnTo>
                  <a:lnTo>
                    <a:pt x="552" y="1071"/>
                  </a:lnTo>
                  <a:lnTo>
                    <a:pt x="522" y="1117"/>
                  </a:lnTo>
                  <a:lnTo>
                    <a:pt x="495" y="1162"/>
                  </a:lnTo>
                  <a:lnTo>
                    <a:pt x="466" y="1208"/>
                  </a:lnTo>
                  <a:lnTo>
                    <a:pt x="440" y="1255"/>
                  </a:lnTo>
                  <a:lnTo>
                    <a:pt x="414" y="1301"/>
                  </a:lnTo>
                  <a:lnTo>
                    <a:pt x="388" y="1349"/>
                  </a:lnTo>
                  <a:lnTo>
                    <a:pt x="363" y="1397"/>
                  </a:lnTo>
                  <a:lnTo>
                    <a:pt x="339" y="1446"/>
                  </a:lnTo>
                  <a:lnTo>
                    <a:pt x="317" y="1495"/>
                  </a:lnTo>
                  <a:lnTo>
                    <a:pt x="294" y="1545"/>
                  </a:lnTo>
                  <a:lnTo>
                    <a:pt x="272" y="1595"/>
                  </a:lnTo>
                  <a:lnTo>
                    <a:pt x="251" y="1645"/>
                  </a:lnTo>
                  <a:lnTo>
                    <a:pt x="231" y="1695"/>
                  </a:lnTo>
                  <a:lnTo>
                    <a:pt x="212" y="1747"/>
                  </a:lnTo>
                  <a:lnTo>
                    <a:pt x="193" y="1798"/>
                  </a:lnTo>
                  <a:lnTo>
                    <a:pt x="176" y="1849"/>
                  </a:lnTo>
                  <a:lnTo>
                    <a:pt x="159" y="1902"/>
                  </a:lnTo>
                  <a:lnTo>
                    <a:pt x="143" y="1953"/>
                  </a:lnTo>
                  <a:lnTo>
                    <a:pt x="127" y="2007"/>
                  </a:lnTo>
                  <a:lnTo>
                    <a:pt x="113" y="2059"/>
                  </a:lnTo>
                  <a:lnTo>
                    <a:pt x="100" y="2113"/>
                  </a:lnTo>
                  <a:lnTo>
                    <a:pt x="87" y="2167"/>
                  </a:lnTo>
                  <a:lnTo>
                    <a:pt x="75" y="2221"/>
                  </a:lnTo>
                  <a:lnTo>
                    <a:pt x="64" y="2276"/>
                  </a:lnTo>
                  <a:lnTo>
                    <a:pt x="54" y="2331"/>
                  </a:lnTo>
                  <a:lnTo>
                    <a:pt x="44" y="2386"/>
                  </a:lnTo>
                  <a:lnTo>
                    <a:pt x="36" y="2441"/>
                  </a:lnTo>
                  <a:lnTo>
                    <a:pt x="28" y="2496"/>
                  </a:lnTo>
                  <a:lnTo>
                    <a:pt x="22" y="2552"/>
                  </a:lnTo>
                  <a:lnTo>
                    <a:pt x="16" y="2609"/>
                  </a:lnTo>
                  <a:lnTo>
                    <a:pt x="11" y="2665"/>
                  </a:lnTo>
                  <a:lnTo>
                    <a:pt x="7" y="2722"/>
                  </a:lnTo>
                  <a:lnTo>
                    <a:pt x="4" y="2780"/>
                  </a:lnTo>
                  <a:lnTo>
                    <a:pt x="2" y="2837"/>
                  </a:lnTo>
                  <a:lnTo>
                    <a:pt x="0" y="2894"/>
                  </a:lnTo>
                  <a:lnTo>
                    <a:pt x="534" y="2903"/>
                  </a:lnTo>
                  <a:lnTo>
                    <a:pt x="534" y="2903"/>
                  </a:lnTo>
                  <a:lnTo>
                    <a:pt x="536" y="2854"/>
                  </a:lnTo>
                  <a:lnTo>
                    <a:pt x="537" y="2806"/>
                  </a:lnTo>
                  <a:lnTo>
                    <a:pt x="539" y="2757"/>
                  </a:lnTo>
                  <a:lnTo>
                    <a:pt x="542" y="2709"/>
                  </a:lnTo>
                  <a:lnTo>
                    <a:pt x="547" y="2662"/>
                  </a:lnTo>
                  <a:lnTo>
                    <a:pt x="552" y="2614"/>
                  </a:lnTo>
                  <a:lnTo>
                    <a:pt x="557" y="2567"/>
                  </a:lnTo>
                  <a:lnTo>
                    <a:pt x="563" y="2519"/>
                  </a:lnTo>
                  <a:lnTo>
                    <a:pt x="571" y="2473"/>
                  </a:lnTo>
                  <a:lnTo>
                    <a:pt x="579" y="2427"/>
                  </a:lnTo>
                  <a:lnTo>
                    <a:pt x="587" y="2380"/>
                  </a:lnTo>
                  <a:lnTo>
                    <a:pt x="596" y="2334"/>
                  </a:lnTo>
                  <a:lnTo>
                    <a:pt x="606" y="2289"/>
                  </a:lnTo>
                  <a:lnTo>
                    <a:pt x="617" y="2243"/>
                  </a:lnTo>
                  <a:lnTo>
                    <a:pt x="628" y="2197"/>
                  </a:lnTo>
                  <a:lnTo>
                    <a:pt x="641" y="2153"/>
                  </a:lnTo>
                  <a:lnTo>
                    <a:pt x="653" y="2108"/>
                  </a:lnTo>
                  <a:lnTo>
                    <a:pt x="667" y="2064"/>
                  </a:lnTo>
                  <a:lnTo>
                    <a:pt x="682" y="2021"/>
                  </a:lnTo>
                  <a:lnTo>
                    <a:pt x="697" y="1976"/>
                  </a:lnTo>
                  <a:lnTo>
                    <a:pt x="713" y="1933"/>
                  </a:lnTo>
                  <a:lnTo>
                    <a:pt x="728" y="1890"/>
                  </a:lnTo>
                  <a:lnTo>
                    <a:pt x="746" y="1847"/>
                  </a:lnTo>
                  <a:lnTo>
                    <a:pt x="763" y="1805"/>
                  </a:lnTo>
                  <a:lnTo>
                    <a:pt x="781" y="1763"/>
                  </a:lnTo>
                  <a:lnTo>
                    <a:pt x="800" y="1721"/>
                  </a:lnTo>
                  <a:lnTo>
                    <a:pt x="820" y="1679"/>
                  </a:lnTo>
                  <a:lnTo>
                    <a:pt x="839" y="1638"/>
                  </a:lnTo>
                  <a:lnTo>
                    <a:pt x="861" y="1598"/>
                  </a:lnTo>
                  <a:lnTo>
                    <a:pt x="881" y="1558"/>
                  </a:lnTo>
                  <a:lnTo>
                    <a:pt x="904" y="1518"/>
                  </a:lnTo>
                  <a:lnTo>
                    <a:pt x="927" y="1478"/>
                  </a:lnTo>
                  <a:lnTo>
                    <a:pt x="950" y="1440"/>
                  </a:lnTo>
                  <a:lnTo>
                    <a:pt x="974" y="1401"/>
                  </a:lnTo>
                  <a:lnTo>
                    <a:pt x="998" y="1363"/>
                  </a:lnTo>
                  <a:lnTo>
                    <a:pt x="1023" y="1324"/>
                  </a:lnTo>
                  <a:lnTo>
                    <a:pt x="1048" y="1288"/>
                  </a:lnTo>
                  <a:lnTo>
                    <a:pt x="1074" y="1250"/>
                  </a:lnTo>
                  <a:lnTo>
                    <a:pt x="1102" y="1214"/>
                  </a:lnTo>
                  <a:lnTo>
                    <a:pt x="1129" y="1177"/>
                  </a:lnTo>
                  <a:lnTo>
                    <a:pt x="1156" y="1142"/>
                  </a:lnTo>
                  <a:lnTo>
                    <a:pt x="1185" y="1106"/>
                  </a:lnTo>
                  <a:lnTo>
                    <a:pt x="1213" y="1072"/>
                  </a:lnTo>
                  <a:lnTo>
                    <a:pt x="1243" y="1038"/>
                  </a:lnTo>
                  <a:lnTo>
                    <a:pt x="1273" y="1004"/>
                  </a:lnTo>
                  <a:lnTo>
                    <a:pt x="1304" y="970"/>
                  </a:lnTo>
                  <a:lnTo>
                    <a:pt x="1334" y="937"/>
                  </a:lnTo>
                  <a:lnTo>
                    <a:pt x="1366" y="905"/>
                  </a:lnTo>
                  <a:lnTo>
                    <a:pt x="1398" y="873"/>
                  </a:lnTo>
                  <a:lnTo>
                    <a:pt x="1430" y="841"/>
                  </a:lnTo>
                  <a:lnTo>
                    <a:pt x="1463" y="811"/>
                  </a:lnTo>
                  <a:lnTo>
                    <a:pt x="1497" y="780"/>
                  </a:lnTo>
                  <a:lnTo>
                    <a:pt x="1531" y="750"/>
                  </a:lnTo>
                  <a:lnTo>
                    <a:pt x="1565" y="722"/>
                  </a:lnTo>
                  <a:lnTo>
                    <a:pt x="1600" y="692"/>
                  </a:lnTo>
                  <a:lnTo>
                    <a:pt x="1636" y="665"/>
                  </a:lnTo>
                  <a:lnTo>
                    <a:pt x="1671" y="636"/>
                  </a:lnTo>
                  <a:lnTo>
                    <a:pt x="1708" y="609"/>
                  </a:lnTo>
                  <a:lnTo>
                    <a:pt x="1744" y="582"/>
                  </a:lnTo>
                  <a:lnTo>
                    <a:pt x="1781" y="556"/>
                  </a:lnTo>
                  <a:lnTo>
                    <a:pt x="1818" y="531"/>
                  </a:lnTo>
                  <a:lnTo>
                    <a:pt x="1856" y="506"/>
                  </a:lnTo>
                  <a:lnTo>
                    <a:pt x="1895" y="482"/>
                  </a:lnTo>
                  <a:lnTo>
                    <a:pt x="1934" y="458"/>
                  </a:lnTo>
                  <a:lnTo>
                    <a:pt x="1934" y="45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E0AF7E-6A94-C849-A5FE-6A67AAAB54A5}"/>
              </a:ext>
            </a:extLst>
          </p:cNvPr>
          <p:cNvGrpSpPr/>
          <p:nvPr/>
        </p:nvGrpSpPr>
        <p:grpSpPr>
          <a:xfrm>
            <a:off x="15599274" y="5794914"/>
            <a:ext cx="1725628" cy="1727930"/>
            <a:chOff x="15599274" y="6309264"/>
            <a:chExt cx="1725628" cy="1727930"/>
          </a:xfrm>
        </p:grpSpPr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E3945A92-17F5-5848-B49C-B3905064B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6433509"/>
              <a:ext cx="487778" cy="733967"/>
            </a:xfrm>
            <a:custGeom>
              <a:avLst/>
              <a:gdLst>
                <a:gd name="T0" fmla="*/ 1272 w 1484"/>
                <a:gd name="T1" fmla="*/ 0 h 2232"/>
                <a:gd name="T2" fmla="*/ 1202 w 1484"/>
                <a:gd name="T3" fmla="*/ 43 h 2232"/>
                <a:gd name="T4" fmla="*/ 1067 w 1484"/>
                <a:gd name="T5" fmla="*/ 138 h 2232"/>
                <a:gd name="T6" fmla="*/ 938 w 1484"/>
                <a:gd name="T7" fmla="*/ 239 h 2232"/>
                <a:gd name="T8" fmla="*/ 814 w 1484"/>
                <a:gd name="T9" fmla="*/ 349 h 2232"/>
                <a:gd name="T10" fmla="*/ 699 w 1484"/>
                <a:gd name="T11" fmla="*/ 466 h 2232"/>
                <a:gd name="T12" fmla="*/ 591 w 1484"/>
                <a:gd name="T13" fmla="*/ 591 h 2232"/>
                <a:gd name="T14" fmla="*/ 491 w 1484"/>
                <a:gd name="T15" fmla="*/ 721 h 2232"/>
                <a:gd name="T16" fmla="*/ 399 w 1484"/>
                <a:gd name="T17" fmla="*/ 858 h 2232"/>
                <a:gd name="T18" fmla="*/ 316 w 1484"/>
                <a:gd name="T19" fmla="*/ 1002 h 2232"/>
                <a:gd name="T20" fmla="*/ 240 w 1484"/>
                <a:gd name="T21" fmla="*/ 1150 h 2232"/>
                <a:gd name="T22" fmla="*/ 175 w 1484"/>
                <a:gd name="T23" fmla="*/ 1303 h 2232"/>
                <a:gd name="T24" fmla="*/ 121 w 1484"/>
                <a:gd name="T25" fmla="*/ 1462 h 2232"/>
                <a:gd name="T26" fmla="*/ 97 w 1484"/>
                <a:gd name="T27" fmla="*/ 1543 h 2232"/>
                <a:gd name="T28" fmla="*/ 75 w 1484"/>
                <a:gd name="T29" fmla="*/ 1625 h 2232"/>
                <a:gd name="T30" fmla="*/ 55 w 1484"/>
                <a:gd name="T31" fmla="*/ 1708 h 2232"/>
                <a:gd name="T32" fmla="*/ 39 w 1484"/>
                <a:gd name="T33" fmla="*/ 1793 h 2232"/>
                <a:gd name="T34" fmla="*/ 26 w 1484"/>
                <a:gd name="T35" fmla="*/ 1877 h 2232"/>
                <a:gd name="T36" fmla="*/ 16 w 1484"/>
                <a:gd name="T37" fmla="*/ 1963 h 2232"/>
                <a:gd name="T38" fmla="*/ 8 w 1484"/>
                <a:gd name="T39" fmla="*/ 2049 h 2232"/>
                <a:gd name="T40" fmla="*/ 2 w 1484"/>
                <a:gd name="T41" fmla="*/ 2137 h 2232"/>
                <a:gd name="T42" fmla="*/ 0 w 1484"/>
                <a:gd name="T43" fmla="*/ 2225 h 2232"/>
                <a:gd name="T44" fmla="*/ 412 w 1484"/>
                <a:gd name="T45" fmla="*/ 2232 h 2232"/>
                <a:gd name="T46" fmla="*/ 417 w 1484"/>
                <a:gd name="T47" fmla="*/ 2084 h 2232"/>
                <a:gd name="T48" fmla="*/ 433 w 1484"/>
                <a:gd name="T49" fmla="*/ 1938 h 2232"/>
                <a:gd name="T50" fmla="*/ 458 w 1484"/>
                <a:gd name="T51" fmla="*/ 1795 h 2232"/>
                <a:gd name="T52" fmla="*/ 493 w 1484"/>
                <a:gd name="T53" fmla="*/ 1656 h 2232"/>
                <a:gd name="T54" fmla="*/ 535 w 1484"/>
                <a:gd name="T55" fmla="*/ 1520 h 2232"/>
                <a:gd name="T56" fmla="*/ 585 w 1484"/>
                <a:gd name="T57" fmla="*/ 1389 h 2232"/>
                <a:gd name="T58" fmla="*/ 644 w 1484"/>
                <a:gd name="T59" fmla="*/ 1261 h 2232"/>
                <a:gd name="T60" fmla="*/ 711 w 1484"/>
                <a:gd name="T61" fmla="*/ 1138 h 2232"/>
                <a:gd name="T62" fmla="*/ 785 w 1484"/>
                <a:gd name="T63" fmla="*/ 1019 h 2232"/>
                <a:gd name="T64" fmla="*/ 866 w 1484"/>
                <a:gd name="T65" fmla="*/ 906 h 2232"/>
                <a:gd name="T66" fmla="*/ 954 w 1484"/>
                <a:gd name="T67" fmla="*/ 799 h 2232"/>
                <a:gd name="T68" fmla="*/ 1048 w 1484"/>
                <a:gd name="T69" fmla="*/ 697 h 2232"/>
                <a:gd name="T70" fmla="*/ 1149 w 1484"/>
                <a:gd name="T71" fmla="*/ 601 h 2232"/>
                <a:gd name="T72" fmla="*/ 1255 w 1484"/>
                <a:gd name="T73" fmla="*/ 511 h 2232"/>
                <a:gd name="T74" fmla="*/ 1367 w 1484"/>
                <a:gd name="T75" fmla="*/ 429 h 2232"/>
                <a:gd name="T76" fmla="*/ 1484 w 1484"/>
                <a:gd name="T77" fmla="*/ 353 h 2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84" h="2232">
                  <a:moveTo>
                    <a:pt x="1484" y="353"/>
                  </a:moveTo>
                  <a:lnTo>
                    <a:pt x="1272" y="0"/>
                  </a:lnTo>
                  <a:lnTo>
                    <a:pt x="1272" y="0"/>
                  </a:lnTo>
                  <a:lnTo>
                    <a:pt x="1202" y="43"/>
                  </a:lnTo>
                  <a:lnTo>
                    <a:pt x="1134" y="90"/>
                  </a:lnTo>
                  <a:lnTo>
                    <a:pt x="1067" y="138"/>
                  </a:lnTo>
                  <a:lnTo>
                    <a:pt x="1002" y="187"/>
                  </a:lnTo>
                  <a:lnTo>
                    <a:pt x="938" y="239"/>
                  </a:lnTo>
                  <a:lnTo>
                    <a:pt x="875" y="293"/>
                  </a:lnTo>
                  <a:lnTo>
                    <a:pt x="814" y="349"/>
                  </a:lnTo>
                  <a:lnTo>
                    <a:pt x="756" y="407"/>
                  </a:lnTo>
                  <a:lnTo>
                    <a:pt x="699" y="466"/>
                  </a:lnTo>
                  <a:lnTo>
                    <a:pt x="644" y="527"/>
                  </a:lnTo>
                  <a:lnTo>
                    <a:pt x="591" y="591"/>
                  </a:lnTo>
                  <a:lnTo>
                    <a:pt x="540" y="655"/>
                  </a:lnTo>
                  <a:lnTo>
                    <a:pt x="491" y="721"/>
                  </a:lnTo>
                  <a:lnTo>
                    <a:pt x="443" y="788"/>
                  </a:lnTo>
                  <a:lnTo>
                    <a:pt x="399" y="858"/>
                  </a:lnTo>
                  <a:lnTo>
                    <a:pt x="356" y="929"/>
                  </a:lnTo>
                  <a:lnTo>
                    <a:pt x="316" y="1002"/>
                  </a:lnTo>
                  <a:lnTo>
                    <a:pt x="277" y="1075"/>
                  </a:lnTo>
                  <a:lnTo>
                    <a:pt x="240" y="1150"/>
                  </a:lnTo>
                  <a:lnTo>
                    <a:pt x="207" y="1225"/>
                  </a:lnTo>
                  <a:lnTo>
                    <a:pt x="175" y="1303"/>
                  </a:lnTo>
                  <a:lnTo>
                    <a:pt x="147" y="1382"/>
                  </a:lnTo>
                  <a:lnTo>
                    <a:pt x="121" y="1462"/>
                  </a:lnTo>
                  <a:lnTo>
                    <a:pt x="108" y="1503"/>
                  </a:lnTo>
                  <a:lnTo>
                    <a:pt x="97" y="1543"/>
                  </a:lnTo>
                  <a:lnTo>
                    <a:pt x="85" y="1584"/>
                  </a:lnTo>
                  <a:lnTo>
                    <a:pt x="75" y="1625"/>
                  </a:lnTo>
                  <a:lnTo>
                    <a:pt x="65" y="1666"/>
                  </a:lnTo>
                  <a:lnTo>
                    <a:pt x="55" y="1708"/>
                  </a:lnTo>
                  <a:lnTo>
                    <a:pt x="47" y="1750"/>
                  </a:lnTo>
                  <a:lnTo>
                    <a:pt x="39" y="1793"/>
                  </a:lnTo>
                  <a:lnTo>
                    <a:pt x="33" y="1835"/>
                  </a:lnTo>
                  <a:lnTo>
                    <a:pt x="26" y="1877"/>
                  </a:lnTo>
                  <a:lnTo>
                    <a:pt x="20" y="1919"/>
                  </a:lnTo>
                  <a:lnTo>
                    <a:pt x="16" y="1963"/>
                  </a:lnTo>
                  <a:lnTo>
                    <a:pt x="11" y="2006"/>
                  </a:lnTo>
                  <a:lnTo>
                    <a:pt x="8" y="2049"/>
                  </a:lnTo>
                  <a:lnTo>
                    <a:pt x="4" y="2093"/>
                  </a:lnTo>
                  <a:lnTo>
                    <a:pt x="2" y="2137"/>
                  </a:lnTo>
                  <a:lnTo>
                    <a:pt x="1" y="2181"/>
                  </a:lnTo>
                  <a:lnTo>
                    <a:pt x="0" y="2225"/>
                  </a:lnTo>
                  <a:lnTo>
                    <a:pt x="412" y="2232"/>
                  </a:lnTo>
                  <a:lnTo>
                    <a:pt x="412" y="2232"/>
                  </a:lnTo>
                  <a:lnTo>
                    <a:pt x="413" y="2157"/>
                  </a:lnTo>
                  <a:lnTo>
                    <a:pt x="417" y="2084"/>
                  </a:lnTo>
                  <a:lnTo>
                    <a:pt x="424" y="2011"/>
                  </a:lnTo>
                  <a:lnTo>
                    <a:pt x="433" y="1938"/>
                  </a:lnTo>
                  <a:lnTo>
                    <a:pt x="445" y="1866"/>
                  </a:lnTo>
                  <a:lnTo>
                    <a:pt x="458" y="1795"/>
                  </a:lnTo>
                  <a:lnTo>
                    <a:pt x="474" y="1725"/>
                  </a:lnTo>
                  <a:lnTo>
                    <a:pt x="493" y="1656"/>
                  </a:lnTo>
                  <a:lnTo>
                    <a:pt x="512" y="1587"/>
                  </a:lnTo>
                  <a:lnTo>
                    <a:pt x="535" y="1520"/>
                  </a:lnTo>
                  <a:lnTo>
                    <a:pt x="559" y="1454"/>
                  </a:lnTo>
                  <a:lnTo>
                    <a:pt x="585" y="1389"/>
                  </a:lnTo>
                  <a:lnTo>
                    <a:pt x="614" y="1324"/>
                  </a:lnTo>
                  <a:lnTo>
                    <a:pt x="644" y="1261"/>
                  </a:lnTo>
                  <a:lnTo>
                    <a:pt x="676" y="1198"/>
                  </a:lnTo>
                  <a:lnTo>
                    <a:pt x="711" y="1138"/>
                  </a:lnTo>
                  <a:lnTo>
                    <a:pt x="747" y="1078"/>
                  </a:lnTo>
                  <a:lnTo>
                    <a:pt x="785" y="1019"/>
                  </a:lnTo>
                  <a:lnTo>
                    <a:pt x="825" y="962"/>
                  </a:lnTo>
                  <a:lnTo>
                    <a:pt x="866" y="906"/>
                  </a:lnTo>
                  <a:lnTo>
                    <a:pt x="909" y="852"/>
                  </a:lnTo>
                  <a:lnTo>
                    <a:pt x="954" y="799"/>
                  </a:lnTo>
                  <a:lnTo>
                    <a:pt x="1000" y="747"/>
                  </a:lnTo>
                  <a:lnTo>
                    <a:pt x="1048" y="697"/>
                  </a:lnTo>
                  <a:lnTo>
                    <a:pt x="1097" y="648"/>
                  </a:lnTo>
                  <a:lnTo>
                    <a:pt x="1149" y="601"/>
                  </a:lnTo>
                  <a:lnTo>
                    <a:pt x="1201" y="555"/>
                  </a:lnTo>
                  <a:lnTo>
                    <a:pt x="1255" y="511"/>
                  </a:lnTo>
                  <a:lnTo>
                    <a:pt x="1310" y="469"/>
                  </a:lnTo>
                  <a:lnTo>
                    <a:pt x="1367" y="429"/>
                  </a:lnTo>
                  <a:lnTo>
                    <a:pt x="1425" y="390"/>
                  </a:lnTo>
                  <a:lnTo>
                    <a:pt x="1484" y="353"/>
                  </a:lnTo>
                  <a:lnTo>
                    <a:pt x="1484" y="353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EDFC5BD1-C4E5-AF4A-B9D9-916E993AE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7937" y="7811712"/>
              <a:ext cx="832904" cy="225482"/>
            </a:xfrm>
            <a:custGeom>
              <a:avLst/>
              <a:gdLst>
                <a:gd name="T0" fmla="*/ 1263 w 2534"/>
                <a:gd name="T1" fmla="*/ 276 h 687"/>
                <a:gd name="T2" fmla="*/ 1119 w 2534"/>
                <a:gd name="T3" fmla="*/ 272 h 687"/>
                <a:gd name="T4" fmla="*/ 977 w 2534"/>
                <a:gd name="T5" fmla="*/ 258 h 687"/>
                <a:gd name="T6" fmla="*/ 839 w 2534"/>
                <a:gd name="T7" fmla="*/ 235 h 687"/>
                <a:gd name="T8" fmla="*/ 705 w 2534"/>
                <a:gd name="T9" fmla="*/ 204 h 687"/>
                <a:gd name="T10" fmla="*/ 572 w 2534"/>
                <a:gd name="T11" fmla="*/ 166 h 687"/>
                <a:gd name="T12" fmla="*/ 443 w 2534"/>
                <a:gd name="T13" fmla="*/ 120 h 687"/>
                <a:gd name="T14" fmla="*/ 319 w 2534"/>
                <a:gd name="T15" fmla="*/ 65 h 687"/>
                <a:gd name="T16" fmla="*/ 199 w 2534"/>
                <a:gd name="T17" fmla="*/ 4 h 687"/>
                <a:gd name="T18" fmla="*/ 0 w 2534"/>
                <a:gd name="T19" fmla="*/ 365 h 687"/>
                <a:gd name="T20" fmla="*/ 143 w 2534"/>
                <a:gd name="T21" fmla="*/ 437 h 687"/>
                <a:gd name="T22" fmla="*/ 291 w 2534"/>
                <a:gd name="T23" fmla="*/ 502 h 687"/>
                <a:gd name="T24" fmla="*/ 443 w 2534"/>
                <a:gd name="T25" fmla="*/ 557 h 687"/>
                <a:gd name="T26" fmla="*/ 600 w 2534"/>
                <a:gd name="T27" fmla="*/ 604 h 687"/>
                <a:gd name="T28" fmla="*/ 760 w 2534"/>
                <a:gd name="T29" fmla="*/ 639 h 687"/>
                <a:gd name="T30" fmla="*/ 925 w 2534"/>
                <a:gd name="T31" fmla="*/ 666 h 687"/>
                <a:gd name="T32" fmla="*/ 1091 w 2534"/>
                <a:gd name="T33" fmla="*/ 682 h 687"/>
                <a:gd name="T34" fmla="*/ 1219 w 2534"/>
                <a:gd name="T35" fmla="*/ 687 h 687"/>
                <a:gd name="T36" fmla="*/ 1263 w 2534"/>
                <a:gd name="T37" fmla="*/ 687 h 687"/>
                <a:gd name="T38" fmla="*/ 1348 w 2534"/>
                <a:gd name="T39" fmla="*/ 686 h 687"/>
                <a:gd name="T40" fmla="*/ 1434 w 2534"/>
                <a:gd name="T41" fmla="*/ 682 h 687"/>
                <a:gd name="T42" fmla="*/ 1518 w 2534"/>
                <a:gd name="T43" fmla="*/ 676 h 687"/>
                <a:gd name="T44" fmla="*/ 1686 w 2534"/>
                <a:gd name="T45" fmla="*/ 654 h 687"/>
                <a:gd name="T46" fmla="*/ 1849 w 2534"/>
                <a:gd name="T47" fmla="*/ 622 h 687"/>
                <a:gd name="T48" fmla="*/ 2009 w 2534"/>
                <a:gd name="T49" fmla="*/ 580 h 687"/>
                <a:gd name="T50" fmla="*/ 2164 w 2534"/>
                <a:gd name="T51" fmla="*/ 528 h 687"/>
                <a:gd name="T52" fmla="*/ 2316 w 2534"/>
                <a:gd name="T53" fmla="*/ 467 h 687"/>
                <a:gd name="T54" fmla="*/ 2462 w 2534"/>
                <a:gd name="T55" fmla="*/ 397 h 687"/>
                <a:gd name="T56" fmla="*/ 2333 w 2534"/>
                <a:gd name="T57" fmla="*/ 0 h 687"/>
                <a:gd name="T58" fmla="*/ 2274 w 2534"/>
                <a:gd name="T59" fmla="*/ 32 h 687"/>
                <a:gd name="T60" fmla="*/ 2150 w 2534"/>
                <a:gd name="T61" fmla="*/ 90 h 687"/>
                <a:gd name="T62" fmla="*/ 2023 w 2534"/>
                <a:gd name="T63" fmla="*/ 141 h 687"/>
                <a:gd name="T64" fmla="*/ 1891 w 2534"/>
                <a:gd name="T65" fmla="*/ 185 h 687"/>
                <a:gd name="T66" fmla="*/ 1757 w 2534"/>
                <a:gd name="T67" fmla="*/ 220 h 687"/>
                <a:gd name="T68" fmla="*/ 1619 w 2534"/>
                <a:gd name="T69" fmla="*/ 248 h 687"/>
                <a:gd name="T70" fmla="*/ 1478 w 2534"/>
                <a:gd name="T71" fmla="*/ 265 h 687"/>
                <a:gd name="T72" fmla="*/ 1334 w 2534"/>
                <a:gd name="T73" fmla="*/ 275 h 687"/>
                <a:gd name="T74" fmla="*/ 1263 w 2534"/>
                <a:gd name="T75" fmla="*/ 276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34" h="687">
                  <a:moveTo>
                    <a:pt x="1263" y="276"/>
                  </a:moveTo>
                  <a:lnTo>
                    <a:pt x="1263" y="276"/>
                  </a:lnTo>
                  <a:lnTo>
                    <a:pt x="1190" y="275"/>
                  </a:lnTo>
                  <a:lnTo>
                    <a:pt x="1119" y="272"/>
                  </a:lnTo>
                  <a:lnTo>
                    <a:pt x="1048" y="266"/>
                  </a:lnTo>
                  <a:lnTo>
                    <a:pt x="977" y="258"/>
                  </a:lnTo>
                  <a:lnTo>
                    <a:pt x="908" y="248"/>
                  </a:lnTo>
                  <a:lnTo>
                    <a:pt x="839" y="235"/>
                  </a:lnTo>
                  <a:lnTo>
                    <a:pt x="772" y="221"/>
                  </a:lnTo>
                  <a:lnTo>
                    <a:pt x="705" y="204"/>
                  </a:lnTo>
                  <a:lnTo>
                    <a:pt x="637" y="186"/>
                  </a:lnTo>
                  <a:lnTo>
                    <a:pt x="572" y="166"/>
                  </a:lnTo>
                  <a:lnTo>
                    <a:pt x="507" y="144"/>
                  </a:lnTo>
                  <a:lnTo>
                    <a:pt x="443" y="120"/>
                  </a:lnTo>
                  <a:lnTo>
                    <a:pt x="380" y="93"/>
                  </a:lnTo>
                  <a:lnTo>
                    <a:pt x="319" y="65"/>
                  </a:lnTo>
                  <a:lnTo>
                    <a:pt x="258" y="35"/>
                  </a:lnTo>
                  <a:lnTo>
                    <a:pt x="199" y="4"/>
                  </a:lnTo>
                  <a:lnTo>
                    <a:pt x="0" y="365"/>
                  </a:lnTo>
                  <a:lnTo>
                    <a:pt x="0" y="365"/>
                  </a:lnTo>
                  <a:lnTo>
                    <a:pt x="71" y="402"/>
                  </a:lnTo>
                  <a:lnTo>
                    <a:pt x="143" y="437"/>
                  </a:lnTo>
                  <a:lnTo>
                    <a:pt x="216" y="471"/>
                  </a:lnTo>
                  <a:lnTo>
                    <a:pt x="291" y="502"/>
                  </a:lnTo>
                  <a:lnTo>
                    <a:pt x="367" y="531"/>
                  </a:lnTo>
                  <a:lnTo>
                    <a:pt x="443" y="557"/>
                  </a:lnTo>
                  <a:lnTo>
                    <a:pt x="521" y="581"/>
                  </a:lnTo>
                  <a:lnTo>
                    <a:pt x="600" y="604"/>
                  </a:lnTo>
                  <a:lnTo>
                    <a:pt x="679" y="623"/>
                  </a:lnTo>
                  <a:lnTo>
                    <a:pt x="760" y="639"/>
                  </a:lnTo>
                  <a:lnTo>
                    <a:pt x="843" y="654"/>
                  </a:lnTo>
                  <a:lnTo>
                    <a:pt x="925" y="666"/>
                  </a:lnTo>
                  <a:lnTo>
                    <a:pt x="1008" y="676"/>
                  </a:lnTo>
                  <a:lnTo>
                    <a:pt x="1091" y="682"/>
                  </a:lnTo>
                  <a:lnTo>
                    <a:pt x="1177" y="686"/>
                  </a:lnTo>
                  <a:lnTo>
                    <a:pt x="1219" y="687"/>
                  </a:lnTo>
                  <a:lnTo>
                    <a:pt x="1263" y="687"/>
                  </a:lnTo>
                  <a:lnTo>
                    <a:pt x="1263" y="687"/>
                  </a:lnTo>
                  <a:lnTo>
                    <a:pt x="1305" y="687"/>
                  </a:lnTo>
                  <a:lnTo>
                    <a:pt x="1348" y="686"/>
                  </a:lnTo>
                  <a:lnTo>
                    <a:pt x="1392" y="685"/>
                  </a:lnTo>
                  <a:lnTo>
                    <a:pt x="1434" y="682"/>
                  </a:lnTo>
                  <a:lnTo>
                    <a:pt x="1476" y="679"/>
                  </a:lnTo>
                  <a:lnTo>
                    <a:pt x="1518" y="676"/>
                  </a:lnTo>
                  <a:lnTo>
                    <a:pt x="1603" y="665"/>
                  </a:lnTo>
                  <a:lnTo>
                    <a:pt x="1686" y="654"/>
                  </a:lnTo>
                  <a:lnTo>
                    <a:pt x="1768" y="639"/>
                  </a:lnTo>
                  <a:lnTo>
                    <a:pt x="1849" y="622"/>
                  </a:lnTo>
                  <a:lnTo>
                    <a:pt x="1929" y="601"/>
                  </a:lnTo>
                  <a:lnTo>
                    <a:pt x="2009" y="580"/>
                  </a:lnTo>
                  <a:lnTo>
                    <a:pt x="2088" y="555"/>
                  </a:lnTo>
                  <a:lnTo>
                    <a:pt x="2164" y="528"/>
                  </a:lnTo>
                  <a:lnTo>
                    <a:pt x="2241" y="499"/>
                  </a:lnTo>
                  <a:lnTo>
                    <a:pt x="2316" y="467"/>
                  </a:lnTo>
                  <a:lnTo>
                    <a:pt x="2390" y="434"/>
                  </a:lnTo>
                  <a:lnTo>
                    <a:pt x="2462" y="397"/>
                  </a:lnTo>
                  <a:lnTo>
                    <a:pt x="2534" y="359"/>
                  </a:lnTo>
                  <a:lnTo>
                    <a:pt x="2333" y="0"/>
                  </a:lnTo>
                  <a:lnTo>
                    <a:pt x="2333" y="0"/>
                  </a:lnTo>
                  <a:lnTo>
                    <a:pt x="2274" y="32"/>
                  </a:lnTo>
                  <a:lnTo>
                    <a:pt x="2212" y="61"/>
                  </a:lnTo>
                  <a:lnTo>
                    <a:pt x="2150" y="90"/>
                  </a:lnTo>
                  <a:lnTo>
                    <a:pt x="2087" y="116"/>
                  </a:lnTo>
                  <a:lnTo>
                    <a:pt x="2023" y="141"/>
                  </a:lnTo>
                  <a:lnTo>
                    <a:pt x="1958" y="164"/>
                  </a:lnTo>
                  <a:lnTo>
                    <a:pt x="1891" y="185"/>
                  </a:lnTo>
                  <a:lnTo>
                    <a:pt x="1824" y="203"/>
                  </a:lnTo>
                  <a:lnTo>
                    <a:pt x="1757" y="220"/>
                  </a:lnTo>
                  <a:lnTo>
                    <a:pt x="1688" y="235"/>
                  </a:lnTo>
                  <a:lnTo>
                    <a:pt x="1619" y="248"/>
                  </a:lnTo>
                  <a:lnTo>
                    <a:pt x="1549" y="257"/>
                  </a:lnTo>
                  <a:lnTo>
                    <a:pt x="1478" y="265"/>
                  </a:lnTo>
                  <a:lnTo>
                    <a:pt x="1406" y="272"/>
                  </a:lnTo>
                  <a:lnTo>
                    <a:pt x="1334" y="275"/>
                  </a:lnTo>
                  <a:lnTo>
                    <a:pt x="1263" y="276"/>
                  </a:lnTo>
                  <a:lnTo>
                    <a:pt x="1263" y="27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968C3E40-D041-5F48-9076-A8672D0B4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2523" y="7188184"/>
              <a:ext cx="492379" cy="727065"/>
            </a:xfrm>
            <a:custGeom>
              <a:avLst/>
              <a:gdLst>
                <a:gd name="T0" fmla="*/ 211 w 1495"/>
                <a:gd name="T1" fmla="*/ 2212 h 2212"/>
                <a:gd name="T2" fmla="*/ 281 w 1495"/>
                <a:gd name="T3" fmla="*/ 2169 h 2212"/>
                <a:gd name="T4" fmla="*/ 417 w 1495"/>
                <a:gd name="T5" fmla="*/ 2077 h 2212"/>
                <a:gd name="T6" fmla="*/ 546 w 1495"/>
                <a:gd name="T7" fmla="*/ 1975 h 2212"/>
                <a:gd name="T8" fmla="*/ 669 w 1495"/>
                <a:gd name="T9" fmla="*/ 1867 h 2212"/>
                <a:gd name="T10" fmla="*/ 784 w 1495"/>
                <a:gd name="T11" fmla="*/ 1751 h 2212"/>
                <a:gd name="T12" fmla="*/ 893 w 1495"/>
                <a:gd name="T13" fmla="*/ 1628 h 2212"/>
                <a:gd name="T14" fmla="*/ 994 w 1495"/>
                <a:gd name="T15" fmla="*/ 1499 h 2212"/>
                <a:gd name="T16" fmla="*/ 1087 w 1495"/>
                <a:gd name="T17" fmla="*/ 1363 h 2212"/>
                <a:gd name="T18" fmla="*/ 1170 w 1495"/>
                <a:gd name="T19" fmla="*/ 1222 h 2212"/>
                <a:gd name="T20" fmla="*/ 1245 w 1495"/>
                <a:gd name="T21" fmla="*/ 1074 h 2212"/>
                <a:gd name="T22" fmla="*/ 1312 w 1495"/>
                <a:gd name="T23" fmla="*/ 922 h 2212"/>
                <a:gd name="T24" fmla="*/ 1369 w 1495"/>
                <a:gd name="T25" fmla="*/ 765 h 2212"/>
                <a:gd name="T26" fmla="*/ 1415 w 1495"/>
                <a:gd name="T27" fmla="*/ 603 h 2212"/>
                <a:gd name="T28" fmla="*/ 1435 w 1495"/>
                <a:gd name="T29" fmla="*/ 521 h 2212"/>
                <a:gd name="T30" fmla="*/ 1452 w 1495"/>
                <a:gd name="T31" fmla="*/ 438 h 2212"/>
                <a:gd name="T32" fmla="*/ 1466 w 1495"/>
                <a:gd name="T33" fmla="*/ 353 h 2212"/>
                <a:gd name="T34" fmla="*/ 1478 w 1495"/>
                <a:gd name="T35" fmla="*/ 268 h 2212"/>
                <a:gd name="T36" fmla="*/ 1486 w 1495"/>
                <a:gd name="T37" fmla="*/ 182 h 2212"/>
                <a:gd name="T38" fmla="*/ 1493 w 1495"/>
                <a:gd name="T39" fmla="*/ 95 h 2212"/>
                <a:gd name="T40" fmla="*/ 1495 w 1495"/>
                <a:gd name="T41" fmla="*/ 7 h 2212"/>
                <a:gd name="T42" fmla="*/ 1084 w 1495"/>
                <a:gd name="T43" fmla="*/ 0 h 2212"/>
                <a:gd name="T44" fmla="*/ 1077 w 1495"/>
                <a:gd name="T45" fmla="*/ 148 h 2212"/>
                <a:gd name="T46" fmla="*/ 1059 w 1495"/>
                <a:gd name="T47" fmla="*/ 293 h 2212"/>
                <a:gd name="T48" fmla="*/ 1033 w 1495"/>
                <a:gd name="T49" fmla="*/ 433 h 2212"/>
                <a:gd name="T50" fmla="*/ 998 w 1495"/>
                <a:gd name="T51" fmla="*/ 571 h 2212"/>
                <a:gd name="T52" fmla="*/ 953 w 1495"/>
                <a:gd name="T53" fmla="*/ 706 h 2212"/>
                <a:gd name="T54" fmla="*/ 902 w 1495"/>
                <a:gd name="T55" fmla="*/ 836 h 2212"/>
                <a:gd name="T56" fmla="*/ 843 w 1495"/>
                <a:gd name="T57" fmla="*/ 963 h 2212"/>
                <a:gd name="T58" fmla="*/ 775 w 1495"/>
                <a:gd name="T59" fmla="*/ 1085 h 2212"/>
                <a:gd name="T60" fmla="*/ 700 w 1495"/>
                <a:gd name="T61" fmla="*/ 1201 h 2212"/>
                <a:gd name="T62" fmla="*/ 619 w 1495"/>
                <a:gd name="T63" fmla="*/ 1313 h 2212"/>
                <a:gd name="T64" fmla="*/ 530 w 1495"/>
                <a:gd name="T65" fmla="*/ 1419 h 2212"/>
                <a:gd name="T66" fmla="*/ 436 w 1495"/>
                <a:gd name="T67" fmla="*/ 1520 h 2212"/>
                <a:gd name="T68" fmla="*/ 335 w 1495"/>
                <a:gd name="T69" fmla="*/ 1614 h 2212"/>
                <a:gd name="T70" fmla="*/ 229 w 1495"/>
                <a:gd name="T71" fmla="*/ 1702 h 2212"/>
                <a:gd name="T72" fmla="*/ 117 w 1495"/>
                <a:gd name="T73" fmla="*/ 1784 h 2212"/>
                <a:gd name="T74" fmla="*/ 0 w 1495"/>
                <a:gd name="T75" fmla="*/ 1859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95" h="2212">
                  <a:moveTo>
                    <a:pt x="0" y="1859"/>
                  </a:moveTo>
                  <a:lnTo>
                    <a:pt x="211" y="2212"/>
                  </a:lnTo>
                  <a:lnTo>
                    <a:pt x="211" y="2212"/>
                  </a:lnTo>
                  <a:lnTo>
                    <a:pt x="281" y="2169"/>
                  </a:lnTo>
                  <a:lnTo>
                    <a:pt x="350" y="2123"/>
                  </a:lnTo>
                  <a:lnTo>
                    <a:pt x="417" y="2077"/>
                  </a:lnTo>
                  <a:lnTo>
                    <a:pt x="482" y="2026"/>
                  </a:lnTo>
                  <a:lnTo>
                    <a:pt x="546" y="1975"/>
                  </a:lnTo>
                  <a:lnTo>
                    <a:pt x="609" y="1923"/>
                  </a:lnTo>
                  <a:lnTo>
                    <a:pt x="669" y="1867"/>
                  </a:lnTo>
                  <a:lnTo>
                    <a:pt x="727" y="1810"/>
                  </a:lnTo>
                  <a:lnTo>
                    <a:pt x="784" y="1751"/>
                  </a:lnTo>
                  <a:lnTo>
                    <a:pt x="840" y="1691"/>
                  </a:lnTo>
                  <a:lnTo>
                    <a:pt x="893" y="1628"/>
                  </a:lnTo>
                  <a:lnTo>
                    <a:pt x="944" y="1564"/>
                  </a:lnTo>
                  <a:lnTo>
                    <a:pt x="994" y="1499"/>
                  </a:lnTo>
                  <a:lnTo>
                    <a:pt x="1041" y="1432"/>
                  </a:lnTo>
                  <a:lnTo>
                    <a:pt x="1087" y="1363"/>
                  </a:lnTo>
                  <a:lnTo>
                    <a:pt x="1130" y="1292"/>
                  </a:lnTo>
                  <a:lnTo>
                    <a:pt x="1170" y="1222"/>
                  </a:lnTo>
                  <a:lnTo>
                    <a:pt x="1209" y="1149"/>
                  </a:lnTo>
                  <a:lnTo>
                    <a:pt x="1245" y="1074"/>
                  </a:lnTo>
                  <a:lnTo>
                    <a:pt x="1280" y="999"/>
                  </a:lnTo>
                  <a:lnTo>
                    <a:pt x="1312" y="922"/>
                  </a:lnTo>
                  <a:lnTo>
                    <a:pt x="1341" y="844"/>
                  </a:lnTo>
                  <a:lnTo>
                    <a:pt x="1369" y="765"/>
                  </a:lnTo>
                  <a:lnTo>
                    <a:pt x="1394" y="684"/>
                  </a:lnTo>
                  <a:lnTo>
                    <a:pt x="1415" y="603"/>
                  </a:lnTo>
                  <a:lnTo>
                    <a:pt x="1426" y="562"/>
                  </a:lnTo>
                  <a:lnTo>
                    <a:pt x="1435" y="521"/>
                  </a:lnTo>
                  <a:lnTo>
                    <a:pt x="1444" y="479"/>
                  </a:lnTo>
                  <a:lnTo>
                    <a:pt x="1452" y="438"/>
                  </a:lnTo>
                  <a:lnTo>
                    <a:pt x="1459" y="395"/>
                  </a:lnTo>
                  <a:lnTo>
                    <a:pt x="1466" y="353"/>
                  </a:lnTo>
                  <a:lnTo>
                    <a:pt x="1472" y="311"/>
                  </a:lnTo>
                  <a:lnTo>
                    <a:pt x="1478" y="268"/>
                  </a:lnTo>
                  <a:lnTo>
                    <a:pt x="1483" y="225"/>
                  </a:lnTo>
                  <a:lnTo>
                    <a:pt x="1486" y="182"/>
                  </a:lnTo>
                  <a:lnTo>
                    <a:pt x="1490" y="139"/>
                  </a:lnTo>
                  <a:lnTo>
                    <a:pt x="1493" y="95"/>
                  </a:lnTo>
                  <a:lnTo>
                    <a:pt x="1494" y="51"/>
                  </a:lnTo>
                  <a:lnTo>
                    <a:pt x="1495" y="7"/>
                  </a:lnTo>
                  <a:lnTo>
                    <a:pt x="1084" y="0"/>
                  </a:lnTo>
                  <a:lnTo>
                    <a:pt x="1084" y="0"/>
                  </a:lnTo>
                  <a:lnTo>
                    <a:pt x="1081" y="75"/>
                  </a:lnTo>
                  <a:lnTo>
                    <a:pt x="1077" y="148"/>
                  </a:lnTo>
                  <a:lnTo>
                    <a:pt x="1069" y="221"/>
                  </a:lnTo>
                  <a:lnTo>
                    <a:pt x="1059" y="293"/>
                  </a:lnTo>
                  <a:lnTo>
                    <a:pt x="1047" y="363"/>
                  </a:lnTo>
                  <a:lnTo>
                    <a:pt x="1033" y="433"/>
                  </a:lnTo>
                  <a:lnTo>
                    <a:pt x="1016" y="503"/>
                  </a:lnTo>
                  <a:lnTo>
                    <a:pt x="998" y="571"/>
                  </a:lnTo>
                  <a:lnTo>
                    <a:pt x="976" y="640"/>
                  </a:lnTo>
                  <a:lnTo>
                    <a:pt x="953" y="706"/>
                  </a:lnTo>
                  <a:lnTo>
                    <a:pt x="928" y="772"/>
                  </a:lnTo>
                  <a:lnTo>
                    <a:pt x="902" y="836"/>
                  </a:lnTo>
                  <a:lnTo>
                    <a:pt x="873" y="900"/>
                  </a:lnTo>
                  <a:lnTo>
                    <a:pt x="843" y="963"/>
                  </a:lnTo>
                  <a:lnTo>
                    <a:pt x="809" y="1024"/>
                  </a:lnTo>
                  <a:lnTo>
                    <a:pt x="775" y="1085"/>
                  </a:lnTo>
                  <a:lnTo>
                    <a:pt x="739" y="1143"/>
                  </a:lnTo>
                  <a:lnTo>
                    <a:pt x="700" y="1201"/>
                  </a:lnTo>
                  <a:lnTo>
                    <a:pt x="660" y="1258"/>
                  </a:lnTo>
                  <a:lnTo>
                    <a:pt x="619" y="1313"/>
                  </a:lnTo>
                  <a:lnTo>
                    <a:pt x="576" y="1367"/>
                  </a:lnTo>
                  <a:lnTo>
                    <a:pt x="530" y="1419"/>
                  </a:lnTo>
                  <a:lnTo>
                    <a:pt x="484" y="1471"/>
                  </a:lnTo>
                  <a:lnTo>
                    <a:pt x="436" y="1520"/>
                  </a:lnTo>
                  <a:lnTo>
                    <a:pt x="386" y="1568"/>
                  </a:lnTo>
                  <a:lnTo>
                    <a:pt x="335" y="1614"/>
                  </a:lnTo>
                  <a:lnTo>
                    <a:pt x="282" y="1659"/>
                  </a:lnTo>
                  <a:lnTo>
                    <a:pt x="229" y="1702"/>
                  </a:lnTo>
                  <a:lnTo>
                    <a:pt x="174" y="1744"/>
                  </a:lnTo>
                  <a:lnTo>
                    <a:pt x="117" y="1784"/>
                  </a:lnTo>
                  <a:lnTo>
                    <a:pt x="59" y="1822"/>
                  </a:lnTo>
                  <a:lnTo>
                    <a:pt x="0" y="1859"/>
                  </a:lnTo>
                  <a:lnTo>
                    <a:pt x="0" y="18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E7165BED-CC85-6B40-A0B4-02CD46EE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99274" y="7188184"/>
              <a:ext cx="494682" cy="729365"/>
            </a:xfrm>
            <a:custGeom>
              <a:avLst/>
              <a:gdLst>
                <a:gd name="T0" fmla="*/ 0 w 1503"/>
                <a:gd name="T1" fmla="*/ 7 h 2218"/>
                <a:gd name="T2" fmla="*/ 1 w 1503"/>
                <a:gd name="T3" fmla="*/ 52 h 2218"/>
                <a:gd name="T4" fmla="*/ 5 w 1503"/>
                <a:gd name="T5" fmla="*/ 139 h 2218"/>
                <a:gd name="T6" fmla="*/ 12 w 1503"/>
                <a:gd name="T7" fmla="*/ 225 h 2218"/>
                <a:gd name="T8" fmla="*/ 23 w 1503"/>
                <a:gd name="T9" fmla="*/ 312 h 2218"/>
                <a:gd name="T10" fmla="*/ 36 w 1503"/>
                <a:gd name="T11" fmla="*/ 396 h 2218"/>
                <a:gd name="T12" fmla="*/ 52 w 1503"/>
                <a:gd name="T13" fmla="*/ 481 h 2218"/>
                <a:gd name="T14" fmla="*/ 70 w 1503"/>
                <a:gd name="T15" fmla="*/ 564 h 2218"/>
                <a:gd name="T16" fmla="*/ 91 w 1503"/>
                <a:gd name="T17" fmla="*/ 646 h 2218"/>
                <a:gd name="T18" fmla="*/ 127 w 1503"/>
                <a:gd name="T19" fmla="*/ 767 h 2218"/>
                <a:gd name="T20" fmla="*/ 185 w 1503"/>
                <a:gd name="T21" fmla="*/ 925 h 2218"/>
                <a:gd name="T22" fmla="*/ 251 w 1503"/>
                <a:gd name="T23" fmla="*/ 1078 h 2218"/>
                <a:gd name="T24" fmla="*/ 327 w 1503"/>
                <a:gd name="T25" fmla="*/ 1226 h 2218"/>
                <a:gd name="T26" fmla="*/ 412 w 1503"/>
                <a:gd name="T27" fmla="*/ 1368 h 2218"/>
                <a:gd name="T28" fmla="*/ 505 w 1503"/>
                <a:gd name="T29" fmla="*/ 1504 h 2218"/>
                <a:gd name="T30" fmla="*/ 607 w 1503"/>
                <a:gd name="T31" fmla="*/ 1634 h 2218"/>
                <a:gd name="T32" fmla="*/ 715 w 1503"/>
                <a:gd name="T33" fmla="*/ 1757 h 2218"/>
                <a:gd name="T34" fmla="*/ 833 w 1503"/>
                <a:gd name="T35" fmla="*/ 1872 h 2218"/>
                <a:gd name="T36" fmla="*/ 956 w 1503"/>
                <a:gd name="T37" fmla="*/ 1981 h 2218"/>
                <a:gd name="T38" fmla="*/ 1086 w 1503"/>
                <a:gd name="T39" fmla="*/ 2082 h 2218"/>
                <a:gd name="T40" fmla="*/ 1223 w 1503"/>
                <a:gd name="T41" fmla="*/ 2175 h 2218"/>
                <a:gd name="T42" fmla="*/ 1503 w 1503"/>
                <a:gd name="T43" fmla="*/ 1863 h 2218"/>
                <a:gd name="T44" fmla="*/ 1443 w 1503"/>
                <a:gd name="T45" fmla="*/ 1827 h 2218"/>
                <a:gd name="T46" fmla="*/ 1328 w 1503"/>
                <a:gd name="T47" fmla="*/ 1749 h 2218"/>
                <a:gd name="T48" fmla="*/ 1218 w 1503"/>
                <a:gd name="T49" fmla="*/ 1665 h 2218"/>
                <a:gd name="T50" fmla="*/ 1115 w 1503"/>
                <a:gd name="T51" fmla="*/ 1572 h 2218"/>
                <a:gd name="T52" fmla="*/ 1015 w 1503"/>
                <a:gd name="T53" fmla="*/ 1475 h 2218"/>
                <a:gd name="T54" fmla="*/ 924 w 1503"/>
                <a:gd name="T55" fmla="*/ 1371 h 2218"/>
                <a:gd name="T56" fmla="*/ 838 w 1503"/>
                <a:gd name="T57" fmla="*/ 1262 h 2218"/>
                <a:gd name="T58" fmla="*/ 760 w 1503"/>
                <a:gd name="T59" fmla="*/ 1148 h 2218"/>
                <a:gd name="T60" fmla="*/ 688 w 1503"/>
                <a:gd name="T61" fmla="*/ 1028 h 2218"/>
                <a:gd name="T62" fmla="*/ 624 w 1503"/>
                <a:gd name="T63" fmla="*/ 903 h 2218"/>
                <a:gd name="T64" fmla="*/ 568 w 1503"/>
                <a:gd name="T65" fmla="*/ 774 h 2218"/>
                <a:gd name="T66" fmla="*/ 519 w 1503"/>
                <a:gd name="T67" fmla="*/ 642 h 2218"/>
                <a:gd name="T68" fmla="*/ 479 w 1503"/>
                <a:gd name="T69" fmla="*/ 505 h 2218"/>
                <a:gd name="T70" fmla="*/ 448 w 1503"/>
                <a:gd name="T71" fmla="*/ 365 h 2218"/>
                <a:gd name="T72" fmla="*/ 426 w 1503"/>
                <a:gd name="T73" fmla="*/ 221 h 2218"/>
                <a:gd name="T74" fmla="*/ 414 w 1503"/>
                <a:gd name="T75" fmla="*/ 75 h 2218"/>
                <a:gd name="T76" fmla="*/ 411 w 1503"/>
                <a:gd name="T77" fmla="*/ 0 h 2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503" h="2218">
                  <a:moveTo>
                    <a:pt x="411" y="0"/>
                  </a:moveTo>
                  <a:lnTo>
                    <a:pt x="0" y="7"/>
                  </a:lnTo>
                  <a:lnTo>
                    <a:pt x="0" y="7"/>
                  </a:lnTo>
                  <a:lnTo>
                    <a:pt x="1" y="52"/>
                  </a:lnTo>
                  <a:lnTo>
                    <a:pt x="2" y="95"/>
                  </a:lnTo>
                  <a:lnTo>
                    <a:pt x="5" y="139"/>
                  </a:lnTo>
                  <a:lnTo>
                    <a:pt x="9" y="182"/>
                  </a:lnTo>
                  <a:lnTo>
                    <a:pt x="12" y="225"/>
                  </a:lnTo>
                  <a:lnTo>
                    <a:pt x="18" y="269"/>
                  </a:lnTo>
                  <a:lnTo>
                    <a:pt x="23" y="312"/>
                  </a:lnTo>
                  <a:lnTo>
                    <a:pt x="29" y="354"/>
                  </a:lnTo>
                  <a:lnTo>
                    <a:pt x="36" y="396"/>
                  </a:lnTo>
                  <a:lnTo>
                    <a:pt x="43" y="439"/>
                  </a:lnTo>
                  <a:lnTo>
                    <a:pt x="52" y="481"/>
                  </a:lnTo>
                  <a:lnTo>
                    <a:pt x="60" y="522"/>
                  </a:lnTo>
                  <a:lnTo>
                    <a:pt x="70" y="564"/>
                  </a:lnTo>
                  <a:lnTo>
                    <a:pt x="81" y="605"/>
                  </a:lnTo>
                  <a:lnTo>
                    <a:pt x="91" y="646"/>
                  </a:lnTo>
                  <a:lnTo>
                    <a:pt x="102" y="688"/>
                  </a:lnTo>
                  <a:lnTo>
                    <a:pt x="127" y="767"/>
                  </a:lnTo>
                  <a:lnTo>
                    <a:pt x="155" y="847"/>
                  </a:lnTo>
                  <a:lnTo>
                    <a:pt x="185" y="925"/>
                  </a:lnTo>
                  <a:lnTo>
                    <a:pt x="217" y="1003"/>
                  </a:lnTo>
                  <a:lnTo>
                    <a:pt x="251" y="1078"/>
                  </a:lnTo>
                  <a:lnTo>
                    <a:pt x="288" y="1153"/>
                  </a:lnTo>
                  <a:lnTo>
                    <a:pt x="327" y="1226"/>
                  </a:lnTo>
                  <a:lnTo>
                    <a:pt x="368" y="1297"/>
                  </a:lnTo>
                  <a:lnTo>
                    <a:pt x="412" y="1368"/>
                  </a:lnTo>
                  <a:lnTo>
                    <a:pt x="457" y="1436"/>
                  </a:lnTo>
                  <a:lnTo>
                    <a:pt x="505" y="1504"/>
                  </a:lnTo>
                  <a:lnTo>
                    <a:pt x="554" y="1570"/>
                  </a:lnTo>
                  <a:lnTo>
                    <a:pt x="607" y="1634"/>
                  </a:lnTo>
                  <a:lnTo>
                    <a:pt x="660" y="1697"/>
                  </a:lnTo>
                  <a:lnTo>
                    <a:pt x="715" y="1757"/>
                  </a:lnTo>
                  <a:lnTo>
                    <a:pt x="773" y="1815"/>
                  </a:lnTo>
                  <a:lnTo>
                    <a:pt x="833" y="1872"/>
                  </a:lnTo>
                  <a:lnTo>
                    <a:pt x="893" y="1928"/>
                  </a:lnTo>
                  <a:lnTo>
                    <a:pt x="956" y="1981"/>
                  </a:lnTo>
                  <a:lnTo>
                    <a:pt x="1020" y="2032"/>
                  </a:lnTo>
                  <a:lnTo>
                    <a:pt x="1086" y="2082"/>
                  </a:lnTo>
                  <a:lnTo>
                    <a:pt x="1153" y="2129"/>
                  </a:lnTo>
                  <a:lnTo>
                    <a:pt x="1223" y="2175"/>
                  </a:lnTo>
                  <a:lnTo>
                    <a:pt x="1294" y="2218"/>
                  </a:lnTo>
                  <a:lnTo>
                    <a:pt x="1503" y="1863"/>
                  </a:lnTo>
                  <a:lnTo>
                    <a:pt x="1503" y="1863"/>
                  </a:lnTo>
                  <a:lnTo>
                    <a:pt x="1443" y="1827"/>
                  </a:lnTo>
                  <a:lnTo>
                    <a:pt x="1385" y="1789"/>
                  </a:lnTo>
                  <a:lnTo>
                    <a:pt x="1328" y="1749"/>
                  </a:lnTo>
                  <a:lnTo>
                    <a:pt x="1272" y="1708"/>
                  </a:lnTo>
                  <a:lnTo>
                    <a:pt x="1218" y="1665"/>
                  </a:lnTo>
                  <a:lnTo>
                    <a:pt x="1166" y="1619"/>
                  </a:lnTo>
                  <a:lnTo>
                    <a:pt x="1115" y="1572"/>
                  </a:lnTo>
                  <a:lnTo>
                    <a:pt x="1064" y="1524"/>
                  </a:lnTo>
                  <a:lnTo>
                    <a:pt x="1015" y="1475"/>
                  </a:lnTo>
                  <a:lnTo>
                    <a:pt x="969" y="1424"/>
                  </a:lnTo>
                  <a:lnTo>
                    <a:pt x="924" y="1371"/>
                  </a:lnTo>
                  <a:lnTo>
                    <a:pt x="880" y="1318"/>
                  </a:lnTo>
                  <a:lnTo>
                    <a:pt x="838" y="1262"/>
                  </a:lnTo>
                  <a:lnTo>
                    <a:pt x="797" y="1206"/>
                  </a:lnTo>
                  <a:lnTo>
                    <a:pt x="760" y="1148"/>
                  </a:lnTo>
                  <a:lnTo>
                    <a:pt x="723" y="1088"/>
                  </a:lnTo>
                  <a:lnTo>
                    <a:pt x="688" y="1028"/>
                  </a:lnTo>
                  <a:lnTo>
                    <a:pt x="655" y="966"/>
                  </a:lnTo>
                  <a:lnTo>
                    <a:pt x="624" y="903"/>
                  </a:lnTo>
                  <a:lnTo>
                    <a:pt x="594" y="839"/>
                  </a:lnTo>
                  <a:lnTo>
                    <a:pt x="568" y="774"/>
                  </a:lnTo>
                  <a:lnTo>
                    <a:pt x="543" y="708"/>
                  </a:lnTo>
                  <a:lnTo>
                    <a:pt x="519" y="642"/>
                  </a:lnTo>
                  <a:lnTo>
                    <a:pt x="498" y="573"/>
                  </a:lnTo>
                  <a:lnTo>
                    <a:pt x="479" y="505"/>
                  </a:lnTo>
                  <a:lnTo>
                    <a:pt x="463" y="435"/>
                  </a:lnTo>
                  <a:lnTo>
                    <a:pt x="448" y="365"/>
                  </a:lnTo>
                  <a:lnTo>
                    <a:pt x="437" y="294"/>
                  </a:lnTo>
                  <a:lnTo>
                    <a:pt x="426" y="221"/>
                  </a:lnTo>
                  <a:lnTo>
                    <a:pt x="418" y="149"/>
                  </a:lnTo>
                  <a:lnTo>
                    <a:pt x="414" y="75"/>
                  </a:lnTo>
                  <a:lnTo>
                    <a:pt x="411" y="0"/>
                  </a:lnTo>
                  <a:lnTo>
                    <a:pt x="411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B7DE685E-2DAF-6C49-9E83-6FB6D14B7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34823" y="6431208"/>
              <a:ext cx="490079" cy="736268"/>
            </a:xfrm>
            <a:custGeom>
              <a:avLst/>
              <a:gdLst>
                <a:gd name="T0" fmla="*/ 1491 w 1491"/>
                <a:gd name="T1" fmla="*/ 2231 h 2238"/>
                <a:gd name="T2" fmla="*/ 1490 w 1491"/>
                <a:gd name="T3" fmla="*/ 2187 h 2238"/>
                <a:gd name="T4" fmla="*/ 1487 w 1491"/>
                <a:gd name="T5" fmla="*/ 2099 h 2238"/>
                <a:gd name="T6" fmla="*/ 1480 w 1491"/>
                <a:gd name="T7" fmla="*/ 2011 h 2238"/>
                <a:gd name="T8" fmla="*/ 1471 w 1491"/>
                <a:gd name="T9" fmla="*/ 1924 h 2238"/>
                <a:gd name="T10" fmla="*/ 1458 w 1491"/>
                <a:gd name="T11" fmla="*/ 1839 h 2238"/>
                <a:gd name="T12" fmla="*/ 1444 w 1491"/>
                <a:gd name="T13" fmla="*/ 1754 h 2238"/>
                <a:gd name="T14" fmla="*/ 1425 w 1491"/>
                <a:gd name="T15" fmla="*/ 1670 h 2238"/>
                <a:gd name="T16" fmla="*/ 1406 w 1491"/>
                <a:gd name="T17" fmla="*/ 1588 h 2238"/>
                <a:gd name="T18" fmla="*/ 1383 w 1491"/>
                <a:gd name="T19" fmla="*/ 1505 h 2238"/>
                <a:gd name="T20" fmla="*/ 1357 w 1491"/>
                <a:gd name="T21" fmla="*/ 1424 h 2238"/>
                <a:gd name="T22" fmla="*/ 1315 w 1491"/>
                <a:gd name="T23" fmla="*/ 1306 h 2238"/>
                <a:gd name="T24" fmla="*/ 1248 w 1491"/>
                <a:gd name="T25" fmla="*/ 1151 h 2238"/>
                <a:gd name="T26" fmla="*/ 1173 w 1491"/>
                <a:gd name="T27" fmla="*/ 1003 h 2238"/>
                <a:gd name="T28" fmla="*/ 1089 w 1491"/>
                <a:gd name="T29" fmla="*/ 859 h 2238"/>
                <a:gd name="T30" fmla="*/ 996 w 1491"/>
                <a:gd name="T31" fmla="*/ 722 h 2238"/>
                <a:gd name="T32" fmla="*/ 896 w 1491"/>
                <a:gd name="T33" fmla="*/ 591 h 2238"/>
                <a:gd name="T34" fmla="*/ 786 w 1491"/>
                <a:gd name="T35" fmla="*/ 467 h 2238"/>
                <a:gd name="T36" fmla="*/ 670 w 1491"/>
                <a:gd name="T37" fmla="*/ 349 h 2238"/>
                <a:gd name="T38" fmla="*/ 547 w 1491"/>
                <a:gd name="T39" fmla="*/ 240 h 2238"/>
                <a:gd name="T40" fmla="*/ 416 w 1491"/>
                <a:gd name="T41" fmla="*/ 138 h 2238"/>
                <a:gd name="T42" fmla="*/ 280 w 1491"/>
                <a:gd name="T43" fmla="*/ 44 h 2238"/>
                <a:gd name="T44" fmla="*/ 0 w 1491"/>
                <a:gd name="T45" fmla="*/ 355 h 2238"/>
                <a:gd name="T46" fmla="*/ 59 w 1491"/>
                <a:gd name="T47" fmla="*/ 391 h 2238"/>
                <a:gd name="T48" fmla="*/ 175 w 1491"/>
                <a:gd name="T49" fmla="*/ 470 h 2238"/>
                <a:gd name="T50" fmla="*/ 284 w 1491"/>
                <a:gd name="T51" fmla="*/ 557 h 2238"/>
                <a:gd name="T52" fmla="*/ 388 w 1491"/>
                <a:gd name="T53" fmla="*/ 649 h 2238"/>
                <a:gd name="T54" fmla="*/ 486 w 1491"/>
                <a:gd name="T55" fmla="*/ 749 h 2238"/>
                <a:gd name="T56" fmla="*/ 579 w 1491"/>
                <a:gd name="T57" fmla="*/ 854 h 2238"/>
                <a:gd name="T58" fmla="*/ 663 w 1491"/>
                <a:gd name="T59" fmla="*/ 964 h 2238"/>
                <a:gd name="T60" fmla="*/ 742 w 1491"/>
                <a:gd name="T61" fmla="*/ 1080 h 2238"/>
                <a:gd name="T62" fmla="*/ 812 w 1491"/>
                <a:gd name="T63" fmla="*/ 1201 h 2238"/>
                <a:gd name="T64" fmla="*/ 875 w 1491"/>
                <a:gd name="T65" fmla="*/ 1326 h 2238"/>
                <a:gd name="T66" fmla="*/ 931 w 1491"/>
                <a:gd name="T67" fmla="*/ 1456 h 2238"/>
                <a:gd name="T68" fmla="*/ 978 w 1491"/>
                <a:gd name="T69" fmla="*/ 1591 h 2238"/>
                <a:gd name="T70" fmla="*/ 1017 w 1491"/>
                <a:gd name="T71" fmla="*/ 1729 h 2238"/>
                <a:gd name="T72" fmla="*/ 1046 w 1491"/>
                <a:gd name="T73" fmla="*/ 1871 h 2238"/>
                <a:gd name="T74" fmla="*/ 1067 w 1491"/>
                <a:gd name="T75" fmla="*/ 2016 h 2238"/>
                <a:gd name="T76" fmla="*/ 1078 w 1491"/>
                <a:gd name="T77" fmla="*/ 2163 h 2238"/>
                <a:gd name="T78" fmla="*/ 1079 w 1491"/>
                <a:gd name="T79" fmla="*/ 2238 h 2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91" h="2238">
                  <a:moveTo>
                    <a:pt x="1079" y="2238"/>
                  </a:moveTo>
                  <a:lnTo>
                    <a:pt x="1491" y="2231"/>
                  </a:lnTo>
                  <a:lnTo>
                    <a:pt x="1491" y="2231"/>
                  </a:lnTo>
                  <a:lnTo>
                    <a:pt x="1490" y="2187"/>
                  </a:lnTo>
                  <a:lnTo>
                    <a:pt x="1489" y="2142"/>
                  </a:lnTo>
                  <a:lnTo>
                    <a:pt x="1487" y="2099"/>
                  </a:lnTo>
                  <a:lnTo>
                    <a:pt x="1483" y="2054"/>
                  </a:lnTo>
                  <a:lnTo>
                    <a:pt x="1480" y="2011"/>
                  </a:lnTo>
                  <a:lnTo>
                    <a:pt x="1475" y="1968"/>
                  </a:lnTo>
                  <a:lnTo>
                    <a:pt x="1471" y="1924"/>
                  </a:lnTo>
                  <a:lnTo>
                    <a:pt x="1465" y="1882"/>
                  </a:lnTo>
                  <a:lnTo>
                    <a:pt x="1458" y="1839"/>
                  </a:lnTo>
                  <a:lnTo>
                    <a:pt x="1452" y="1796"/>
                  </a:lnTo>
                  <a:lnTo>
                    <a:pt x="1444" y="1754"/>
                  </a:lnTo>
                  <a:lnTo>
                    <a:pt x="1434" y="1712"/>
                  </a:lnTo>
                  <a:lnTo>
                    <a:pt x="1425" y="1670"/>
                  </a:lnTo>
                  <a:lnTo>
                    <a:pt x="1416" y="1629"/>
                  </a:lnTo>
                  <a:lnTo>
                    <a:pt x="1406" y="1588"/>
                  </a:lnTo>
                  <a:lnTo>
                    <a:pt x="1394" y="1546"/>
                  </a:lnTo>
                  <a:lnTo>
                    <a:pt x="1383" y="1505"/>
                  </a:lnTo>
                  <a:lnTo>
                    <a:pt x="1370" y="1465"/>
                  </a:lnTo>
                  <a:lnTo>
                    <a:pt x="1357" y="1424"/>
                  </a:lnTo>
                  <a:lnTo>
                    <a:pt x="1343" y="1385"/>
                  </a:lnTo>
                  <a:lnTo>
                    <a:pt x="1315" y="1306"/>
                  </a:lnTo>
                  <a:lnTo>
                    <a:pt x="1283" y="1228"/>
                  </a:lnTo>
                  <a:lnTo>
                    <a:pt x="1248" y="1151"/>
                  </a:lnTo>
                  <a:lnTo>
                    <a:pt x="1212" y="1076"/>
                  </a:lnTo>
                  <a:lnTo>
                    <a:pt x="1173" y="1003"/>
                  </a:lnTo>
                  <a:lnTo>
                    <a:pt x="1132" y="930"/>
                  </a:lnTo>
                  <a:lnTo>
                    <a:pt x="1089" y="859"/>
                  </a:lnTo>
                  <a:lnTo>
                    <a:pt x="1044" y="790"/>
                  </a:lnTo>
                  <a:lnTo>
                    <a:pt x="996" y="722"/>
                  </a:lnTo>
                  <a:lnTo>
                    <a:pt x="947" y="655"/>
                  </a:lnTo>
                  <a:lnTo>
                    <a:pt x="896" y="591"/>
                  </a:lnTo>
                  <a:lnTo>
                    <a:pt x="842" y="528"/>
                  </a:lnTo>
                  <a:lnTo>
                    <a:pt x="786" y="467"/>
                  </a:lnTo>
                  <a:lnTo>
                    <a:pt x="729" y="407"/>
                  </a:lnTo>
                  <a:lnTo>
                    <a:pt x="670" y="349"/>
                  </a:lnTo>
                  <a:lnTo>
                    <a:pt x="609" y="293"/>
                  </a:lnTo>
                  <a:lnTo>
                    <a:pt x="547" y="240"/>
                  </a:lnTo>
                  <a:lnTo>
                    <a:pt x="483" y="187"/>
                  </a:lnTo>
                  <a:lnTo>
                    <a:pt x="416" y="138"/>
                  </a:lnTo>
                  <a:lnTo>
                    <a:pt x="349" y="90"/>
                  </a:lnTo>
                  <a:lnTo>
                    <a:pt x="280" y="44"/>
                  </a:lnTo>
                  <a:lnTo>
                    <a:pt x="209" y="0"/>
                  </a:lnTo>
                  <a:lnTo>
                    <a:pt x="0" y="355"/>
                  </a:lnTo>
                  <a:lnTo>
                    <a:pt x="0" y="355"/>
                  </a:lnTo>
                  <a:lnTo>
                    <a:pt x="59" y="391"/>
                  </a:lnTo>
                  <a:lnTo>
                    <a:pt x="117" y="430"/>
                  </a:lnTo>
                  <a:lnTo>
                    <a:pt x="175" y="470"/>
                  </a:lnTo>
                  <a:lnTo>
                    <a:pt x="230" y="512"/>
                  </a:lnTo>
                  <a:lnTo>
                    <a:pt x="284" y="557"/>
                  </a:lnTo>
                  <a:lnTo>
                    <a:pt x="337" y="602"/>
                  </a:lnTo>
                  <a:lnTo>
                    <a:pt x="388" y="649"/>
                  </a:lnTo>
                  <a:lnTo>
                    <a:pt x="438" y="698"/>
                  </a:lnTo>
                  <a:lnTo>
                    <a:pt x="486" y="749"/>
                  </a:lnTo>
                  <a:lnTo>
                    <a:pt x="533" y="800"/>
                  </a:lnTo>
                  <a:lnTo>
                    <a:pt x="579" y="854"/>
                  </a:lnTo>
                  <a:lnTo>
                    <a:pt x="622" y="907"/>
                  </a:lnTo>
                  <a:lnTo>
                    <a:pt x="663" y="964"/>
                  </a:lnTo>
                  <a:lnTo>
                    <a:pt x="703" y="1021"/>
                  </a:lnTo>
                  <a:lnTo>
                    <a:pt x="742" y="1080"/>
                  </a:lnTo>
                  <a:lnTo>
                    <a:pt x="778" y="1140"/>
                  </a:lnTo>
                  <a:lnTo>
                    <a:pt x="812" y="1201"/>
                  </a:lnTo>
                  <a:lnTo>
                    <a:pt x="844" y="1263"/>
                  </a:lnTo>
                  <a:lnTo>
                    <a:pt x="875" y="1326"/>
                  </a:lnTo>
                  <a:lnTo>
                    <a:pt x="904" y="1391"/>
                  </a:lnTo>
                  <a:lnTo>
                    <a:pt x="931" y="1456"/>
                  </a:lnTo>
                  <a:lnTo>
                    <a:pt x="955" y="1524"/>
                  </a:lnTo>
                  <a:lnTo>
                    <a:pt x="978" y="1591"/>
                  </a:lnTo>
                  <a:lnTo>
                    <a:pt x="998" y="1659"/>
                  </a:lnTo>
                  <a:lnTo>
                    <a:pt x="1017" y="1729"/>
                  </a:lnTo>
                  <a:lnTo>
                    <a:pt x="1033" y="1800"/>
                  </a:lnTo>
                  <a:lnTo>
                    <a:pt x="1046" y="1871"/>
                  </a:lnTo>
                  <a:lnTo>
                    <a:pt x="1058" y="1942"/>
                  </a:lnTo>
                  <a:lnTo>
                    <a:pt x="1067" y="2016"/>
                  </a:lnTo>
                  <a:lnTo>
                    <a:pt x="1074" y="2089"/>
                  </a:lnTo>
                  <a:lnTo>
                    <a:pt x="1078" y="2163"/>
                  </a:lnTo>
                  <a:lnTo>
                    <a:pt x="1079" y="2238"/>
                  </a:lnTo>
                  <a:lnTo>
                    <a:pt x="1079" y="2238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50F9AF46-F5D9-4C4C-8AAF-65C106273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41035" y="6309264"/>
              <a:ext cx="839807" cy="227782"/>
            </a:xfrm>
            <a:custGeom>
              <a:avLst/>
              <a:gdLst>
                <a:gd name="T0" fmla="*/ 1284 w 2557"/>
                <a:gd name="T1" fmla="*/ 412 h 695"/>
                <a:gd name="T2" fmla="*/ 1429 w 2557"/>
                <a:gd name="T3" fmla="*/ 417 h 695"/>
                <a:gd name="T4" fmla="*/ 1571 w 2557"/>
                <a:gd name="T5" fmla="*/ 430 h 695"/>
                <a:gd name="T6" fmla="*/ 1710 w 2557"/>
                <a:gd name="T7" fmla="*/ 453 h 695"/>
                <a:gd name="T8" fmla="*/ 1847 w 2557"/>
                <a:gd name="T9" fmla="*/ 485 h 695"/>
                <a:gd name="T10" fmla="*/ 1981 w 2557"/>
                <a:gd name="T11" fmla="*/ 524 h 695"/>
                <a:gd name="T12" fmla="*/ 2111 w 2557"/>
                <a:gd name="T13" fmla="*/ 572 h 695"/>
                <a:gd name="T14" fmla="*/ 2236 w 2557"/>
                <a:gd name="T15" fmla="*/ 628 h 695"/>
                <a:gd name="T16" fmla="*/ 2359 w 2557"/>
                <a:gd name="T17" fmla="*/ 691 h 695"/>
                <a:gd name="T18" fmla="*/ 2557 w 2557"/>
                <a:gd name="T19" fmla="*/ 330 h 695"/>
                <a:gd name="T20" fmla="*/ 2412 w 2557"/>
                <a:gd name="T21" fmla="*/ 256 h 695"/>
                <a:gd name="T22" fmla="*/ 2264 w 2557"/>
                <a:gd name="T23" fmla="*/ 190 h 695"/>
                <a:gd name="T24" fmla="*/ 2110 w 2557"/>
                <a:gd name="T25" fmla="*/ 134 h 695"/>
                <a:gd name="T26" fmla="*/ 1952 w 2557"/>
                <a:gd name="T27" fmla="*/ 87 h 695"/>
                <a:gd name="T28" fmla="*/ 1790 w 2557"/>
                <a:gd name="T29" fmla="*/ 49 h 695"/>
                <a:gd name="T30" fmla="*/ 1624 w 2557"/>
                <a:gd name="T31" fmla="*/ 22 h 695"/>
                <a:gd name="T32" fmla="*/ 1498 w 2557"/>
                <a:gd name="T33" fmla="*/ 9 h 695"/>
                <a:gd name="T34" fmla="*/ 1413 w 2557"/>
                <a:gd name="T35" fmla="*/ 3 h 695"/>
                <a:gd name="T36" fmla="*/ 1326 w 2557"/>
                <a:gd name="T37" fmla="*/ 0 h 695"/>
                <a:gd name="T38" fmla="*/ 1284 w 2557"/>
                <a:gd name="T39" fmla="*/ 0 h 695"/>
                <a:gd name="T40" fmla="*/ 1196 w 2557"/>
                <a:gd name="T41" fmla="*/ 1 h 695"/>
                <a:gd name="T42" fmla="*/ 1110 w 2557"/>
                <a:gd name="T43" fmla="*/ 6 h 695"/>
                <a:gd name="T44" fmla="*/ 1025 w 2557"/>
                <a:gd name="T45" fmla="*/ 13 h 695"/>
                <a:gd name="T46" fmla="*/ 939 w 2557"/>
                <a:gd name="T47" fmla="*/ 23 h 695"/>
                <a:gd name="T48" fmla="*/ 856 w 2557"/>
                <a:gd name="T49" fmla="*/ 35 h 695"/>
                <a:gd name="T50" fmla="*/ 690 w 2557"/>
                <a:gd name="T51" fmla="*/ 67 h 695"/>
                <a:gd name="T52" fmla="*/ 529 w 2557"/>
                <a:gd name="T53" fmla="*/ 111 h 695"/>
                <a:gd name="T54" fmla="*/ 372 w 2557"/>
                <a:gd name="T55" fmla="*/ 163 h 695"/>
                <a:gd name="T56" fmla="*/ 219 w 2557"/>
                <a:gd name="T57" fmla="*/ 225 h 695"/>
                <a:gd name="T58" fmla="*/ 72 w 2557"/>
                <a:gd name="T59" fmla="*/ 296 h 695"/>
                <a:gd name="T60" fmla="*/ 199 w 2557"/>
                <a:gd name="T61" fmla="*/ 695 h 695"/>
                <a:gd name="T62" fmla="*/ 261 w 2557"/>
                <a:gd name="T63" fmla="*/ 662 h 695"/>
                <a:gd name="T64" fmla="*/ 385 w 2557"/>
                <a:gd name="T65" fmla="*/ 602 h 695"/>
                <a:gd name="T66" fmla="*/ 513 w 2557"/>
                <a:gd name="T67" fmla="*/ 549 h 695"/>
                <a:gd name="T68" fmla="*/ 647 w 2557"/>
                <a:gd name="T69" fmla="*/ 505 h 695"/>
                <a:gd name="T70" fmla="*/ 783 w 2557"/>
                <a:gd name="T71" fmla="*/ 469 h 695"/>
                <a:gd name="T72" fmla="*/ 922 w 2557"/>
                <a:gd name="T73" fmla="*/ 442 h 695"/>
                <a:gd name="T74" fmla="*/ 1064 w 2557"/>
                <a:gd name="T75" fmla="*/ 422 h 695"/>
                <a:gd name="T76" fmla="*/ 1209 w 2557"/>
                <a:gd name="T77" fmla="*/ 413 h 695"/>
                <a:gd name="T78" fmla="*/ 1284 w 2557"/>
                <a:gd name="T79" fmla="*/ 412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57" h="695">
                  <a:moveTo>
                    <a:pt x="1284" y="412"/>
                  </a:moveTo>
                  <a:lnTo>
                    <a:pt x="1284" y="412"/>
                  </a:lnTo>
                  <a:lnTo>
                    <a:pt x="1355" y="413"/>
                  </a:lnTo>
                  <a:lnTo>
                    <a:pt x="1429" y="417"/>
                  </a:lnTo>
                  <a:lnTo>
                    <a:pt x="1500" y="422"/>
                  </a:lnTo>
                  <a:lnTo>
                    <a:pt x="1571" y="430"/>
                  </a:lnTo>
                  <a:lnTo>
                    <a:pt x="1641" y="441"/>
                  </a:lnTo>
                  <a:lnTo>
                    <a:pt x="1710" y="453"/>
                  </a:lnTo>
                  <a:lnTo>
                    <a:pt x="1780" y="468"/>
                  </a:lnTo>
                  <a:lnTo>
                    <a:pt x="1847" y="485"/>
                  </a:lnTo>
                  <a:lnTo>
                    <a:pt x="1915" y="503"/>
                  </a:lnTo>
                  <a:lnTo>
                    <a:pt x="1981" y="524"/>
                  </a:lnTo>
                  <a:lnTo>
                    <a:pt x="2046" y="547"/>
                  </a:lnTo>
                  <a:lnTo>
                    <a:pt x="2111" y="572"/>
                  </a:lnTo>
                  <a:lnTo>
                    <a:pt x="2174" y="599"/>
                  </a:lnTo>
                  <a:lnTo>
                    <a:pt x="2236" y="628"/>
                  </a:lnTo>
                  <a:lnTo>
                    <a:pt x="2298" y="657"/>
                  </a:lnTo>
                  <a:lnTo>
                    <a:pt x="2359" y="691"/>
                  </a:lnTo>
                  <a:lnTo>
                    <a:pt x="2557" y="330"/>
                  </a:lnTo>
                  <a:lnTo>
                    <a:pt x="2557" y="330"/>
                  </a:lnTo>
                  <a:lnTo>
                    <a:pt x="2485" y="291"/>
                  </a:lnTo>
                  <a:lnTo>
                    <a:pt x="2412" y="256"/>
                  </a:lnTo>
                  <a:lnTo>
                    <a:pt x="2339" y="221"/>
                  </a:lnTo>
                  <a:lnTo>
                    <a:pt x="2264" y="190"/>
                  </a:lnTo>
                  <a:lnTo>
                    <a:pt x="2187" y="160"/>
                  </a:lnTo>
                  <a:lnTo>
                    <a:pt x="2110" y="134"/>
                  </a:lnTo>
                  <a:lnTo>
                    <a:pt x="2031" y="108"/>
                  </a:lnTo>
                  <a:lnTo>
                    <a:pt x="1952" y="87"/>
                  </a:lnTo>
                  <a:lnTo>
                    <a:pt x="1871" y="66"/>
                  </a:lnTo>
                  <a:lnTo>
                    <a:pt x="1790" y="49"/>
                  </a:lnTo>
                  <a:lnTo>
                    <a:pt x="1707" y="34"/>
                  </a:lnTo>
                  <a:lnTo>
                    <a:pt x="1624" y="22"/>
                  </a:lnTo>
                  <a:lnTo>
                    <a:pt x="1540" y="13"/>
                  </a:lnTo>
                  <a:lnTo>
                    <a:pt x="1498" y="9"/>
                  </a:lnTo>
                  <a:lnTo>
                    <a:pt x="1455" y="6"/>
                  </a:lnTo>
                  <a:lnTo>
                    <a:pt x="1413" y="3"/>
                  </a:lnTo>
                  <a:lnTo>
                    <a:pt x="1369" y="1"/>
                  </a:lnTo>
                  <a:lnTo>
                    <a:pt x="1326" y="0"/>
                  </a:lnTo>
                  <a:lnTo>
                    <a:pt x="1284" y="0"/>
                  </a:lnTo>
                  <a:lnTo>
                    <a:pt x="1284" y="0"/>
                  </a:lnTo>
                  <a:lnTo>
                    <a:pt x="1239" y="0"/>
                  </a:lnTo>
                  <a:lnTo>
                    <a:pt x="1196" y="1"/>
                  </a:lnTo>
                  <a:lnTo>
                    <a:pt x="1152" y="3"/>
                  </a:lnTo>
                  <a:lnTo>
                    <a:pt x="1110" y="6"/>
                  </a:lnTo>
                  <a:lnTo>
                    <a:pt x="1067" y="9"/>
                  </a:lnTo>
                  <a:lnTo>
                    <a:pt x="1025" y="13"/>
                  </a:lnTo>
                  <a:lnTo>
                    <a:pt x="981" y="17"/>
                  </a:lnTo>
                  <a:lnTo>
                    <a:pt x="939" y="23"/>
                  </a:lnTo>
                  <a:lnTo>
                    <a:pt x="897" y="29"/>
                  </a:lnTo>
                  <a:lnTo>
                    <a:pt x="856" y="35"/>
                  </a:lnTo>
                  <a:lnTo>
                    <a:pt x="772" y="50"/>
                  </a:lnTo>
                  <a:lnTo>
                    <a:pt x="690" y="67"/>
                  </a:lnTo>
                  <a:lnTo>
                    <a:pt x="609" y="88"/>
                  </a:lnTo>
                  <a:lnTo>
                    <a:pt x="529" y="111"/>
                  </a:lnTo>
                  <a:lnTo>
                    <a:pt x="449" y="136"/>
                  </a:lnTo>
                  <a:lnTo>
                    <a:pt x="372" y="163"/>
                  </a:lnTo>
                  <a:lnTo>
                    <a:pt x="295" y="193"/>
                  </a:lnTo>
                  <a:lnTo>
                    <a:pt x="219" y="225"/>
                  </a:lnTo>
                  <a:lnTo>
                    <a:pt x="145" y="259"/>
                  </a:lnTo>
                  <a:lnTo>
                    <a:pt x="72" y="296"/>
                  </a:lnTo>
                  <a:lnTo>
                    <a:pt x="0" y="336"/>
                  </a:lnTo>
                  <a:lnTo>
                    <a:pt x="199" y="695"/>
                  </a:lnTo>
                  <a:lnTo>
                    <a:pt x="199" y="695"/>
                  </a:lnTo>
                  <a:lnTo>
                    <a:pt x="261" y="662"/>
                  </a:lnTo>
                  <a:lnTo>
                    <a:pt x="323" y="631"/>
                  </a:lnTo>
                  <a:lnTo>
                    <a:pt x="385" y="602"/>
                  </a:lnTo>
                  <a:lnTo>
                    <a:pt x="449" y="575"/>
                  </a:lnTo>
                  <a:lnTo>
                    <a:pt x="513" y="549"/>
                  </a:lnTo>
                  <a:lnTo>
                    <a:pt x="579" y="526"/>
                  </a:lnTo>
                  <a:lnTo>
                    <a:pt x="647" y="505"/>
                  </a:lnTo>
                  <a:lnTo>
                    <a:pt x="714" y="486"/>
                  </a:lnTo>
                  <a:lnTo>
                    <a:pt x="783" y="469"/>
                  </a:lnTo>
                  <a:lnTo>
                    <a:pt x="852" y="454"/>
                  </a:lnTo>
                  <a:lnTo>
                    <a:pt x="922" y="442"/>
                  </a:lnTo>
                  <a:lnTo>
                    <a:pt x="993" y="430"/>
                  </a:lnTo>
                  <a:lnTo>
                    <a:pt x="1064" y="422"/>
                  </a:lnTo>
                  <a:lnTo>
                    <a:pt x="1136" y="417"/>
                  </a:lnTo>
                  <a:lnTo>
                    <a:pt x="1209" y="413"/>
                  </a:lnTo>
                  <a:lnTo>
                    <a:pt x="1284" y="412"/>
                  </a:lnTo>
                  <a:lnTo>
                    <a:pt x="1284" y="41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B423F0B-19EC-8745-B835-F7F2269D80BD}"/>
              </a:ext>
            </a:extLst>
          </p:cNvPr>
          <p:cNvGrpSpPr/>
          <p:nvPr/>
        </p:nvGrpSpPr>
        <p:grpSpPr>
          <a:xfrm>
            <a:off x="15808649" y="6006590"/>
            <a:ext cx="1306878" cy="1304575"/>
            <a:chOff x="15808649" y="6520940"/>
            <a:chExt cx="1306878" cy="1304575"/>
          </a:xfrm>
        </p:grpSpPr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D984E81C-9DEF-A54A-836B-FB43FE4EC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7185883"/>
              <a:ext cx="370436" cy="549900"/>
            </a:xfrm>
            <a:custGeom>
              <a:avLst/>
              <a:gdLst>
                <a:gd name="T0" fmla="*/ 0 w 1127"/>
                <a:gd name="T1" fmla="*/ 5 h 1675"/>
                <a:gd name="T2" fmla="*/ 2 w 1127"/>
                <a:gd name="T3" fmla="*/ 71 h 1675"/>
                <a:gd name="T4" fmla="*/ 14 w 1127"/>
                <a:gd name="T5" fmla="*/ 202 h 1675"/>
                <a:gd name="T6" fmla="*/ 33 w 1127"/>
                <a:gd name="T7" fmla="*/ 331 h 1675"/>
                <a:gd name="T8" fmla="*/ 62 w 1127"/>
                <a:gd name="T9" fmla="*/ 457 h 1675"/>
                <a:gd name="T10" fmla="*/ 97 w 1127"/>
                <a:gd name="T11" fmla="*/ 579 h 1675"/>
                <a:gd name="T12" fmla="*/ 140 w 1127"/>
                <a:gd name="T13" fmla="*/ 699 h 1675"/>
                <a:gd name="T14" fmla="*/ 190 w 1127"/>
                <a:gd name="T15" fmla="*/ 814 h 1675"/>
                <a:gd name="T16" fmla="*/ 249 w 1127"/>
                <a:gd name="T17" fmla="*/ 926 h 1675"/>
                <a:gd name="T18" fmla="*/ 313 w 1127"/>
                <a:gd name="T19" fmla="*/ 1033 h 1675"/>
                <a:gd name="T20" fmla="*/ 383 w 1127"/>
                <a:gd name="T21" fmla="*/ 1136 h 1675"/>
                <a:gd name="T22" fmla="*/ 460 w 1127"/>
                <a:gd name="T23" fmla="*/ 1233 h 1675"/>
                <a:gd name="T24" fmla="*/ 543 w 1127"/>
                <a:gd name="T25" fmla="*/ 1327 h 1675"/>
                <a:gd name="T26" fmla="*/ 631 w 1127"/>
                <a:gd name="T27" fmla="*/ 1415 h 1675"/>
                <a:gd name="T28" fmla="*/ 725 w 1127"/>
                <a:gd name="T29" fmla="*/ 1496 h 1675"/>
                <a:gd name="T30" fmla="*/ 823 w 1127"/>
                <a:gd name="T31" fmla="*/ 1572 h 1675"/>
                <a:gd name="T32" fmla="*/ 927 w 1127"/>
                <a:gd name="T33" fmla="*/ 1642 h 1675"/>
                <a:gd name="T34" fmla="*/ 1127 w 1127"/>
                <a:gd name="T35" fmla="*/ 1425 h 1675"/>
                <a:gd name="T36" fmla="*/ 1082 w 1127"/>
                <a:gd name="T37" fmla="*/ 1398 h 1675"/>
                <a:gd name="T38" fmla="*/ 994 w 1127"/>
                <a:gd name="T39" fmla="*/ 1338 h 1675"/>
                <a:gd name="T40" fmla="*/ 909 w 1127"/>
                <a:gd name="T41" fmla="*/ 1273 h 1675"/>
                <a:gd name="T42" fmla="*/ 830 w 1127"/>
                <a:gd name="T43" fmla="*/ 1203 h 1675"/>
                <a:gd name="T44" fmla="*/ 754 w 1127"/>
                <a:gd name="T45" fmla="*/ 1128 h 1675"/>
                <a:gd name="T46" fmla="*/ 683 w 1127"/>
                <a:gd name="T47" fmla="*/ 1049 h 1675"/>
                <a:gd name="T48" fmla="*/ 617 w 1127"/>
                <a:gd name="T49" fmla="*/ 965 h 1675"/>
                <a:gd name="T50" fmla="*/ 557 w 1127"/>
                <a:gd name="T51" fmla="*/ 878 h 1675"/>
                <a:gd name="T52" fmla="*/ 502 w 1127"/>
                <a:gd name="T53" fmla="*/ 786 h 1675"/>
                <a:gd name="T54" fmla="*/ 453 w 1127"/>
                <a:gd name="T55" fmla="*/ 691 h 1675"/>
                <a:gd name="T56" fmla="*/ 410 w 1127"/>
                <a:gd name="T57" fmla="*/ 593 h 1675"/>
                <a:gd name="T58" fmla="*/ 373 w 1127"/>
                <a:gd name="T59" fmla="*/ 491 h 1675"/>
                <a:gd name="T60" fmla="*/ 342 w 1127"/>
                <a:gd name="T61" fmla="*/ 386 h 1675"/>
                <a:gd name="T62" fmla="*/ 318 w 1127"/>
                <a:gd name="T63" fmla="*/ 279 h 1675"/>
                <a:gd name="T64" fmla="*/ 301 w 1127"/>
                <a:gd name="T65" fmla="*/ 169 h 1675"/>
                <a:gd name="T66" fmla="*/ 291 w 1127"/>
                <a:gd name="T67" fmla="*/ 58 h 1675"/>
                <a:gd name="T68" fmla="*/ 289 w 1127"/>
                <a:gd name="T69" fmla="*/ 0 h 1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7" h="1675">
                  <a:moveTo>
                    <a:pt x="289" y="0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2" y="71"/>
                  </a:lnTo>
                  <a:lnTo>
                    <a:pt x="7" y="137"/>
                  </a:lnTo>
                  <a:lnTo>
                    <a:pt x="14" y="202"/>
                  </a:lnTo>
                  <a:lnTo>
                    <a:pt x="23" y="268"/>
                  </a:lnTo>
                  <a:lnTo>
                    <a:pt x="33" y="331"/>
                  </a:lnTo>
                  <a:lnTo>
                    <a:pt x="47" y="394"/>
                  </a:lnTo>
                  <a:lnTo>
                    <a:pt x="62" y="457"/>
                  </a:lnTo>
                  <a:lnTo>
                    <a:pt x="79" y="519"/>
                  </a:lnTo>
                  <a:lnTo>
                    <a:pt x="97" y="579"/>
                  </a:lnTo>
                  <a:lnTo>
                    <a:pt x="117" y="640"/>
                  </a:lnTo>
                  <a:lnTo>
                    <a:pt x="140" y="699"/>
                  </a:lnTo>
                  <a:lnTo>
                    <a:pt x="164" y="757"/>
                  </a:lnTo>
                  <a:lnTo>
                    <a:pt x="190" y="814"/>
                  </a:lnTo>
                  <a:lnTo>
                    <a:pt x="219" y="870"/>
                  </a:lnTo>
                  <a:lnTo>
                    <a:pt x="249" y="926"/>
                  </a:lnTo>
                  <a:lnTo>
                    <a:pt x="279" y="980"/>
                  </a:lnTo>
                  <a:lnTo>
                    <a:pt x="313" y="1033"/>
                  </a:lnTo>
                  <a:lnTo>
                    <a:pt x="347" y="1085"/>
                  </a:lnTo>
                  <a:lnTo>
                    <a:pt x="383" y="1136"/>
                  </a:lnTo>
                  <a:lnTo>
                    <a:pt x="421" y="1185"/>
                  </a:lnTo>
                  <a:lnTo>
                    <a:pt x="460" y="1233"/>
                  </a:lnTo>
                  <a:lnTo>
                    <a:pt x="501" y="1281"/>
                  </a:lnTo>
                  <a:lnTo>
                    <a:pt x="543" y="1327"/>
                  </a:lnTo>
                  <a:lnTo>
                    <a:pt x="586" y="1371"/>
                  </a:lnTo>
                  <a:lnTo>
                    <a:pt x="631" y="1415"/>
                  </a:lnTo>
                  <a:lnTo>
                    <a:pt x="677" y="1456"/>
                  </a:lnTo>
                  <a:lnTo>
                    <a:pt x="725" y="1496"/>
                  </a:lnTo>
                  <a:lnTo>
                    <a:pt x="772" y="1534"/>
                  </a:lnTo>
                  <a:lnTo>
                    <a:pt x="823" y="1572"/>
                  </a:lnTo>
                  <a:lnTo>
                    <a:pt x="874" y="1608"/>
                  </a:lnTo>
                  <a:lnTo>
                    <a:pt x="927" y="1642"/>
                  </a:lnTo>
                  <a:lnTo>
                    <a:pt x="979" y="1675"/>
                  </a:lnTo>
                  <a:lnTo>
                    <a:pt x="1127" y="1425"/>
                  </a:lnTo>
                  <a:lnTo>
                    <a:pt x="1127" y="1425"/>
                  </a:lnTo>
                  <a:lnTo>
                    <a:pt x="1082" y="1398"/>
                  </a:lnTo>
                  <a:lnTo>
                    <a:pt x="1037" y="1368"/>
                  </a:lnTo>
                  <a:lnTo>
                    <a:pt x="994" y="1338"/>
                  </a:lnTo>
                  <a:lnTo>
                    <a:pt x="951" y="1306"/>
                  </a:lnTo>
                  <a:lnTo>
                    <a:pt x="909" y="1273"/>
                  </a:lnTo>
                  <a:lnTo>
                    <a:pt x="868" y="1239"/>
                  </a:lnTo>
                  <a:lnTo>
                    <a:pt x="830" y="1203"/>
                  </a:lnTo>
                  <a:lnTo>
                    <a:pt x="791" y="1166"/>
                  </a:lnTo>
                  <a:lnTo>
                    <a:pt x="754" y="1128"/>
                  </a:lnTo>
                  <a:lnTo>
                    <a:pt x="718" y="1089"/>
                  </a:lnTo>
                  <a:lnTo>
                    <a:pt x="683" y="1049"/>
                  </a:lnTo>
                  <a:lnTo>
                    <a:pt x="649" y="1008"/>
                  </a:lnTo>
                  <a:lnTo>
                    <a:pt x="617" y="965"/>
                  </a:lnTo>
                  <a:lnTo>
                    <a:pt x="586" y="923"/>
                  </a:lnTo>
                  <a:lnTo>
                    <a:pt x="557" y="878"/>
                  </a:lnTo>
                  <a:lnTo>
                    <a:pt x="529" y="833"/>
                  </a:lnTo>
                  <a:lnTo>
                    <a:pt x="502" y="786"/>
                  </a:lnTo>
                  <a:lnTo>
                    <a:pt x="477" y="739"/>
                  </a:lnTo>
                  <a:lnTo>
                    <a:pt x="453" y="691"/>
                  </a:lnTo>
                  <a:lnTo>
                    <a:pt x="431" y="642"/>
                  </a:lnTo>
                  <a:lnTo>
                    <a:pt x="410" y="593"/>
                  </a:lnTo>
                  <a:lnTo>
                    <a:pt x="390" y="543"/>
                  </a:lnTo>
                  <a:lnTo>
                    <a:pt x="373" y="491"/>
                  </a:lnTo>
                  <a:lnTo>
                    <a:pt x="357" y="439"/>
                  </a:lnTo>
                  <a:lnTo>
                    <a:pt x="342" y="386"/>
                  </a:lnTo>
                  <a:lnTo>
                    <a:pt x="330" y="333"/>
                  </a:lnTo>
                  <a:lnTo>
                    <a:pt x="318" y="279"/>
                  </a:lnTo>
                  <a:lnTo>
                    <a:pt x="309" y="224"/>
                  </a:lnTo>
                  <a:lnTo>
                    <a:pt x="301" y="169"/>
                  </a:lnTo>
                  <a:lnTo>
                    <a:pt x="295" y="113"/>
                  </a:lnTo>
                  <a:lnTo>
                    <a:pt x="291" y="58"/>
                  </a:lnTo>
                  <a:lnTo>
                    <a:pt x="289" y="0"/>
                  </a:lnTo>
                  <a:lnTo>
                    <a:pt x="28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4" name="Freeform 48">
              <a:extLst>
                <a:ext uri="{FF2B5EF4-FFF2-40B4-BE49-F238E27FC236}">
                  <a16:creationId xmlns:a16="http://schemas.microsoft.com/office/drawing/2014/main" id="{E8B327F1-86F6-4844-86BD-BFAF7F249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174" y="7662156"/>
              <a:ext cx="628130" cy="163359"/>
            </a:xfrm>
            <a:custGeom>
              <a:avLst/>
              <a:gdLst>
                <a:gd name="T0" fmla="*/ 954 w 1913"/>
                <a:gd name="T1" fmla="*/ 210 h 500"/>
                <a:gd name="T2" fmla="*/ 843 w 1913"/>
                <a:gd name="T3" fmla="*/ 206 h 500"/>
                <a:gd name="T4" fmla="*/ 736 w 1913"/>
                <a:gd name="T5" fmla="*/ 196 h 500"/>
                <a:gd name="T6" fmla="*/ 629 w 1913"/>
                <a:gd name="T7" fmla="*/ 179 h 500"/>
                <a:gd name="T8" fmla="*/ 527 w 1913"/>
                <a:gd name="T9" fmla="*/ 156 h 500"/>
                <a:gd name="T10" fmla="*/ 425 w 1913"/>
                <a:gd name="T11" fmla="*/ 126 h 500"/>
                <a:gd name="T12" fmla="*/ 327 w 1913"/>
                <a:gd name="T13" fmla="*/ 91 h 500"/>
                <a:gd name="T14" fmla="*/ 232 w 1913"/>
                <a:gd name="T15" fmla="*/ 50 h 500"/>
                <a:gd name="T16" fmla="*/ 140 w 1913"/>
                <a:gd name="T17" fmla="*/ 3 h 500"/>
                <a:gd name="T18" fmla="*/ 0 w 1913"/>
                <a:gd name="T19" fmla="*/ 257 h 500"/>
                <a:gd name="T20" fmla="*/ 108 w 1913"/>
                <a:gd name="T21" fmla="*/ 311 h 500"/>
                <a:gd name="T22" fmla="*/ 220 w 1913"/>
                <a:gd name="T23" fmla="*/ 360 h 500"/>
                <a:gd name="T24" fmla="*/ 335 w 1913"/>
                <a:gd name="T25" fmla="*/ 401 h 500"/>
                <a:gd name="T26" fmla="*/ 453 w 1913"/>
                <a:gd name="T27" fmla="*/ 437 h 500"/>
                <a:gd name="T28" fmla="*/ 575 w 1913"/>
                <a:gd name="T29" fmla="*/ 464 h 500"/>
                <a:gd name="T30" fmla="*/ 698 w 1913"/>
                <a:gd name="T31" fmla="*/ 484 h 500"/>
                <a:gd name="T32" fmla="*/ 825 w 1913"/>
                <a:gd name="T33" fmla="*/ 496 h 500"/>
                <a:gd name="T34" fmla="*/ 954 w 1913"/>
                <a:gd name="T35" fmla="*/ 500 h 500"/>
                <a:gd name="T36" fmla="*/ 1019 w 1913"/>
                <a:gd name="T37" fmla="*/ 499 h 500"/>
                <a:gd name="T38" fmla="*/ 1146 w 1913"/>
                <a:gd name="T39" fmla="*/ 491 h 500"/>
                <a:gd name="T40" fmla="*/ 1273 w 1913"/>
                <a:gd name="T41" fmla="*/ 475 h 500"/>
                <a:gd name="T42" fmla="*/ 1396 w 1913"/>
                <a:gd name="T43" fmla="*/ 451 h 500"/>
                <a:gd name="T44" fmla="*/ 1517 w 1913"/>
                <a:gd name="T45" fmla="*/ 419 h 500"/>
                <a:gd name="T46" fmla="*/ 1635 w 1913"/>
                <a:gd name="T47" fmla="*/ 380 h 500"/>
                <a:gd name="T48" fmla="*/ 1749 w 1913"/>
                <a:gd name="T49" fmla="*/ 334 h 500"/>
                <a:gd name="T50" fmla="*/ 1860 w 1913"/>
                <a:gd name="T51" fmla="*/ 282 h 500"/>
                <a:gd name="T52" fmla="*/ 1773 w 1913"/>
                <a:gd name="T53" fmla="*/ 0 h 500"/>
                <a:gd name="T54" fmla="*/ 1726 w 1913"/>
                <a:gd name="T55" fmla="*/ 24 h 500"/>
                <a:gd name="T56" fmla="*/ 1633 w 1913"/>
                <a:gd name="T57" fmla="*/ 68 h 500"/>
                <a:gd name="T58" fmla="*/ 1534 w 1913"/>
                <a:gd name="T59" fmla="*/ 108 h 500"/>
                <a:gd name="T60" fmla="*/ 1434 w 1913"/>
                <a:gd name="T61" fmla="*/ 141 h 500"/>
                <a:gd name="T62" fmla="*/ 1331 w 1913"/>
                <a:gd name="T63" fmla="*/ 168 h 500"/>
                <a:gd name="T64" fmla="*/ 1226 w 1913"/>
                <a:gd name="T65" fmla="*/ 188 h 500"/>
                <a:gd name="T66" fmla="*/ 1118 w 1913"/>
                <a:gd name="T67" fmla="*/ 202 h 500"/>
                <a:gd name="T68" fmla="*/ 1008 w 1913"/>
                <a:gd name="T69" fmla="*/ 210 h 500"/>
                <a:gd name="T70" fmla="*/ 954 w 1913"/>
                <a:gd name="T71" fmla="*/ 21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13" h="500">
                  <a:moveTo>
                    <a:pt x="954" y="210"/>
                  </a:moveTo>
                  <a:lnTo>
                    <a:pt x="954" y="210"/>
                  </a:lnTo>
                  <a:lnTo>
                    <a:pt x="898" y="210"/>
                  </a:lnTo>
                  <a:lnTo>
                    <a:pt x="843" y="206"/>
                  </a:lnTo>
                  <a:lnTo>
                    <a:pt x="789" y="202"/>
                  </a:lnTo>
                  <a:lnTo>
                    <a:pt x="736" y="196"/>
                  </a:lnTo>
                  <a:lnTo>
                    <a:pt x="682" y="189"/>
                  </a:lnTo>
                  <a:lnTo>
                    <a:pt x="629" y="179"/>
                  </a:lnTo>
                  <a:lnTo>
                    <a:pt x="578" y="169"/>
                  </a:lnTo>
                  <a:lnTo>
                    <a:pt x="527" y="156"/>
                  </a:lnTo>
                  <a:lnTo>
                    <a:pt x="475" y="142"/>
                  </a:lnTo>
                  <a:lnTo>
                    <a:pt x="425" y="126"/>
                  </a:lnTo>
                  <a:lnTo>
                    <a:pt x="376" y="109"/>
                  </a:lnTo>
                  <a:lnTo>
                    <a:pt x="327" y="91"/>
                  </a:lnTo>
                  <a:lnTo>
                    <a:pt x="279" y="70"/>
                  </a:lnTo>
                  <a:lnTo>
                    <a:pt x="232" y="50"/>
                  </a:lnTo>
                  <a:lnTo>
                    <a:pt x="186" y="27"/>
                  </a:lnTo>
                  <a:lnTo>
                    <a:pt x="140" y="3"/>
                  </a:lnTo>
                  <a:lnTo>
                    <a:pt x="0" y="257"/>
                  </a:lnTo>
                  <a:lnTo>
                    <a:pt x="0" y="257"/>
                  </a:lnTo>
                  <a:lnTo>
                    <a:pt x="53" y="285"/>
                  </a:lnTo>
                  <a:lnTo>
                    <a:pt x="108" y="311"/>
                  </a:lnTo>
                  <a:lnTo>
                    <a:pt x="164" y="336"/>
                  </a:lnTo>
                  <a:lnTo>
                    <a:pt x="220" y="360"/>
                  </a:lnTo>
                  <a:lnTo>
                    <a:pt x="277" y="382"/>
                  </a:lnTo>
                  <a:lnTo>
                    <a:pt x="335" y="401"/>
                  </a:lnTo>
                  <a:lnTo>
                    <a:pt x="393" y="420"/>
                  </a:lnTo>
                  <a:lnTo>
                    <a:pt x="453" y="437"/>
                  </a:lnTo>
                  <a:lnTo>
                    <a:pt x="513" y="451"/>
                  </a:lnTo>
                  <a:lnTo>
                    <a:pt x="575" y="464"/>
                  </a:lnTo>
                  <a:lnTo>
                    <a:pt x="636" y="475"/>
                  </a:lnTo>
                  <a:lnTo>
                    <a:pt x="698" y="484"/>
                  </a:lnTo>
                  <a:lnTo>
                    <a:pt x="761" y="491"/>
                  </a:lnTo>
                  <a:lnTo>
                    <a:pt x="825" y="496"/>
                  </a:lnTo>
                  <a:lnTo>
                    <a:pt x="889" y="499"/>
                  </a:lnTo>
                  <a:lnTo>
                    <a:pt x="954" y="500"/>
                  </a:lnTo>
                  <a:lnTo>
                    <a:pt x="954" y="500"/>
                  </a:lnTo>
                  <a:lnTo>
                    <a:pt x="1019" y="499"/>
                  </a:lnTo>
                  <a:lnTo>
                    <a:pt x="1083" y="496"/>
                  </a:lnTo>
                  <a:lnTo>
                    <a:pt x="1146" y="491"/>
                  </a:lnTo>
                  <a:lnTo>
                    <a:pt x="1210" y="484"/>
                  </a:lnTo>
                  <a:lnTo>
                    <a:pt x="1273" y="475"/>
                  </a:lnTo>
                  <a:lnTo>
                    <a:pt x="1335" y="463"/>
                  </a:lnTo>
                  <a:lnTo>
                    <a:pt x="1396" y="451"/>
                  </a:lnTo>
                  <a:lnTo>
                    <a:pt x="1457" y="436"/>
                  </a:lnTo>
                  <a:lnTo>
                    <a:pt x="1517" y="419"/>
                  </a:lnTo>
                  <a:lnTo>
                    <a:pt x="1577" y="400"/>
                  </a:lnTo>
                  <a:lnTo>
                    <a:pt x="1635" y="380"/>
                  </a:lnTo>
                  <a:lnTo>
                    <a:pt x="1692" y="358"/>
                  </a:lnTo>
                  <a:lnTo>
                    <a:pt x="1749" y="334"/>
                  </a:lnTo>
                  <a:lnTo>
                    <a:pt x="1805" y="308"/>
                  </a:lnTo>
                  <a:lnTo>
                    <a:pt x="1860" y="282"/>
                  </a:lnTo>
                  <a:lnTo>
                    <a:pt x="1913" y="252"/>
                  </a:lnTo>
                  <a:lnTo>
                    <a:pt x="1773" y="0"/>
                  </a:lnTo>
                  <a:lnTo>
                    <a:pt x="1773" y="0"/>
                  </a:lnTo>
                  <a:lnTo>
                    <a:pt x="1726" y="24"/>
                  </a:lnTo>
                  <a:lnTo>
                    <a:pt x="1679" y="47"/>
                  </a:lnTo>
                  <a:lnTo>
                    <a:pt x="1633" y="68"/>
                  </a:lnTo>
                  <a:lnTo>
                    <a:pt x="1584" y="89"/>
                  </a:lnTo>
                  <a:lnTo>
                    <a:pt x="1534" y="108"/>
                  </a:lnTo>
                  <a:lnTo>
                    <a:pt x="1484" y="125"/>
                  </a:lnTo>
                  <a:lnTo>
                    <a:pt x="1434" y="141"/>
                  </a:lnTo>
                  <a:lnTo>
                    <a:pt x="1383" y="155"/>
                  </a:lnTo>
                  <a:lnTo>
                    <a:pt x="1331" y="168"/>
                  </a:lnTo>
                  <a:lnTo>
                    <a:pt x="1279" y="179"/>
                  </a:lnTo>
                  <a:lnTo>
                    <a:pt x="1226" y="188"/>
                  </a:lnTo>
                  <a:lnTo>
                    <a:pt x="1173" y="196"/>
                  </a:lnTo>
                  <a:lnTo>
                    <a:pt x="1118" y="202"/>
                  </a:lnTo>
                  <a:lnTo>
                    <a:pt x="1063" y="206"/>
                  </a:lnTo>
                  <a:lnTo>
                    <a:pt x="1008" y="210"/>
                  </a:lnTo>
                  <a:lnTo>
                    <a:pt x="954" y="210"/>
                  </a:lnTo>
                  <a:lnTo>
                    <a:pt x="954" y="210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5" name="Freeform 49">
              <a:extLst>
                <a:ext uri="{FF2B5EF4-FFF2-40B4-BE49-F238E27FC236}">
                  <a16:creationId xmlns:a16="http://schemas.microsoft.com/office/drawing/2014/main" id="{B146B14F-F784-8741-8F84-E844A177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2271" y="6520940"/>
              <a:ext cx="637333" cy="165660"/>
            </a:xfrm>
            <a:custGeom>
              <a:avLst/>
              <a:gdLst>
                <a:gd name="T0" fmla="*/ 973 w 1937"/>
                <a:gd name="T1" fmla="*/ 290 h 508"/>
                <a:gd name="T2" fmla="*/ 1083 w 1937"/>
                <a:gd name="T3" fmla="*/ 294 h 508"/>
                <a:gd name="T4" fmla="*/ 1193 w 1937"/>
                <a:gd name="T5" fmla="*/ 305 h 508"/>
                <a:gd name="T6" fmla="*/ 1300 w 1937"/>
                <a:gd name="T7" fmla="*/ 322 h 508"/>
                <a:gd name="T8" fmla="*/ 1405 w 1937"/>
                <a:gd name="T9" fmla="*/ 346 h 508"/>
                <a:gd name="T10" fmla="*/ 1508 w 1937"/>
                <a:gd name="T11" fmla="*/ 377 h 508"/>
                <a:gd name="T12" fmla="*/ 1607 w 1937"/>
                <a:gd name="T13" fmla="*/ 414 h 508"/>
                <a:gd name="T14" fmla="*/ 1704 w 1937"/>
                <a:gd name="T15" fmla="*/ 456 h 508"/>
                <a:gd name="T16" fmla="*/ 1797 w 1937"/>
                <a:gd name="T17" fmla="*/ 505 h 508"/>
                <a:gd name="T18" fmla="*/ 1937 w 1937"/>
                <a:gd name="T19" fmla="*/ 250 h 508"/>
                <a:gd name="T20" fmla="*/ 1827 w 1937"/>
                <a:gd name="T21" fmla="*/ 194 h 508"/>
                <a:gd name="T22" fmla="*/ 1714 w 1937"/>
                <a:gd name="T23" fmla="*/ 144 h 508"/>
                <a:gd name="T24" fmla="*/ 1598 w 1937"/>
                <a:gd name="T25" fmla="*/ 102 h 508"/>
                <a:gd name="T26" fmla="*/ 1478 w 1937"/>
                <a:gd name="T27" fmla="*/ 67 h 508"/>
                <a:gd name="T28" fmla="*/ 1356 w 1937"/>
                <a:gd name="T29" fmla="*/ 38 h 508"/>
                <a:gd name="T30" fmla="*/ 1230 w 1937"/>
                <a:gd name="T31" fmla="*/ 17 h 508"/>
                <a:gd name="T32" fmla="*/ 1103 w 1937"/>
                <a:gd name="T33" fmla="*/ 5 h 508"/>
                <a:gd name="T34" fmla="*/ 973 w 1937"/>
                <a:gd name="T35" fmla="*/ 0 h 508"/>
                <a:gd name="T36" fmla="*/ 906 w 1937"/>
                <a:gd name="T37" fmla="*/ 1 h 508"/>
                <a:gd name="T38" fmla="*/ 776 w 1937"/>
                <a:gd name="T39" fmla="*/ 11 h 508"/>
                <a:gd name="T40" fmla="*/ 648 w 1937"/>
                <a:gd name="T41" fmla="*/ 27 h 508"/>
                <a:gd name="T42" fmla="*/ 523 w 1937"/>
                <a:gd name="T43" fmla="*/ 52 h 508"/>
                <a:gd name="T44" fmla="*/ 401 w 1937"/>
                <a:gd name="T45" fmla="*/ 85 h 508"/>
                <a:gd name="T46" fmla="*/ 282 w 1937"/>
                <a:gd name="T47" fmla="*/ 125 h 508"/>
                <a:gd name="T48" fmla="*/ 166 w 1937"/>
                <a:gd name="T49" fmla="*/ 172 h 508"/>
                <a:gd name="T50" fmla="*/ 55 w 1937"/>
                <a:gd name="T51" fmla="*/ 225 h 508"/>
                <a:gd name="T52" fmla="*/ 141 w 1937"/>
                <a:gd name="T53" fmla="*/ 508 h 508"/>
                <a:gd name="T54" fmla="*/ 187 w 1937"/>
                <a:gd name="T55" fmla="*/ 483 h 508"/>
                <a:gd name="T56" fmla="*/ 283 w 1937"/>
                <a:gd name="T57" fmla="*/ 436 h 508"/>
                <a:gd name="T58" fmla="*/ 381 w 1937"/>
                <a:gd name="T59" fmla="*/ 396 h 508"/>
                <a:gd name="T60" fmla="*/ 483 w 1937"/>
                <a:gd name="T61" fmla="*/ 362 h 508"/>
                <a:gd name="T62" fmla="*/ 588 w 1937"/>
                <a:gd name="T63" fmla="*/ 335 h 508"/>
                <a:gd name="T64" fmla="*/ 695 w 1937"/>
                <a:gd name="T65" fmla="*/ 313 h 508"/>
                <a:gd name="T66" fmla="*/ 804 w 1937"/>
                <a:gd name="T67" fmla="*/ 298 h 508"/>
                <a:gd name="T68" fmla="*/ 916 w 1937"/>
                <a:gd name="T69" fmla="*/ 291 h 508"/>
                <a:gd name="T70" fmla="*/ 973 w 1937"/>
                <a:gd name="T71" fmla="*/ 29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37" h="508">
                  <a:moveTo>
                    <a:pt x="973" y="290"/>
                  </a:moveTo>
                  <a:lnTo>
                    <a:pt x="973" y="290"/>
                  </a:lnTo>
                  <a:lnTo>
                    <a:pt x="1028" y="291"/>
                  </a:lnTo>
                  <a:lnTo>
                    <a:pt x="1083" y="294"/>
                  </a:lnTo>
                  <a:lnTo>
                    <a:pt x="1138" y="298"/>
                  </a:lnTo>
                  <a:lnTo>
                    <a:pt x="1193" y="305"/>
                  </a:lnTo>
                  <a:lnTo>
                    <a:pt x="1246" y="313"/>
                  </a:lnTo>
                  <a:lnTo>
                    <a:pt x="1300" y="322"/>
                  </a:lnTo>
                  <a:lnTo>
                    <a:pt x="1353" y="334"/>
                  </a:lnTo>
                  <a:lnTo>
                    <a:pt x="1405" y="346"/>
                  </a:lnTo>
                  <a:lnTo>
                    <a:pt x="1456" y="361"/>
                  </a:lnTo>
                  <a:lnTo>
                    <a:pt x="1508" y="377"/>
                  </a:lnTo>
                  <a:lnTo>
                    <a:pt x="1558" y="394"/>
                  </a:lnTo>
                  <a:lnTo>
                    <a:pt x="1607" y="414"/>
                  </a:lnTo>
                  <a:lnTo>
                    <a:pt x="1656" y="434"/>
                  </a:lnTo>
                  <a:lnTo>
                    <a:pt x="1704" y="456"/>
                  </a:lnTo>
                  <a:lnTo>
                    <a:pt x="1751" y="480"/>
                  </a:lnTo>
                  <a:lnTo>
                    <a:pt x="1797" y="505"/>
                  </a:lnTo>
                  <a:lnTo>
                    <a:pt x="1937" y="250"/>
                  </a:lnTo>
                  <a:lnTo>
                    <a:pt x="1937" y="250"/>
                  </a:lnTo>
                  <a:lnTo>
                    <a:pt x="1883" y="222"/>
                  </a:lnTo>
                  <a:lnTo>
                    <a:pt x="1827" y="194"/>
                  </a:lnTo>
                  <a:lnTo>
                    <a:pt x="1771" y="168"/>
                  </a:lnTo>
                  <a:lnTo>
                    <a:pt x="1714" y="144"/>
                  </a:lnTo>
                  <a:lnTo>
                    <a:pt x="1657" y="122"/>
                  </a:lnTo>
                  <a:lnTo>
                    <a:pt x="1598" y="102"/>
                  </a:lnTo>
                  <a:lnTo>
                    <a:pt x="1539" y="83"/>
                  </a:lnTo>
                  <a:lnTo>
                    <a:pt x="1478" y="67"/>
                  </a:lnTo>
                  <a:lnTo>
                    <a:pt x="1418" y="51"/>
                  </a:lnTo>
                  <a:lnTo>
                    <a:pt x="1356" y="38"/>
                  </a:lnTo>
                  <a:lnTo>
                    <a:pt x="1293" y="27"/>
                  </a:lnTo>
                  <a:lnTo>
                    <a:pt x="1230" y="17"/>
                  </a:lnTo>
                  <a:lnTo>
                    <a:pt x="1167" y="11"/>
                  </a:lnTo>
                  <a:lnTo>
                    <a:pt x="1103" y="5"/>
                  </a:lnTo>
                  <a:lnTo>
                    <a:pt x="1038" y="1"/>
                  </a:lnTo>
                  <a:lnTo>
                    <a:pt x="973" y="0"/>
                  </a:lnTo>
                  <a:lnTo>
                    <a:pt x="973" y="0"/>
                  </a:lnTo>
                  <a:lnTo>
                    <a:pt x="906" y="1"/>
                  </a:lnTo>
                  <a:lnTo>
                    <a:pt x="840" y="5"/>
                  </a:lnTo>
                  <a:lnTo>
                    <a:pt x="776" y="11"/>
                  </a:lnTo>
                  <a:lnTo>
                    <a:pt x="711" y="17"/>
                  </a:lnTo>
                  <a:lnTo>
                    <a:pt x="648" y="27"/>
                  </a:lnTo>
                  <a:lnTo>
                    <a:pt x="585" y="38"/>
                  </a:lnTo>
                  <a:lnTo>
                    <a:pt x="523" y="52"/>
                  </a:lnTo>
                  <a:lnTo>
                    <a:pt x="461" y="68"/>
                  </a:lnTo>
                  <a:lnTo>
                    <a:pt x="401" y="85"/>
                  </a:lnTo>
                  <a:lnTo>
                    <a:pt x="340" y="103"/>
                  </a:lnTo>
                  <a:lnTo>
                    <a:pt x="282" y="125"/>
                  </a:lnTo>
                  <a:lnTo>
                    <a:pt x="224" y="146"/>
                  </a:lnTo>
                  <a:lnTo>
                    <a:pt x="166" y="172"/>
                  </a:lnTo>
                  <a:lnTo>
                    <a:pt x="110" y="198"/>
                  </a:lnTo>
                  <a:lnTo>
                    <a:pt x="55" y="225"/>
                  </a:lnTo>
                  <a:lnTo>
                    <a:pt x="0" y="255"/>
                  </a:lnTo>
                  <a:lnTo>
                    <a:pt x="141" y="508"/>
                  </a:lnTo>
                  <a:lnTo>
                    <a:pt x="141" y="508"/>
                  </a:lnTo>
                  <a:lnTo>
                    <a:pt x="187" y="483"/>
                  </a:lnTo>
                  <a:lnTo>
                    <a:pt x="234" y="459"/>
                  </a:lnTo>
                  <a:lnTo>
                    <a:pt x="283" y="436"/>
                  </a:lnTo>
                  <a:lnTo>
                    <a:pt x="332" y="416"/>
                  </a:lnTo>
                  <a:lnTo>
                    <a:pt x="381" y="396"/>
                  </a:lnTo>
                  <a:lnTo>
                    <a:pt x="432" y="378"/>
                  </a:lnTo>
                  <a:lnTo>
                    <a:pt x="483" y="362"/>
                  </a:lnTo>
                  <a:lnTo>
                    <a:pt x="535" y="347"/>
                  </a:lnTo>
                  <a:lnTo>
                    <a:pt x="588" y="335"/>
                  </a:lnTo>
                  <a:lnTo>
                    <a:pt x="642" y="323"/>
                  </a:lnTo>
                  <a:lnTo>
                    <a:pt x="695" y="313"/>
                  </a:lnTo>
                  <a:lnTo>
                    <a:pt x="749" y="305"/>
                  </a:lnTo>
                  <a:lnTo>
                    <a:pt x="804" y="298"/>
                  </a:lnTo>
                  <a:lnTo>
                    <a:pt x="860" y="294"/>
                  </a:lnTo>
                  <a:lnTo>
                    <a:pt x="916" y="291"/>
                  </a:lnTo>
                  <a:lnTo>
                    <a:pt x="973" y="290"/>
                  </a:lnTo>
                  <a:lnTo>
                    <a:pt x="973" y="29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Freeform 50">
              <a:extLst>
                <a:ext uri="{FF2B5EF4-FFF2-40B4-BE49-F238E27FC236}">
                  <a16:creationId xmlns:a16="http://schemas.microsoft.com/office/drawing/2014/main" id="{3311C28A-FAA1-DE44-A829-AA916135E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8649" y="6612974"/>
              <a:ext cx="365834" cy="556803"/>
            </a:xfrm>
            <a:custGeom>
              <a:avLst/>
              <a:gdLst>
                <a:gd name="T0" fmla="*/ 961 w 1110"/>
                <a:gd name="T1" fmla="*/ 0 h 1690"/>
                <a:gd name="T2" fmla="*/ 908 w 1110"/>
                <a:gd name="T3" fmla="*/ 33 h 1690"/>
                <a:gd name="T4" fmla="*/ 805 w 1110"/>
                <a:gd name="T5" fmla="*/ 104 h 1690"/>
                <a:gd name="T6" fmla="*/ 707 w 1110"/>
                <a:gd name="T7" fmla="*/ 181 h 1690"/>
                <a:gd name="T8" fmla="*/ 615 w 1110"/>
                <a:gd name="T9" fmla="*/ 264 h 1690"/>
                <a:gd name="T10" fmla="*/ 527 w 1110"/>
                <a:gd name="T11" fmla="*/ 352 h 1690"/>
                <a:gd name="T12" fmla="*/ 446 w 1110"/>
                <a:gd name="T13" fmla="*/ 447 h 1690"/>
                <a:gd name="T14" fmla="*/ 369 w 1110"/>
                <a:gd name="T15" fmla="*/ 546 h 1690"/>
                <a:gd name="T16" fmla="*/ 300 w 1110"/>
                <a:gd name="T17" fmla="*/ 650 h 1690"/>
                <a:gd name="T18" fmla="*/ 237 w 1110"/>
                <a:gd name="T19" fmla="*/ 759 h 1690"/>
                <a:gd name="T20" fmla="*/ 181 w 1110"/>
                <a:gd name="T21" fmla="*/ 871 h 1690"/>
                <a:gd name="T22" fmla="*/ 132 w 1110"/>
                <a:gd name="T23" fmla="*/ 987 h 1690"/>
                <a:gd name="T24" fmla="*/ 90 w 1110"/>
                <a:gd name="T25" fmla="*/ 1107 h 1690"/>
                <a:gd name="T26" fmla="*/ 56 w 1110"/>
                <a:gd name="T27" fmla="*/ 1231 h 1690"/>
                <a:gd name="T28" fmla="*/ 29 w 1110"/>
                <a:gd name="T29" fmla="*/ 1357 h 1690"/>
                <a:gd name="T30" fmla="*/ 11 w 1110"/>
                <a:gd name="T31" fmla="*/ 1487 h 1690"/>
                <a:gd name="T32" fmla="*/ 1 w 1110"/>
                <a:gd name="T33" fmla="*/ 1618 h 1690"/>
                <a:gd name="T34" fmla="*/ 290 w 1110"/>
                <a:gd name="T35" fmla="*/ 1690 h 1690"/>
                <a:gd name="T36" fmla="*/ 291 w 1110"/>
                <a:gd name="T37" fmla="*/ 1633 h 1690"/>
                <a:gd name="T38" fmla="*/ 299 w 1110"/>
                <a:gd name="T39" fmla="*/ 1520 h 1690"/>
                <a:gd name="T40" fmla="*/ 315 w 1110"/>
                <a:gd name="T41" fmla="*/ 1409 h 1690"/>
                <a:gd name="T42" fmla="*/ 336 w 1110"/>
                <a:gd name="T43" fmla="*/ 1301 h 1690"/>
                <a:gd name="T44" fmla="*/ 366 w 1110"/>
                <a:gd name="T45" fmla="*/ 1196 h 1690"/>
                <a:gd name="T46" fmla="*/ 401 w 1110"/>
                <a:gd name="T47" fmla="*/ 1093 h 1690"/>
                <a:gd name="T48" fmla="*/ 444 w 1110"/>
                <a:gd name="T49" fmla="*/ 994 h 1690"/>
                <a:gd name="T50" fmla="*/ 492 w 1110"/>
                <a:gd name="T51" fmla="*/ 897 h 1690"/>
                <a:gd name="T52" fmla="*/ 545 w 1110"/>
                <a:gd name="T53" fmla="*/ 804 h 1690"/>
                <a:gd name="T54" fmla="*/ 605 w 1110"/>
                <a:gd name="T55" fmla="*/ 715 h 1690"/>
                <a:gd name="T56" fmla="*/ 670 w 1110"/>
                <a:gd name="T57" fmla="*/ 631 h 1690"/>
                <a:gd name="T58" fmla="*/ 739 w 1110"/>
                <a:gd name="T59" fmla="*/ 551 h 1690"/>
                <a:gd name="T60" fmla="*/ 813 w 1110"/>
                <a:gd name="T61" fmla="*/ 475 h 1690"/>
                <a:gd name="T62" fmla="*/ 893 w 1110"/>
                <a:gd name="T63" fmla="*/ 404 h 1690"/>
                <a:gd name="T64" fmla="*/ 977 w 1110"/>
                <a:gd name="T65" fmla="*/ 338 h 1690"/>
                <a:gd name="T66" fmla="*/ 1064 w 1110"/>
                <a:gd name="T67" fmla="*/ 276 h 1690"/>
                <a:gd name="T68" fmla="*/ 1110 w 1110"/>
                <a:gd name="T69" fmla="*/ 249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0" h="1690">
                  <a:moveTo>
                    <a:pt x="1110" y="249"/>
                  </a:moveTo>
                  <a:lnTo>
                    <a:pt x="961" y="0"/>
                  </a:lnTo>
                  <a:lnTo>
                    <a:pt x="961" y="0"/>
                  </a:lnTo>
                  <a:lnTo>
                    <a:pt x="908" y="33"/>
                  </a:lnTo>
                  <a:lnTo>
                    <a:pt x="856" y="67"/>
                  </a:lnTo>
                  <a:lnTo>
                    <a:pt x="805" y="104"/>
                  </a:lnTo>
                  <a:lnTo>
                    <a:pt x="755" y="141"/>
                  </a:lnTo>
                  <a:lnTo>
                    <a:pt x="707" y="181"/>
                  </a:lnTo>
                  <a:lnTo>
                    <a:pt x="661" y="222"/>
                  </a:lnTo>
                  <a:lnTo>
                    <a:pt x="615" y="264"/>
                  </a:lnTo>
                  <a:lnTo>
                    <a:pt x="570" y="308"/>
                  </a:lnTo>
                  <a:lnTo>
                    <a:pt x="527" y="352"/>
                  </a:lnTo>
                  <a:lnTo>
                    <a:pt x="486" y="399"/>
                  </a:lnTo>
                  <a:lnTo>
                    <a:pt x="446" y="447"/>
                  </a:lnTo>
                  <a:lnTo>
                    <a:pt x="407" y="496"/>
                  </a:lnTo>
                  <a:lnTo>
                    <a:pt x="369" y="546"/>
                  </a:lnTo>
                  <a:lnTo>
                    <a:pt x="334" y="598"/>
                  </a:lnTo>
                  <a:lnTo>
                    <a:pt x="300" y="650"/>
                  </a:lnTo>
                  <a:lnTo>
                    <a:pt x="268" y="704"/>
                  </a:lnTo>
                  <a:lnTo>
                    <a:pt x="237" y="759"/>
                  </a:lnTo>
                  <a:lnTo>
                    <a:pt x="209" y="814"/>
                  </a:lnTo>
                  <a:lnTo>
                    <a:pt x="181" y="871"/>
                  </a:lnTo>
                  <a:lnTo>
                    <a:pt x="156" y="929"/>
                  </a:lnTo>
                  <a:lnTo>
                    <a:pt x="132" y="987"/>
                  </a:lnTo>
                  <a:lnTo>
                    <a:pt x="110" y="1046"/>
                  </a:lnTo>
                  <a:lnTo>
                    <a:pt x="90" y="1107"/>
                  </a:lnTo>
                  <a:lnTo>
                    <a:pt x="72" y="1168"/>
                  </a:lnTo>
                  <a:lnTo>
                    <a:pt x="56" y="1231"/>
                  </a:lnTo>
                  <a:lnTo>
                    <a:pt x="42" y="1294"/>
                  </a:lnTo>
                  <a:lnTo>
                    <a:pt x="29" y="1357"/>
                  </a:lnTo>
                  <a:lnTo>
                    <a:pt x="19" y="1422"/>
                  </a:lnTo>
                  <a:lnTo>
                    <a:pt x="11" y="1487"/>
                  </a:lnTo>
                  <a:lnTo>
                    <a:pt x="5" y="1552"/>
                  </a:lnTo>
                  <a:lnTo>
                    <a:pt x="1" y="1618"/>
                  </a:lnTo>
                  <a:lnTo>
                    <a:pt x="0" y="1686"/>
                  </a:lnTo>
                  <a:lnTo>
                    <a:pt x="290" y="1690"/>
                  </a:lnTo>
                  <a:lnTo>
                    <a:pt x="290" y="1690"/>
                  </a:lnTo>
                  <a:lnTo>
                    <a:pt x="291" y="1633"/>
                  </a:lnTo>
                  <a:lnTo>
                    <a:pt x="294" y="1576"/>
                  </a:lnTo>
                  <a:lnTo>
                    <a:pt x="299" y="1520"/>
                  </a:lnTo>
                  <a:lnTo>
                    <a:pt x="306" y="1464"/>
                  </a:lnTo>
                  <a:lnTo>
                    <a:pt x="315" y="1409"/>
                  </a:lnTo>
                  <a:lnTo>
                    <a:pt x="325" y="1355"/>
                  </a:lnTo>
                  <a:lnTo>
                    <a:pt x="336" y="1301"/>
                  </a:lnTo>
                  <a:lnTo>
                    <a:pt x="350" y="1248"/>
                  </a:lnTo>
                  <a:lnTo>
                    <a:pt x="366" y="1196"/>
                  </a:lnTo>
                  <a:lnTo>
                    <a:pt x="383" y="1143"/>
                  </a:lnTo>
                  <a:lnTo>
                    <a:pt x="401" y="1093"/>
                  </a:lnTo>
                  <a:lnTo>
                    <a:pt x="422" y="1043"/>
                  </a:lnTo>
                  <a:lnTo>
                    <a:pt x="444" y="994"/>
                  </a:lnTo>
                  <a:lnTo>
                    <a:pt x="466" y="945"/>
                  </a:lnTo>
                  <a:lnTo>
                    <a:pt x="492" y="897"/>
                  </a:lnTo>
                  <a:lnTo>
                    <a:pt x="518" y="850"/>
                  </a:lnTo>
                  <a:lnTo>
                    <a:pt x="545" y="804"/>
                  </a:lnTo>
                  <a:lnTo>
                    <a:pt x="575" y="760"/>
                  </a:lnTo>
                  <a:lnTo>
                    <a:pt x="605" y="715"/>
                  </a:lnTo>
                  <a:lnTo>
                    <a:pt x="637" y="673"/>
                  </a:lnTo>
                  <a:lnTo>
                    <a:pt x="670" y="631"/>
                  </a:lnTo>
                  <a:lnTo>
                    <a:pt x="704" y="590"/>
                  </a:lnTo>
                  <a:lnTo>
                    <a:pt x="739" y="551"/>
                  </a:lnTo>
                  <a:lnTo>
                    <a:pt x="776" y="512"/>
                  </a:lnTo>
                  <a:lnTo>
                    <a:pt x="813" y="475"/>
                  </a:lnTo>
                  <a:lnTo>
                    <a:pt x="853" y="438"/>
                  </a:lnTo>
                  <a:lnTo>
                    <a:pt x="893" y="404"/>
                  </a:lnTo>
                  <a:lnTo>
                    <a:pt x="934" y="370"/>
                  </a:lnTo>
                  <a:lnTo>
                    <a:pt x="977" y="338"/>
                  </a:lnTo>
                  <a:lnTo>
                    <a:pt x="1020" y="307"/>
                  </a:lnTo>
                  <a:lnTo>
                    <a:pt x="1064" y="276"/>
                  </a:lnTo>
                  <a:lnTo>
                    <a:pt x="1110" y="249"/>
                  </a:lnTo>
                  <a:lnTo>
                    <a:pt x="1110" y="249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7" name="Freeform 51">
              <a:extLst>
                <a:ext uri="{FF2B5EF4-FFF2-40B4-BE49-F238E27FC236}">
                  <a16:creationId xmlns:a16="http://schemas.microsoft.com/office/drawing/2014/main" id="{E40D8E4F-F115-DA4A-B913-7F5DC591C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5091" y="7185883"/>
              <a:ext cx="370436" cy="549900"/>
            </a:xfrm>
            <a:custGeom>
              <a:avLst/>
              <a:gdLst>
                <a:gd name="T0" fmla="*/ 149 w 1122"/>
                <a:gd name="T1" fmla="*/ 1670 h 1670"/>
                <a:gd name="T2" fmla="*/ 201 w 1122"/>
                <a:gd name="T3" fmla="*/ 1638 h 1670"/>
                <a:gd name="T4" fmla="*/ 304 w 1122"/>
                <a:gd name="T5" fmla="*/ 1568 h 1670"/>
                <a:gd name="T6" fmla="*/ 402 w 1122"/>
                <a:gd name="T7" fmla="*/ 1492 h 1670"/>
                <a:gd name="T8" fmla="*/ 495 w 1122"/>
                <a:gd name="T9" fmla="*/ 1410 h 1670"/>
                <a:gd name="T10" fmla="*/ 582 w 1122"/>
                <a:gd name="T11" fmla="*/ 1322 h 1670"/>
                <a:gd name="T12" fmla="*/ 665 w 1122"/>
                <a:gd name="T13" fmla="*/ 1230 h 1670"/>
                <a:gd name="T14" fmla="*/ 741 w 1122"/>
                <a:gd name="T15" fmla="*/ 1132 h 1670"/>
                <a:gd name="T16" fmla="*/ 811 w 1122"/>
                <a:gd name="T17" fmla="*/ 1029 h 1670"/>
                <a:gd name="T18" fmla="*/ 875 w 1122"/>
                <a:gd name="T19" fmla="*/ 923 h 1670"/>
                <a:gd name="T20" fmla="*/ 932 w 1122"/>
                <a:gd name="T21" fmla="*/ 811 h 1670"/>
                <a:gd name="T22" fmla="*/ 982 w 1122"/>
                <a:gd name="T23" fmla="*/ 696 h 1670"/>
                <a:gd name="T24" fmla="*/ 1025 w 1122"/>
                <a:gd name="T25" fmla="*/ 577 h 1670"/>
                <a:gd name="T26" fmla="*/ 1061 w 1122"/>
                <a:gd name="T27" fmla="*/ 455 h 1670"/>
                <a:gd name="T28" fmla="*/ 1088 w 1122"/>
                <a:gd name="T29" fmla="*/ 330 h 1670"/>
                <a:gd name="T30" fmla="*/ 1107 w 1122"/>
                <a:gd name="T31" fmla="*/ 202 h 1670"/>
                <a:gd name="T32" fmla="*/ 1119 w 1122"/>
                <a:gd name="T33" fmla="*/ 71 h 1670"/>
                <a:gd name="T34" fmla="*/ 832 w 1122"/>
                <a:gd name="T35" fmla="*/ 0 h 1670"/>
                <a:gd name="T36" fmla="*/ 830 w 1122"/>
                <a:gd name="T37" fmla="*/ 58 h 1670"/>
                <a:gd name="T38" fmla="*/ 820 w 1122"/>
                <a:gd name="T39" fmla="*/ 168 h 1670"/>
                <a:gd name="T40" fmla="*/ 803 w 1122"/>
                <a:gd name="T41" fmla="*/ 278 h 1670"/>
                <a:gd name="T42" fmla="*/ 779 w 1122"/>
                <a:gd name="T43" fmla="*/ 385 h 1670"/>
                <a:gd name="T44" fmla="*/ 749 w 1122"/>
                <a:gd name="T45" fmla="*/ 489 h 1670"/>
                <a:gd name="T46" fmla="*/ 713 w 1122"/>
                <a:gd name="T47" fmla="*/ 591 h 1670"/>
                <a:gd name="T48" fmla="*/ 669 w 1122"/>
                <a:gd name="T49" fmla="*/ 689 h 1670"/>
                <a:gd name="T50" fmla="*/ 620 w 1122"/>
                <a:gd name="T51" fmla="*/ 783 h 1670"/>
                <a:gd name="T52" fmla="*/ 565 w 1122"/>
                <a:gd name="T53" fmla="*/ 875 h 1670"/>
                <a:gd name="T54" fmla="*/ 506 w 1122"/>
                <a:gd name="T55" fmla="*/ 963 h 1670"/>
                <a:gd name="T56" fmla="*/ 441 w 1122"/>
                <a:gd name="T57" fmla="*/ 1046 h 1670"/>
                <a:gd name="T58" fmla="*/ 370 w 1122"/>
                <a:gd name="T59" fmla="*/ 1125 h 1670"/>
                <a:gd name="T60" fmla="*/ 296 w 1122"/>
                <a:gd name="T61" fmla="*/ 1199 h 1670"/>
                <a:gd name="T62" fmla="*/ 216 w 1122"/>
                <a:gd name="T63" fmla="*/ 1270 h 1670"/>
                <a:gd name="T64" fmla="*/ 133 w 1122"/>
                <a:gd name="T65" fmla="*/ 1334 h 1670"/>
                <a:gd name="T66" fmla="*/ 45 w 1122"/>
                <a:gd name="T67" fmla="*/ 1394 h 1670"/>
                <a:gd name="T68" fmla="*/ 0 w 1122"/>
                <a:gd name="T69" fmla="*/ 1421 h 1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22" h="1670">
                  <a:moveTo>
                    <a:pt x="0" y="1421"/>
                  </a:moveTo>
                  <a:lnTo>
                    <a:pt x="149" y="1670"/>
                  </a:lnTo>
                  <a:lnTo>
                    <a:pt x="149" y="1670"/>
                  </a:lnTo>
                  <a:lnTo>
                    <a:pt x="201" y="1638"/>
                  </a:lnTo>
                  <a:lnTo>
                    <a:pt x="254" y="1604"/>
                  </a:lnTo>
                  <a:lnTo>
                    <a:pt x="304" y="1568"/>
                  </a:lnTo>
                  <a:lnTo>
                    <a:pt x="354" y="1531"/>
                  </a:lnTo>
                  <a:lnTo>
                    <a:pt x="402" y="1492"/>
                  </a:lnTo>
                  <a:lnTo>
                    <a:pt x="449" y="1451"/>
                  </a:lnTo>
                  <a:lnTo>
                    <a:pt x="495" y="1410"/>
                  </a:lnTo>
                  <a:lnTo>
                    <a:pt x="539" y="1367"/>
                  </a:lnTo>
                  <a:lnTo>
                    <a:pt x="582" y="1322"/>
                  </a:lnTo>
                  <a:lnTo>
                    <a:pt x="625" y="1277"/>
                  </a:lnTo>
                  <a:lnTo>
                    <a:pt x="665" y="1230"/>
                  </a:lnTo>
                  <a:lnTo>
                    <a:pt x="703" y="1182"/>
                  </a:lnTo>
                  <a:lnTo>
                    <a:pt x="741" y="1132"/>
                  </a:lnTo>
                  <a:lnTo>
                    <a:pt x="776" y="1081"/>
                  </a:lnTo>
                  <a:lnTo>
                    <a:pt x="811" y="1029"/>
                  </a:lnTo>
                  <a:lnTo>
                    <a:pt x="844" y="976"/>
                  </a:lnTo>
                  <a:lnTo>
                    <a:pt x="875" y="923"/>
                  </a:lnTo>
                  <a:lnTo>
                    <a:pt x="904" y="867"/>
                  </a:lnTo>
                  <a:lnTo>
                    <a:pt x="932" y="811"/>
                  </a:lnTo>
                  <a:lnTo>
                    <a:pt x="958" y="754"/>
                  </a:lnTo>
                  <a:lnTo>
                    <a:pt x="982" y="696"/>
                  </a:lnTo>
                  <a:lnTo>
                    <a:pt x="1004" y="637"/>
                  </a:lnTo>
                  <a:lnTo>
                    <a:pt x="1025" y="577"/>
                  </a:lnTo>
                  <a:lnTo>
                    <a:pt x="1044" y="516"/>
                  </a:lnTo>
                  <a:lnTo>
                    <a:pt x="1061" y="455"/>
                  </a:lnTo>
                  <a:lnTo>
                    <a:pt x="1075" y="393"/>
                  </a:lnTo>
                  <a:lnTo>
                    <a:pt x="1088" y="330"/>
                  </a:lnTo>
                  <a:lnTo>
                    <a:pt x="1098" y="266"/>
                  </a:lnTo>
                  <a:lnTo>
                    <a:pt x="1107" y="202"/>
                  </a:lnTo>
                  <a:lnTo>
                    <a:pt x="1114" y="137"/>
                  </a:lnTo>
                  <a:lnTo>
                    <a:pt x="1119" y="71"/>
                  </a:lnTo>
                  <a:lnTo>
                    <a:pt x="1122" y="5"/>
                  </a:lnTo>
                  <a:lnTo>
                    <a:pt x="832" y="0"/>
                  </a:lnTo>
                  <a:lnTo>
                    <a:pt x="832" y="0"/>
                  </a:lnTo>
                  <a:lnTo>
                    <a:pt x="830" y="58"/>
                  </a:lnTo>
                  <a:lnTo>
                    <a:pt x="826" y="113"/>
                  </a:lnTo>
                  <a:lnTo>
                    <a:pt x="820" y="168"/>
                  </a:lnTo>
                  <a:lnTo>
                    <a:pt x="812" y="223"/>
                  </a:lnTo>
                  <a:lnTo>
                    <a:pt x="803" y="278"/>
                  </a:lnTo>
                  <a:lnTo>
                    <a:pt x="792" y="331"/>
                  </a:lnTo>
                  <a:lnTo>
                    <a:pt x="779" y="385"/>
                  </a:lnTo>
                  <a:lnTo>
                    <a:pt x="765" y="438"/>
                  </a:lnTo>
                  <a:lnTo>
                    <a:pt x="749" y="489"/>
                  </a:lnTo>
                  <a:lnTo>
                    <a:pt x="731" y="540"/>
                  </a:lnTo>
                  <a:lnTo>
                    <a:pt x="713" y="591"/>
                  </a:lnTo>
                  <a:lnTo>
                    <a:pt x="691" y="640"/>
                  </a:lnTo>
                  <a:lnTo>
                    <a:pt x="669" y="689"/>
                  </a:lnTo>
                  <a:lnTo>
                    <a:pt x="645" y="737"/>
                  </a:lnTo>
                  <a:lnTo>
                    <a:pt x="620" y="783"/>
                  </a:lnTo>
                  <a:lnTo>
                    <a:pt x="594" y="829"/>
                  </a:lnTo>
                  <a:lnTo>
                    <a:pt x="565" y="875"/>
                  </a:lnTo>
                  <a:lnTo>
                    <a:pt x="537" y="919"/>
                  </a:lnTo>
                  <a:lnTo>
                    <a:pt x="506" y="963"/>
                  </a:lnTo>
                  <a:lnTo>
                    <a:pt x="474" y="1005"/>
                  </a:lnTo>
                  <a:lnTo>
                    <a:pt x="441" y="1046"/>
                  </a:lnTo>
                  <a:lnTo>
                    <a:pt x="407" y="1086"/>
                  </a:lnTo>
                  <a:lnTo>
                    <a:pt x="370" y="1125"/>
                  </a:lnTo>
                  <a:lnTo>
                    <a:pt x="334" y="1162"/>
                  </a:lnTo>
                  <a:lnTo>
                    <a:pt x="296" y="1199"/>
                  </a:lnTo>
                  <a:lnTo>
                    <a:pt x="257" y="1235"/>
                  </a:lnTo>
                  <a:lnTo>
                    <a:pt x="216" y="1270"/>
                  </a:lnTo>
                  <a:lnTo>
                    <a:pt x="175" y="1303"/>
                  </a:lnTo>
                  <a:lnTo>
                    <a:pt x="133" y="1334"/>
                  </a:lnTo>
                  <a:lnTo>
                    <a:pt x="89" y="1364"/>
                  </a:lnTo>
                  <a:lnTo>
                    <a:pt x="45" y="1394"/>
                  </a:lnTo>
                  <a:lnTo>
                    <a:pt x="0" y="1421"/>
                  </a:lnTo>
                  <a:lnTo>
                    <a:pt x="0" y="142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88" name="Freeform 52">
              <a:extLst>
                <a:ext uri="{FF2B5EF4-FFF2-40B4-BE49-F238E27FC236}">
                  <a16:creationId xmlns:a16="http://schemas.microsoft.com/office/drawing/2014/main" id="{275A6D87-87E9-8942-85DA-4A200B2B60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47392" y="6612974"/>
              <a:ext cx="368134" cy="556803"/>
            </a:xfrm>
            <a:custGeom>
              <a:avLst/>
              <a:gdLst>
                <a:gd name="T0" fmla="*/ 1116 w 1116"/>
                <a:gd name="T1" fmla="*/ 1691 h 1695"/>
                <a:gd name="T2" fmla="*/ 1115 w 1116"/>
                <a:gd name="T3" fmla="*/ 1623 h 1695"/>
                <a:gd name="T4" fmla="*/ 1105 w 1116"/>
                <a:gd name="T5" fmla="*/ 1491 h 1695"/>
                <a:gd name="T6" fmla="*/ 1087 w 1116"/>
                <a:gd name="T7" fmla="*/ 1361 h 1695"/>
                <a:gd name="T8" fmla="*/ 1060 w 1116"/>
                <a:gd name="T9" fmla="*/ 1234 h 1695"/>
                <a:gd name="T10" fmla="*/ 1025 w 1116"/>
                <a:gd name="T11" fmla="*/ 1110 h 1695"/>
                <a:gd name="T12" fmla="*/ 983 w 1116"/>
                <a:gd name="T13" fmla="*/ 990 h 1695"/>
                <a:gd name="T14" fmla="*/ 934 w 1116"/>
                <a:gd name="T15" fmla="*/ 873 h 1695"/>
                <a:gd name="T16" fmla="*/ 877 w 1116"/>
                <a:gd name="T17" fmla="*/ 760 h 1695"/>
                <a:gd name="T18" fmla="*/ 814 w 1116"/>
                <a:gd name="T19" fmla="*/ 651 h 1695"/>
                <a:gd name="T20" fmla="*/ 743 w 1116"/>
                <a:gd name="T21" fmla="*/ 547 h 1695"/>
                <a:gd name="T22" fmla="*/ 667 w 1116"/>
                <a:gd name="T23" fmla="*/ 448 h 1695"/>
                <a:gd name="T24" fmla="*/ 584 w 1116"/>
                <a:gd name="T25" fmla="*/ 354 h 1695"/>
                <a:gd name="T26" fmla="*/ 497 w 1116"/>
                <a:gd name="T27" fmla="*/ 265 h 1695"/>
                <a:gd name="T28" fmla="*/ 403 w 1116"/>
                <a:gd name="T29" fmla="*/ 182 h 1695"/>
                <a:gd name="T30" fmla="*/ 305 w 1116"/>
                <a:gd name="T31" fmla="*/ 104 h 1695"/>
                <a:gd name="T32" fmla="*/ 201 w 1116"/>
                <a:gd name="T33" fmla="*/ 33 h 1695"/>
                <a:gd name="T34" fmla="*/ 0 w 1116"/>
                <a:gd name="T35" fmla="*/ 250 h 1695"/>
                <a:gd name="T36" fmla="*/ 46 w 1116"/>
                <a:gd name="T37" fmla="*/ 277 h 1695"/>
                <a:gd name="T38" fmla="*/ 135 w 1116"/>
                <a:gd name="T39" fmla="*/ 339 h 1695"/>
                <a:gd name="T40" fmla="*/ 218 w 1116"/>
                <a:gd name="T41" fmla="*/ 404 h 1695"/>
                <a:gd name="T42" fmla="*/ 298 w 1116"/>
                <a:gd name="T43" fmla="*/ 476 h 1695"/>
                <a:gd name="T44" fmla="*/ 373 w 1116"/>
                <a:gd name="T45" fmla="*/ 551 h 1695"/>
                <a:gd name="T46" fmla="*/ 444 w 1116"/>
                <a:gd name="T47" fmla="*/ 632 h 1695"/>
                <a:gd name="T48" fmla="*/ 509 w 1116"/>
                <a:gd name="T49" fmla="*/ 717 h 1695"/>
                <a:gd name="T50" fmla="*/ 568 w 1116"/>
                <a:gd name="T51" fmla="*/ 806 h 1695"/>
                <a:gd name="T52" fmla="*/ 623 w 1116"/>
                <a:gd name="T53" fmla="*/ 900 h 1695"/>
                <a:gd name="T54" fmla="*/ 671 w 1116"/>
                <a:gd name="T55" fmla="*/ 995 h 1695"/>
                <a:gd name="T56" fmla="*/ 713 w 1116"/>
                <a:gd name="T57" fmla="*/ 1096 h 1695"/>
                <a:gd name="T58" fmla="*/ 750 w 1116"/>
                <a:gd name="T59" fmla="*/ 1199 h 1695"/>
                <a:gd name="T60" fmla="*/ 778 w 1116"/>
                <a:gd name="T61" fmla="*/ 1305 h 1695"/>
                <a:gd name="T62" fmla="*/ 801 w 1116"/>
                <a:gd name="T63" fmla="*/ 1413 h 1695"/>
                <a:gd name="T64" fmla="*/ 817 w 1116"/>
                <a:gd name="T65" fmla="*/ 1524 h 1695"/>
                <a:gd name="T66" fmla="*/ 825 w 1116"/>
                <a:gd name="T67" fmla="*/ 1638 h 1695"/>
                <a:gd name="T68" fmla="*/ 826 w 1116"/>
                <a:gd name="T69" fmla="*/ 1695 h 1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16" h="1695">
                  <a:moveTo>
                    <a:pt x="826" y="1695"/>
                  </a:moveTo>
                  <a:lnTo>
                    <a:pt x="1116" y="1691"/>
                  </a:lnTo>
                  <a:lnTo>
                    <a:pt x="1116" y="1691"/>
                  </a:lnTo>
                  <a:lnTo>
                    <a:pt x="1115" y="1623"/>
                  </a:lnTo>
                  <a:lnTo>
                    <a:pt x="1111" y="1557"/>
                  </a:lnTo>
                  <a:lnTo>
                    <a:pt x="1105" y="1491"/>
                  </a:lnTo>
                  <a:lnTo>
                    <a:pt x="1097" y="1426"/>
                  </a:lnTo>
                  <a:lnTo>
                    <a:pt x="1087" y="1361"/>
                  </a:lnTo>
                  <a:lnTo>
                    <a:pt x="1074" y="1297"/>
                  </a:lnTo>
                  <a:lnTo>
                    <a:pt x="1060" y="1234"/>
                  </a:lnTo>
                  <a:lnTo>
                    <a:pt x="1043" y="1171"/>
                  </a:lnTo>
                  <a:lnTo>
                    <a:pt x="1025" y="1110"/>
                  </a:lnTo>
                  <a:lnTo>
                    <a:pt x="1006" y="1049"/>
                  </a:lnTo>
                  <a:lnTo>
                    <a:pt x="983" y="990"/>
                  </a:lnTo>
                  <a:lnTo>
                    <a:pt x="959" y="930"/>
                  </a:lnTo>
                  <a:lnTo>
                    <a:pt x="934" y="873"/>
                  </a:lnTo>
                  <a:lnTo>
                    <a:pt x="906" y="816"/>
                  </a:lnTo>
                  <a:lnTo>
                    <a:pt x="877" y="760"/>
                  </a:lnTo>
                  <a:lnTo>
                    <a:pt x="846" y="706"/>
                  </a:lnTo>
                  <a:lnTo>
                    <a:pt x="814" y="651"/>
                  </a:lnTo>
                  <a:lnTo>
                    <a:pt x="780" y="598"/>
                  </a:lnTo>
                  <a:lnTo>
                    <a:pt x="743" y="547"/>
                  </a:lnTo>
                  <a:lnTo>
                    <a:pt x="705" y="497"/>
                  </a:lnTo>
                  <a:lnTo>
                    <a:pt x="667" y="448"/>
                  </a:lnTo>
                  <a:lnTo>
                    <a:pt x="627" y="400"/>
                  </a:lnTo>
                  <a:lnTo>
                    <a:pt x="584" y="354"/>
                  </a:lnTo>
                  <a:lnTo>
                    <a:pt x="541" y="308"/>
                  </a:lnTo>
                  <a:lnTo>
                    <a:pt x="497" y="265"/>
                  </a:lnTo>
                  <a:lnTo>
                    <a:pt x="451" y="223"/>
                  </a:lnTo>
                  <a:lnTo>
                    <a:pt x="403" y="182"/>
                  </a:lnTo>
                  <a:lnTo>
                    <a:pt x="355" y="143"/>
                  </a:lnTo>
                  <a:lnTo>
                    <a:pt x="305" y="104"/>
                  </a:lnTo>
                  <a:lnTo>
                    <a:pt x="254" y="69"/>
                  </a:lnTo>
                  <a:lnTo>
                    <a:pt x="201" y="33"/>
                  </a:lnTo>
                  <a:lnTo>
                    <a:pt x="147" y="0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46" y="277"/>
                  </a:lnTo>
                  <a:lnTo>
                    <a:pt x="90" y="307"/>
                  </a:lnTo>
                  <a:lnTo>
                    <a:pt x="135" y="339"/>
                  </a:lnTo>
                  <a:lnTo>
                    <a:pt x="177" y="371"/>
                  </a:lnTo>
                  <a:lnTo>
                    <a:pt x="218" y="404"/>
                  </a:lnTo>
                  <a:lnTo>
                    <a:pt x="259" y="440"/>
                  </a:lnTo>
                  <a:lnTo>
                    <a:pt x="298" y="476"/>
                  </a:lnTo>
                  <a:lnTo>
                    <a:pt x="337" y="514"/>
                  </a:lnTo>
                  <a:lnTo>
                    <a:pt x="373" y="551"/>
                  </a:lnTo>
                  <a:lnTo>
                    <a:pt x="409" y="591"/>
                  </a:lnTo>
                  <a:lnTo>
                    <a:pt x="444" y="632"/>
                  </a:lnTo>
                  <a:lnTo>
                    <a:pt x="477" y="675"/>
                  </a:lnTo>
                  <a:lnTo>
                    <a:pt x="509" y="717"/>
                  </a:lnTo>
                  <a:lnTo>
                    <a:pt x="540" y="761"/>
                  </a:lnTo>
                  <a:lnTo>
                    <a:pt x="568" y="806"/>
                  </a:lnTo>
                  <a:lnTo>
                    <a:pt x="597" y="853"/>
                  </a:lnTo>
                  <a:lnTo>
                    <a:pt x="623" y="900"/>
                  </a:lnTo>
                  <a:lnTo>
                    <a:pt x="648" y="947"/>
                  </a:lnTo>
                  <a:lnTo>
                    <a:pt x="671" y="995"/>
                  </a:lnTo>
                  <a:lnTo>
                    <a:pt x="693" y="1046"/>
                  </a:lnTo>
                  <a:lnTo>
                    <a:pt x="713" y="1096"/>
                  </a:lnTo>
                  <a:lnTo>
                    <a:pt x="733" y="1147"/>
                  </a:lnTo>
                  <a:lnTo>
                    <a:pt x="750" y="1199"/>
                  </a:lnTo>
                  <a:lnTo>
                    <a:pt x="765" y="1251"/>
                  </a:lnTo>
                  <a:lnTo>
                    <a:pt x="778" y="1305"/>
                  </a:lnTo>
                  <a:lnTo>
                    <a:pt x="791" y="1358"/>
                  </a:lnTo>
                  <a:lnTo>
                    <a:pt x="801" y="1413"/>
                  </a:lnTo>
                  <a:lnTo>
                    <a:pt x="810" y="1468"/>
                  </a:lnTo>
                  <a:lnTo>
                    <a:pt x="817" y="1524"/>
                  </a:lnTo>
                  <a:lnTo>
                    <a:pt x="822" y="1581"/>
                  </a:lnTo>
                  <a:lnTo>
                    <a:pt x="825" y="1638"/>
                  </a:lnTo>
                  <a:lnTo>
                    <a:pt x="826" y="1695"/>
                  </a:lnTo>
                  <a:lnTo>
                    <a:pt x="826" y="1695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1980F1F-A90A-EA4B-BDAF-FBA02D380DB5}"/>
              </a:ext>
            </a:extLst>
          </p:cNvPr>
          <p:cNvGrpSpPr/>
          <p:nvPr/>
        </p:nvGrpSpPr>
        <p:grpSpPr>
          <a:xfrm>
            <a:off x="15978911" y="6176853"/>
            <a:ext cx="966354" cy="964051"/>
            <a:chOff x="15978911" y="6691203"/>
            <a:chExt cx="966354" cy="964051"/>
          </a:xfrm>
        </p:grpSpPr>
        <p:sp>
          <p:nvSpPr>
            <p:cNvPr id="89" name="Freeform 53">
              <a:extLst>
                <a:ext uri="{FF2B5EF4-FFF2-40B4-BE49-F238E27FC236}">
                  <a16:creationId xmlns:a16="http://schemas.microsoft.com/office/drawing/2014/main" id="{522031DC-0F2B-B643-9AC1-E2E291886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3764" y="6757928"/>
              <a:ext cx="271499" cy="414150"/>
            </a:xfrm>
            <a:custGeom>
              <a:avLst/>
              <a:gdLst>
                <a:gd name="T0" fmla="*/ 824 w 824"/>
                <a:gd name="T1" fmla="*/ 1253 h 1256"/>
                <a:gd name="T2" fmla="*/ 823 w 824"/>
                <a:gd name="T3" fmla="*/ 1202 h 1256"/>
                <a:gd name="T4" fmla="*/ 816 w 824"/>
                <a:gd name="T5" fmla="*/ 1105 h 1256"/>
                <a:gd name="T6" fmla="*/ 802 w 824"/>
                <a:gd name="T7" fmla="*/ 1008 h 1256"/>
                <a:gd name="T8" fmla="*/ 783 w 824"/>
                <a:gd name="T9" fmla="*/ 915 h 1256"/>
                <a:gd name="T10" fmla="*/ 758 w 824"/>
                <a:gd name="T11" fmla="*/ 822 h 1256"/>
                <a:gd name="T12" fmla="*/ 727 w 824"/>
                <a:gd name="T13" fmla="*/ 733 h 1256"/>
                <a:gd name="T14" fmla="*/ 691 w 824"/>
                <a:gd name="T15" fmla="*/ 646 h 1256"/>
                <a:gd name="T16" fmla="*/ 648 w 824"/>
                <a:gd name="T17" fmla="*/ 563 h 1256"/>
                <a:gd name="T18" fmla="*/ 602 w 824"/>
                <a:gd name="T19" fmla="*/ 483 h 1256"/>
                <a:gd name="T20" fmla="*/ 550 w 824"/>
                <a:gd name="T21" fmla="*/ 406 h 1256"/>
                <a:gd name="T22" fmla="*/ 493 w 824"/>
                <a:gd name="T23" fmla="*/ 333 h 1256"/>
                <a:gd name="T24" fmla="*/ 433 w 824"/>
                <a:gd name="T25" fmla="*/ 262 h 1256"/>
                <a:gd name="T26" fmla="*/ 368 w 824"/>
                <a:gd name="T27" fmla="*/ 197 h 1256"/>
                <a:gd name="T28" fmla="*/ 298 w 824"/>
                <a:gd name="T29" fmla="*/ 135 h 1256"/>
                <a:gd name="T30" fmla="*/ 226 w 824"/>
                <a:gd name="T31" fmla="*/ 78 h 1256"/>
                <a:gd name="T32" fmla="*/ 150 w 824"/>
                <a:gd name="T33" fmla="*/ 24 h 1256"/>
                <a:gd name="T34" fmla="*/ 0 w 824"/>
                <a:gd name="T35" fmla="*/ 185 h 1256"/>
                <a:gd name="T36" fmla="*/ 34 w 824"/>
                <a:gd name="T37" fmla="*/ 206 h 1256"/>
                <a:gd name="T38" fmla="*/ 99 w 824"/>
                <a:gd name="T39" fmla="*/ 252 h 1256"/>
                <a:gd name="T40" fmla="*/ 162 w 824"/>
                <a:gd name="T41" fmla="*/ 301 h 1256"/>
                <a:gd name="T42" fmla="*/ 220 w 824"/>
                <a:gd name="T43" fmla="*/ 353 h 1256"/>
                <a:gd name="T44" fmla="*/ 276 w 824"/>
                <a:gd name="T45" fmla="*/ 409 h 1256"/>
                <a:gd name="T46" fmla="*/ 329 w 824"/>
                <a:gd name="T47" fmla="*/ 470 h 1256"/>
                <a:gd name="T48" fmla="*/ 377 w 824"/>
                <a:gd name="T49" fmla="*/ 532 h 1256"/>
                <a:gd name="T50" fmla="*/ 421 w 824"/>
                <a:gd name="T51" fmla="*/ 597 h 1256"/>
                <a:gd name="T52" fmla="*/ 461 w 824"/>
                <a:gd name="T53" fmla="*/ 667 h 1256"/>
                <a:gd name="T54" fmla="*/ 497 w 824"/>
                <a:gd name="T55" fmla="*/ 738 h 1256"/>
                <a:gd name="T56" fmla="*/ 527 w 824"/>
                <a:gd name="T57" fmla="*/ 812 h 1256"/>
                <a:gd name="T58" fmla="*/ 555 w 824"/>
                <a:gd name="T59" fmla="*/ 888 h 1256"/>
                <a:gd name="T60" fmla="*/ 575 w 824"/>
                <a:gd name="T61" fmla="*/ 967 h 1256"/>
                <a:gd name="T62" fmla="*/ 592 w 824"/>
                <a:gd name="T63" fmla="*/ 1047 h 1256"/>
                <a:gd name="T64" fmla="*/ 604 w 824"/>
                <a:gd name="T65" fmla="*/ 1129 h 1256"/>
                <a:gd name="T66" fmla="*/ 610 w 824"/>
                <a:gd name="T67" fmla="*/ 1214 h 1256"/>
                <a:gd name="T68" fmla="*/ 611 w 824"/>
                <a:gd name="T69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24" h="1256">
                  <a:moveTo>
                    <a:pt x="611" y="1256"/>
                  </a:moveTo>
                  <a:lnTo>
                    <a:pt x="824" y="1253"/>
                  </a:lnTo>
                  <a:lnTo>
                    <a:pt x="824" y="1253"/>
                  </a:lnTo>
                  <a:lnTo>
                    <a:pt x="823" y="1202"/>
                  </a:lnTo>
                  <a:lnTo>
                    <a:pt x="821" y="1153"/>
                  </a:lnTo>
                  <a:lnTo>
                    <a:pt x="816" y="1105"/>
                  </a:lnTo>
                  <a:lnTo>
                    <a:pt x="810" y="1056"/>
                  </a:lnTo>
                  <a:lnTo>
                    <a:pt x="802" y="1008"/>
                  </a:lnTo>
                  <a:lnTo>
                    <a:pt x="793" y="961"/>
                  </a:lnTo>
                  <a:lnTo>
                    <a:pt x="783" y="915"/>
                  </a:lnTo>
                  <a:lnTo>
                    <a:pt x="772" y="868"/>
                  </a:lnTo>
                  <a:lnTo>
                    <a:pt x="758" y="822"/>
                  </a:lnTo>
                  <a:lnTo>
                    <a:pt x="743" y="778"/>
                  </a:lnTo>
                  <a:lnTo>
                    <a:pt x="727" y="733"/>
                  </a:lnTo>
                  <a:lnTo>
                    <a:pt x="709" y="690"/>
                  </a:lnTo>
                  <a:lnTo>
                    <a:pt x="691" y="646"/>
                  </a:lnTo>
                  <a:lnTo>
                    <a:pt x="670" y="604"/>
                  </a:lnTo>
                  <a:lnTo>
                    <a:pt x="648" y="563"/>
                  </a:lnTo>
                  <a:lnTo>
                    <a:pt x="626" y="523"/>
                  </a:lnTo>
                  <a:lnTo>
                    <a:pt x="602" y="483"/>
                  </a:lnTo>
                  <a:lnTo>
                    <a:pt x="577" y="443"/>
                  </a:lnTo>
                  <a:lnTo>
                    <a:pt x="550" y="406"/>
                  </a:lnTo>
                  <a:lnTo>
                    <a:pt x="522" y="368"/>
                  </a:lnTo>
                  <a:lnTo>
                    <a:pt x="493" y="333"/>
                  </a:lnTo>
                  <a:lnTo>
                    <a:pt x="464" y="297"/>
                  </a:lnTo>
                  <a:lnTo>
                    <a:pt x="433" y="262"/>
                  </a:lnTo>
                  <a:lnTo>
                    <a:pt x="401" y="229"/>
                  </a:lnTo>
                  <a:lnTo>
                    <a:pt x="368" y="197"/>
                  </a:lnTo>
                  <a:lnTo>
                    <a:pt x="333" y="165"/>
                  </a:lnTo>
                  <a:lnTo>
                    <a:pt x="298" y="135"/>
                  </a:lnTo>
                  <a:lnTo>
                    <a:pt x="263" y="105"/>
                  </a:lnTo>
                  <a:lnTo>
                    <a:pt x="226" y="78"/>
                  </a:lnTo>
                  <a:lnTo>
                    <a:pt x="187" y="51"/>
                  </a:lnTo>
                  <a:lnTo>
                    <a:pt x="150" y="24"/>
                  </a:lnTo>
                  <a:lnTo>
                    <a:pt x="110" y="0"/>
                  </a:lnTo>
                  <a:lnTo>
                    <a:pt x="0" y="185"/>
                  </a:lnTo>
                  <a:lnTo>
                    <a:pt x="0" y="185"/>
                  </a:lnTo>
                  <a:lnTo>
                    <a:pt x="34" y="206"/>
                  </a:lnTo>
                  <a:lnTo>
                    <a:pt x="68" y="229"/>
                  </a:lnTo>
                  <a:lnTo>
                    <a:pt x="99" y="252"/>
                  </a:lnTo>
                  <a:lnTo>
                    <a:pt x="131" y="275"/>
                  </a:lnTo>
                  <a:lnTo>
                    <a:pt x="162" y="301"/>
                  </a:lnTo>
                  <a:lnTo>
                    <a:pt x="192" y="326"/>
                  </a:lnTo>
                  <a:lnTo>
                    <a:pt x="220" y="353"/>
                  </a:lnTo>
                  <a:lnTo>
                    <a:pt x="249" y="380"/>
                  </a:lnTo>
                  <a:lnTo>
                    <a:pt x="276" y="409"/>
                  </a:lnTo>
                  <a:lnTo>
                    <a:pt x="303" y="439"/>
                  </a:lnTo>
                  <a:lnTo>
                    <a:pt x="329" y="470"/>
                  </a:lnTo>
                  <a:lnTo>
                    <a:pt x="353" y="500"/>
                  </a:lnTo>
                  <a:lnTo>
                    <a:pt x="377" y="532"/>
                  </a:lnTo>
                  <a:lnTo>
                    <a:pt x="400" y="564"/>
                  </a:lnTo>
                  <a:lnTo>
                    <a:pt x="421" y="597"/>
                  </a:lnTo>
                  <a:lnTo>
                    <a:pt x="442" y="632"/>
                  </a:lnTo>
                  <a:lnTo>
                    <a:pt x="461" y="667"/>
                  </a:lnTo>
                  <a:lnTo>
                    <a:pt x="480" y="702"/>
                  </a:lnTo>
                  <a:lnTo>
                    <a:pt x="497" y="738"/>
                  </a:lnTo>
                  <a:lnTo>
                    <a:pt x="513" y="774"/>
                  </a:lnTo>
                  <a:lnTo>
                    <a:pt x="527" y="812"/>
                  </a:lnTo>
                  <a:lnTo>
                    <a:pt x="541" y="850"/>
                  </a:lnTo>
                  <a:lnTo>
                    <a:pt x="555" y="888"/>
                  </a:lnTo>
                  <a:lnTo>
                    <a:pt x="566" y="927"/>
                  </a:lnTo>
                  <a:lnTo>
                    <a:pt x="575" y="967"/>
                  </a:lnTo>
                  <a:lnTo>
                    <a:pt x="584" y="1007"/>
                  </a:lnTo>
                  <a:lnTo>
                    <a:pt x="592" y="1047"/>
                  </a:lnTo>
                  <a:lnTo>
                    <a:pt x="599" y="1088"/>
                  </a:lnTo>
                  <a:lnTo>
                    <a:pt x="604" y="1129"/>
                  </a:lnTo>
                  <a:lnTo>
                    <a:pt x="607" y="1171"/>
                  </a:lnTo>
                  <a:lnTo>
                    <a:pt x="610" y="1214"/>
                  </a:lnTo>
                  <a:lnTo>
                    <a:pt x="611" y="1256"/>
                  </a:lnTo>
                  <a:lnTo>
                    <a:pt x="611" y="1256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0" name="Freeform 54">
              <a:extLst>
                <a:ext uri="{FF2B5EF4-FFF2-40B4-BE49-F238E27FC236}">
                  <a16:creationId xmlns:a16="http://schemas.microsoft.com/office/drawing/2014/main" id="{AB54CFE1-DCEA-B540-B864-1A00173D4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5102" y="6691203"/>
              <a:ext cx="471673" cy="121943"/>
            </a:xfrm>
            <a:custGeom>
              <a:avLst/>
              <a:gdLst>
                <a:gd name="T0" fmla="*/ 721 w 1435"/>
                <a:gd name="T1" fmla="*/ 213 h 375"/>
                <a:gd name="T2" fmla="*/ 803 w 1435"/>
                <a:gd name="T3" fmla="*/ 215 h 375"/>
                <a:gd name="T4" fmla="*/ 884 w 1435"/>
                <a:gd name="T5" fmla="*/ 223 h 375"/>
                <a:gd name="T6" fmla="*/ 964 w 1435"/>
                <a:gd name="T7" fmla="*/ 236 h 375"/>
                <a:gd name="T8" fmla="*/ 1041 w 1435"/>
                <a:gd name="T9" fmla="*/ 254 h 375"/>
                <a:gd name="T10" fmla="*/ 1117 w 1435"/>
                <a:gd name="T11" fmla="*/ 277 h 375"/>
                <a:gd name="T12" fmla="*/ 1191 w 1435"/>
                <a:gd name="T13" fmla="*/ 304 h 375"/>
                <a:gd name="T14" fmla="*/ 1263 w 1435"/>
                <a:gd name="T15" fmla="*/ 336 h 375"/>
                <a:gd name="T16" fmla="*/ 1331 w 1435"/>
                <a:gd name="T17" fmla="*/ 372 h 375"/>
                <a:gd name="T18" fmla="*/ 1435 w 1435"/>
                <a:gd name="T19" fmla="*/ 185 h 375"/>
                <a:gd name="T20" fmla="*/ 1354 w 1435"/>
                <a:gd name="T21" fmla="*/ 143 h 375"/>
                <a:gd name="T22" fmla="*/ 1271 w 1435"/>
                <a:gd name="T23" fmla="*/ 106 h 375"/>
                <a:gd name="T24" fmla="*/ 1184 w 1435"/>
                <a:gd name="T25" fmla="*/ 74 h 375"/>
                <a:gd name="T26" fmla="*/ 1095 w 1435"/>
                <a:gd name="T27" fmla="*/ 48 h 375"/>
                <a:gd name="T28" fmla="*/ 1005 w 1435"/>
                <a:gd name="T29" fmla="*/ 27 h 375"/>
                <a:gd name="T30" fmla="*/ 911 w 1435"/>
                <a:gd name="T31" fmla="*/ 11 h 375"/>
                <a:gd name="T32" fmla="*/ 816 w 1435"/>
                <a:gd name="T33" fmla="*/ 2 h 375"/>
                <a:gd name="T34" fmla="*/ 721 w 1435"/>
                <a:gd name="T35" fmla="*/ 0 h 375"/>
                <a:gd name="T36" fmla="*/ 671 w 1435"/>
                <a:gd name="T37" fmla="*/ 0 h 375"/>
                <a:gd name="T38" fmla="*/ 574 w 1435"/>
                <a:gd name="T39" fmla="*/ 7 h 375"/>
                <a:gd name="T40" fmla="*/ 480 w 1435"/>
                <a:gd name="T41" fmla="*/ 19 h 375"/>
                <a:gd name="T42" fmla="*/ 387 w 1435"/>
                <a:gd name="T43" fmla="*/ 37 h 375"/>
                <a:gd name="T44" fmla="*/ 297 w 1435"/>
                <a:gd name="T45" fmla="*/ 61 h 375"/>
                <a:gd name="T46" fmla="*/ 208 w 1435"/>
                <a:gd name="T47" fmla="*/ 91 h 375"/>
                <a:gd name="T48" fmla="*/ 123 w 1435"/>
                <a:gd name="T49" fmla="*/ 126 h 375"/>
                <a:gd name="T50" fmla="*/ 40 w 1435"/>
                <a:gd name="T51" fmla="*/ 166 h 375"/>
                <a:gd name="T52" fmla="*/ 104 w 1435"/>
                <a:gd name="T53" fmla="*/ 375 h 375"/>
                <a:gd name="T54" fmla="*/ 139 w 1435"/>
                <a:gd name="T55" fmla="*/ 356 h 375"/>
                <a:gd name="T56" fmla="*/ 209 w 1435"/>
                <a:gd name="T57" fmla="*/ 322 h 375"/>
                <a:gd name="T58" fmla="*/ 282 w 1435"/>
                <a:gd name="T59" fmla="*/ 292 h 375"/>
                <a:gd name="T60" fmla="*/ 358 w 1435"/>
                <a:gd name="T61" fmla="*/ 267 h 375"/>
                <a:gd name="T62" fmla="*/ 435 w 1435"/>
                <a:gd name="T63" fmla="*/ 245 h 375"/>
                <a:gd name="T64" fmla="*/ 514 w 1435"/>
                <a:gd name="T65" fmla="*/ 229 h 375"/>
                <a:gd name="T66" fmla="*/ 595 w 1435"/>
                <a:gd name="T67" fmla="*/ 219 h 375"/>
                <a:gd name="T68" fmla="*/ 678 w 1435"/>
                <a:gd name="T69" fmla="*/ 213 h 375"/>
                <a:gd name="T70" fmla="*/ 721 w 1435"/>
                <a:gd name="T71" fmla="*/ 213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35" h="375">
                  <a:moveTo>
                    <a:pt x="721" y="213"/>
                  </a:moveTo>
                  <a:lnTo>
                    <a:pt x="721" y="213"/>
                  </a:lnTo>
                  <a:lnTo>
                    <a:pt x="762" y="213"/>
                  </a:lnTo>
                  <a:lnTo>
                    <a:pt x="803" y="215"/>
                  </a:lnTo>
                  <a:lnTo>
                    <a:pt x="844" y="219"/>
                  </a:lnTo>
                  <a:lnTo>
                    <a:pt x="884" y="223"/>
                  </a:lnTo>
                  <a:lnTo>
                    <a:pt x="924" y="229"/>
                  </a:lnTo>
                  <a:lnTo>
                    <a:pt x="964" y="236"/>
                  </a:lnTo>
                  <a:lnTo>
                    <a:pt x="1002" y="245"/>
                  </a:lnTo>
                  <a:lnTo>
                    <a:pt x="1041" y="254"/>
                  </a:lnTo>
                  <a:lnTo>
                    <a:pt x="1079" y="266"/>
                  </a:lnTo>
                  <a:lnTo>
                    <a:pt x="1117" y="277"/>
                  </a:lnTo>
                  <a:lnTo>
                    <a:pt x="1154" y="291"/>
                  </a:lnTo>
                  <a:lnTo>
                    <a:pt x="1191" y="304"/>
                  </a:lnTo>
                  <a:lnTo>
                    <a:pt x="1227" y="320"/>
                  </a:lnTo>
                  <a:lnTo>
                    <a:pt x="1263" y="336"/>
                  </a:lnTo>
                  <a:lnTo>
                    <a:pt x="1297" y="354"/>
                  </a:lnTo>
                  <a:lnTo>
                    <a:pt x="1331" y="372"/>
                  </a:lnTo>
                  <a:lnTo>
                    <a:pt x="1435" y="185"/>
                  </a:lnTo>
                  <a:lnTo>
                    <a:pt x="1435" y="185"/>
                  </a:lnTo>
                  <a:lnTo>
                    <a:pt x="1395" y="163"/>
                  </a:lnTo>
                  <a:lnTo>
                    <a:pt x="1354" y="143"/>
                  </a:lnTo>
                  <a:lnTo>
                    <a:pt x="1313" y="124"/>
                  </a:lnTo>
                  <a:lnTo>
                    <a:pt x="1271" y="106"/>
                  </a:lnTo>
                  <a:lnTo>
                    <a:pt x="1227" y="90"/>
                  </a:lnTo>
                  <a:lnTo>
                    <a:pt x="1184" y="74"/>
                  </a:lnTo>
                  <a:lnTo>
                    <a:pt x="1141" y="60"/>
                  </a:lnTo>
                  <a:lnTo>
                    <a:pt x="1095" y="48"/>
                  </a:lnTo>
                  <a:lnTo>
                    <a:pt x="1050" y="36"/>
                  </a:lnTo>
                  <a:lnTo>
                    <a:pt x="1005" y="27"/>
                  </a:lnTo>
                  <a:lnTo>
                    <a:pt x="958" y="18"/>
                  </a:lnTo>
                  <a:lnTo>
                    <a:pt x="911" y="11"/>
                  </a:lnTo>
                  <a:lnTo>
                    <a:pt x="864" y="7"/>
                  </a:lnTo>
                  <a:lnTo>
                    <a:pt x="816" y="2"/>
                  </a:lnTo>
                  <a:lnTo>
                    <a:pt x="769" y="0"/>
                  </a:lnTo>
                  <a:lnTo>
                    <a:pt x="721" y="0"/>
                  </a:lnTo>
                  <a:lnTo>
                    <a:pt x="721" y="0"/>
                  </a:lnTo>
                  <a:lnTo>
                    <a:pt x="671" y="0"/>
                  </a:lnTo>
                  <a:lnTo>
                    <a:pt x="622" y="2"/>
                  </a:lnTo>
                  <a:lnTo>
                    <a:pt x="574" y="7"/>
                  </a:lnTo>
                  <a:lnTo>
                    <a:pt x="527" y="12"/>
                  </a:lnTo>
                  <a:lnTo>
                    <a:pt x="480" y="19"/>
                  </a:lnTo>
                  <a:lnTo>
                    <a:pt x="433" y="27"/>
                  </a:lnTo>
                  <a:lnTo>
                    <a:pt x="387" y="37"/>
                  </a:lnTo>
                  <a:lnTo>
                    <a:pt x="342" y="49"/>
                  </a:lnTo>
                  <a:lnTo>
                    <a:pt x="297" y="61"/>
                  </a:lnTo>
                  <a:lnTo>
                    <a:pt x="253" y="75"/>
                  </a:lnTo>
                  <a:lnTo>
                    <a:pt x="208" y="91"/>
                  </a:lnTo>
                  <a:lnTo>
                    <a:pt x="166" y="108"/>
                  </a:lnTo>
                  <a:lnTo>
                    <a:pt x="123" y="126"/>
                  </a:lnTo>
                  <a:lnTo>
                    <a:pt x="82" y="146"/>
                  </a:lnTo>
                  <a:lnTo>
                    <a:pt x="40" y="166"/>
                  </a:lnTo>
                  <a:lnTo>
                    <a:pt x="0" y="188"/>
                  </a:lnTo>
                  <a:lnTo>
                    <a:pt x="104" y="375"/>
                  </a:lnTo>
                  <a:lnTo>
                    <a:pt x="104" y="375"/>
                  </a:lnTo>
                  <a:lnTo>
                    <a:pt x="139" y="356"/>
                  </a:lnTo>
                  <a:lnTo>
                    <a:pt x="174" y="339"/>
                  </a:lnTo>
                  <a:lnTo>
                    <a:pt x="209" y="322"/>
                  </a:lnTo>
                  <a:lnTo>
                    <a:pt x="246" y="307"/>
                  </a:lnTo>
                  <a:lnTo>
                    <a:pt x="282" y="292"/>
                  </a:lnTo>
                  <a:lnTo>
                    <a:pt x="320" y="278"/>
                  </a:lnTo>
                  <a:lnTo>
                    <a:pt x="358" y="267"/>
                  </a:lnTo>
                  <a:lnTo>
                    <a:pt x="396" y="255"/>
                  </a:lnTo>
                  <a:lnTo>
                    <a:pt x="435" y="245"/>
                  </a:lnTo>
                  <a:lnTo>
                    <a:pt x="475" y="237"/>
                  </a:lnTo>
                  <a:lnTo>
                    <a:pt x="514" y="229"/>
                  </a:lnTo>
                  <a:lnTo>
                    <a:pt x="555" y="223"/>
                  </a:lnTo>
                  <a:lnTo>
                    <a:pt x="595" y="219"/>
                  </a:lnTo>
                  <a:lnTo>
                    <a:pt x="637" y="215"/>
                  </a:lnTo>
                  <a:lnTo>
                    <a:pt x="678" y="213"/>
                  </a:lnTo>
                  <a:lnTo>
                    <a:pt x="721" y="213"/>
                  </a:lnTo>
                  <a:lnTo>
                    <a:pt x="721" y="21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1" name="Freeform 55">
              <a:extLst>
                <a:ext uri="{FF2B5EF4-FFF2-40B4-BE49-F238E27FC236}">
                  <a16:creationId xmlns:a16="http://schemas.microsoft.com/office/drawing/2014/main" id="{1F536D15-894C-BF4B-A65A-97CA8DB9C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2003" y="7535611"/>
              <a:ext cx="462469" cy="119643"/>
            </a:xfrm>
            <a:custGeom>
              <a:avLst/>
              <a:gdLst>
                <a:gd name="T0" fmla="*/ 703 w 1410"/>
                <a:gd name="T1" fmla="*/ 155 h 368"/>
                <a:gd name="T2" fmla="*/ 622 w 1410"/>
                <a:gd name="T3" fmla="*/ 153 h 368"/>
                <a:gd name="T4" fmla="*/ 542 w 1410"/>
                <a:gd name="T5" fmla="*/ 145 h 368"/>
                <a:gd name="T6" fmla="*/ 464 w 1410"/>
                <a:gd name="T7" fmla="*/ 132 h 368"/>
                <a:gd name="T8" fmla="*/ 388 w 1410"/>
                <a:gd name="T9" fmla="*/ 115 h 368"/>
                <a:gd name="T10" fmla="*/ 313 w 1410"/>
                <a:gd name="T11" fmla="*/ 93 h 368"/>
                <a:gd name="T12" fmla="*/ 240 w 1410"/>
                <a:gd name="T13" fmla="*/ 67 h 368"/>
                <a:gd name="T14" fmla="*/ 170 w 1410"/>
                <a:gd name="T15" fmla="*/ 36 h 368"/>
                <a:gd name="T16" fmla="*/ 102 w 1410"/>
                <a:gd name="T17" fmla="*/ 2 h 368"/>
                <a:gd name="T18" fmla="*/ 0 w 1410"/>
                <a:gd name="T19" fmla="*/ 189 h 368"/>
                <a:gd name="T20" fmla="*/ 78 w 1410"/>
                <a:gd name="T21" fmla="*/ 230 h 368"/>
                <a:gd name="T22" fmla="*/ 162 w 1410"/>
                <a:gd name="T23" fmla="*/ 266 h 368"/>
                <a:gd name="T24" fmla="*/ 246 w 1410"/>
                <a:gd name="T25" fmla="*/ 297 h 368"/>
                <a:gd name="T26" fmla="*/ 333 w 1410"/>
                <a:gd name="T27" fmla="*/ 322 h 368"/>
                <a:gd name="T28" fmla="*/ 423 w 1410"/>
                <a:gd name="T29" fmla="*/ 342 h 368"/>
                <a:gd name="T30" fmla="*/ 514 w 1410"/>
                <a:gd name="T31" fmla="*/ 356 h 368"/>
                <a:gd name="T32" fmla="*/ 608 w 1410"/>
                <a:gd name="T33" fmla="*/ 365 h 368"/>
                <a:gd name="T34" fmla="*/ 703 w 1410"/>
                <a:gd name="T35" fmla="*/ 368 h 368"/>
                <a:gd name="T36" fmla="*/ 751 w 1410"/>
                <a:gd name="T37" fmla="*/ 367 h 368"/>
                <a:gd name="T38" fmla="*/ 845 w 1410"/>
                <a:gd name="T39" fmla="*/ 362 h 368"/>
                <a:gd name="T40" fmla="*/ 938 w 1410"/>
                <a:gd name="T41" fmla="*/ 349 h 368"/>
                <a:gd name="T42" fmla="*/ 1029 w 1410"/>
                <a:gd name="T43" fmla="*/ 332 h 368"/>
                <a:gd name="T44" fmla="*/ 1118 w 1410"/>
                <a:gd name="T45" fmla="*/ 308 h 368"/>
                <a:gd name="T46" fmla="*/ 1205 w 1410"/>
                <a:gd name="T47" fmla="*/ 279 h 368"/>
                <a:gd name="T48" fmla="*/ 1289 w 1410"/>
                <a:gd name="T49" fmla="*/ 246 h 368"/>
                <a:gd name="T50" fmla="*/ 1370 w 1410"/>
                <a:gd name="T51" fmla="*/ 208 h 368"/>
                <a:gd name="T52" fmla="*/ 1306 w 1410"/>
                <a:gd name="T53" fmla="*/ 0 h 368"/>
                <a:gd name="T54" fmla="*/ 1272 w 1410"/>
                <a:gd name="T55" fmla="*/ 18 h 368"/>
                <a:gd name="T56" fmla="*/ 1202 w 1410"/>
                <a:gd name="T57" fmla="*/ 51 h 368"/>
                <a:gd name="T58" fmla="*/ 1131 w 1410"/>
                <a:gd name="T59" fmla="*/ 80 h 368"/>
                <a:gd name="T60" fmla="*/ 1057 w 1410"/>
                <a:gd name="T61" fmla="*/ 104 h 368"/>
                <a:gd name="T62" fmla="*/ 981 w 1410"/>
                <a:gd name="T63" fmla="*/ 123 h 368"/>
                <a:gd name="T64" fmla="*/ 903 w 1410"/>
                <a:gd name="T65" fmla="*/ 139 h 368"/>
                <a:gd name="T66" fmla="*/ 824 w 1410"/>
                <a:gd name="T67" fmla="*/ 149 h 368"/>
                <a:gd name="T68" fmla="*/ 743 w 1410"/>
                <a:gd name="T69" fmla="*/ 154 h 368"/>
                <a:gd name="T70" fmla="*/ 703 w 1410"/>
                <a:gd name="T71" fmla="*/ 155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10" h="368">
                  <a:moveTo>
                    <a:pt x="703" y="155"/>
                  </a:moveTo>
                  <a:lnTo>
                    <a:pt x="703" y="155"/>
                  </a:lnTo>
                  <a:lnTo>
                    <a:pt x="661" y="154"/>
                  </a:lnTo>
                  <a:lnTo>
                    <a:pt x="622" y="153"/>
                  </a:lnTo>
                  <a:lnTo>
                    <a:pt x="582" y="149"/>
                  </a:lnTo>
                  <a:lnTo>
                    <a:pt x="542" y="145"/>
                  </a:lnTo>
                  <a:lnTo>
                    <a:pt x="503" y="139"/>
                  </a:lnTo>
                  <a:lnTo>
                    <a:pt x="464" y="132"/>
                  </a:lnTo>
                  <a:lnTo>
                    <a:pt x="425" y="124"/>
                  </a:lnTo>
                  <a:lnTo>
                    <a:pt x="388" y="115"/>
                  </a:lnTo>
                  <a:lnTo>
                    <a:pt x="350" y="105"/>
                  </a:lnTo>
                  <a:lnTo>
                    <a:pt x="313" y="93"/>
                  </a:lnTo>
                  <a:lnTo>
                    <a:pt x="277" y="81"/>
                  </a:lnTo>
                  <a:lnTo>
                    <a:pt x="240" y="67"/>
                  </a:lnTo>
                  <a:lnTo>
                    <a:pt x="205" y="52"/>
                  </a:lnTo>
                  <a:lnTo>
                    <a:pt x="170" y="36"/>
                  </a:lnTo>
                  <a:lnTo>
                    <a:pt x="135" y="20"/>
                  </a:lnTo>
                  <a:lnTo>
                    <a:pt x="102" y="2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38" y="210"/>
                  </a:lnTo>
                  <a:lnTo>
                    <a:pt x="78" y="230"/>
                  </a:lnTo>
                  <a:lnTo>
                    <a:pt x="119" y="249"/>
                  </a:lnTo>
                  <a:lnTo>
                    <a:pt x="162" y="266"/>
                  </a:lnTo>
                  <a:lnTo>
                    <a:pt x="204" y="282"/>
                  </a:lnTo>
                  <a:lnTo>
                    <a:pt x="246" y="297"/>
                  </a:lnTo>
                  <a:lnTo>
                    <a:pt x="289" y="309"/>
                  </a:lnTo>
                  <a:lnTo>
                    <a:pt x="333" y="322"/>
                  </a:lnTo>
                  <a:lnTo>
                    <a:pt x="377" y="332"/>
                  </a:lnTo>
                  <a:lnTo>
                    <a:pt x="423" y="342"/>
                  </a:lnTo>
                  <a:lnTo>
                    <a:pt x="469" y="350"/>
                  </a:lnTo>
                  <a:lnTo>
                    <a:pt x="514" y="356"/>
                  </a:lnTo>
                  <a:lnTo>
                    <a:pt x="560" y="362"/>
                  </a:lnTo>
                  <a:lnTo>
                    <a:pt x="608" y="365"/>
                  </a:lnTo>
                  <a:lnTo>
                    <a:pt x="655" y="367"/>
                  </a:lnTo>
                  <a:lnTo>
                    <a:pt x="703" y="368"/>
                  </a:lnTo>
                  <a:lnTo>
                    <a:pt x="703" y="368"/>
                  </a:lnTo>
                  <a:lnTo>
                    <a:pt x="751" y="367"/>
                  </a:lnTo>
                  <a:lnTo>
                    <a:pt x="797" y="365"/>
                  </a:lnTo>
                  <a:lnTo>
                    <a:pt x="845" y="362"/>
                  </a:lnTo>
                  <a:lnTo>
                    <a:pt x="892" y="356"/>
                  </a:lnTo>
                  <a:lnTo>
                    <a:pt x="938" y="349"/>
                  </a:lnTo>
                  <a:lnTo>
                    <a:pt x="983" y="341"/>
                  </a:lnTo>
                  <a:lnTo>
                    <a:pt x="1029" y="332"/>
                  </a:lnTo>
                  <a:lnTo>
                    <a:pt x="1073" y="321"/>
                  </a:lnTo>
                  <a:lnTo>
                    <a:pt x="1118" y="308"/>
                  </a:lnTo>
                  <a:lnTo>
                    <a:pt x="1161" y="294"/>
                  </a:lnTo>
                  <a:lnTo>
                    <a:pt x="1205" y="279"/>
                  </a:lnTo>
                  <a:lnTo>
                    <a:pt x="1247" y="263"/>
                  </a:lnTo>
                  <a:lnTo>
                    <a:pt x="1289" y="246"/>
                  </a:lnTo>
                  <a:lnTo>
                    <a:pt x="1330" y="227"/>
                  </a:lnTo>
                  <a:lnTo>
                    <a:pt x="1370" y="208"/>
                  </a:lnTo>
                  <a:lnTo>
                    <a:pt x="1410" y="186"/>
                  </a:lnTo>
                  <a:lnTo>
                    <a:pt x="1306" y="0"/>
                  </a:lnTo>
                  <a:lnTo>
                    <a:pt x="1306" y="0"/>
                  </a:lnTo>
                  <a:lnTo>
                    <a:pt x="1272" y="18"/>
                  </a:lnTo>
                  <a:lnTo>
                    <a:pt x="1238" y="35"/>
                  </a:lnTo>
                  <a:lnTo>
                    <a:pt x="1202" y="51"/>
                  </a:lnTo>
                  <a:lnTo>
                    <a:pt x="1167" y="66"/>
                  </a:lnTo>
                  <a:lnTo>
                    <a:pt x="1131" y="80"/>
                  </a:lnTo>
                  <a:lnTo>
                    <a:pt x="1094" y="92"/>
                  </a:lnTo>
                  <a:lnTo>
                    <a:pt x="1057" y="104"/>
                  </a:lnTo>
                  <a:lnTo>
                    <a:pt x="1019" y="114"/>
                  </a:lnTo>
                  <a:lnTo>
                    <a:pt x="981" y="123"/>
                  </a:lnTo>
                  <a:lnTo>
                    <a:pt x="942" y="132"/>
                  </a:lnTo>
                  <a:lnTo>
                    <a:pt x="903" y="139"/>
                  </a:lnTo>
                  <a:lnTo>
                    <a:pt x="863" y="145"/>
                  </a:lnTo>
                  <a:lnTo>
                    <a:pt x="824" y="149"/>
                  </a:lnTo>
                  <a:lnTo>
                    <a:pt x="784" y="153"/>
                  </a:lnTo>
                  <a:lnTo>
                    <a:pt x="743" y="154"/>
                  </a:lnTo>
                  <a:lnTo>
                    <a:pt x="703" y="155"/>
                  </a:lnTo>
                  <a:lnTo>
                    <a:pt x="703" y="155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2" name="Freeform 56">
              <a:extLst>
                <a:ext uri="{FF2B5EF4-FFF2-40B4-BE49-F238E27FC236}">
                  <a16:creationId xmlns:a16="http://schemas.microsoft.com/office/drawing/2014/main" id="{F5BDCFF9-4B37-BA42-AA6A-FCE7BABD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6760228"/>
              <a:ext cx="269199" cy="411849"/>
            </a:xfrm>
            <a:custGeom>
              <a:avLst/>
              <a:gdLst>
                <a:gd name="T0" fmla="*/ 709 w 819"/>
                <a:gd name="T1" fmla="*/ 0 h 1252"/>
                <a:gd name="T2" fmla="*/ 670 w 819"/>
                <a:gd name="T3" fmla="*/ 24 h 1252"/>
                <a:gd name="T4" fmla="*/ 594 w 819"/>
                <a:gd name="T5" fmla="*/ 76 h 1252"/>
                <a:gd name="T6" fmla="*/ 521 w 819"/>
                <a:gd name="T7" fmla="*/ 135 h 1252"/>
                <a:gd name="T8" fmla="*/ 453 w 819"/>
                <a:gd name="T9" fmla="*/ 196 h 1252"/>
                <a:gd name="T10" fmla="*/ 389 w 819"/>
                <a:gd name="T11" fmla="*/ 261 h 1252"/>
                <a:gd name="T12" fmla="*/ 329 w 819"/>
                <a:gd name="T13" fmla="*/ 331 h 1252"/>
                <a:gd name="T14" fmla="*/ 273 w 819"/>
                <a:gd name="T15" fmla="*/ 405 h 1252"/>
                <a:gd name="T16" fmla="*/ 221 w 819"/>
                <a:gd name="T17" fmla="*/ 481 h 1252"/>
                <a:gd name="T18" fmla="*/ 174 w 819"/>
                <a:gd name="T19" fmla="*/ 561 h 1252"/>
                <a:gd name="T20" fmla="*/ 133 w 819"/>
                <a:gd name="T21" fmla="*/ 645 h 1252"/>
                <a:gd name="T22" fmla="*/ 97 w 819"/>
                <a:gd name="T23" fmla="*/ 731 h 1252"/>
                <a:gd name="T24" fmla="*/ 66 w 819"/>
                <a:gd name="T25" fmla="*/ 820 h 1252"/>
                <a:gd name="T26" fmla="*/ 41 w 819"/>
                <a:gd name="T27" fmla="*/ 912 h 1252"/>
                <a:gd name="T28" fmla="*/ 22 w 819"/>
                <a:gd name="T29" fmla="*/ 1005 h 1252"/>
                <a:gd name="T30" fmla="*/ 8 w 819"/>
                <a:gd name="T31" fmla="*/ 1101 h 1252"/>
                <a:gd name="T32" fmla="*/ 1 w 819"/>
                <a:gd name="T33" fmla="*/ 1199 h 1252"/>
                <a:gd name="T34" fmla="*/ 213 w 819"/>
                <a:gd name="T35" fmla="*/ 1252 h 1252"/>
                <a:gd name="T36" fmla="*/ 214 w 819"/>
                <a:gd name="T37" fmla="*/ 1210 h 1252"/>
                <a:gd name="T38" fmla="*/ 220 w 819"/>
                <a:gd name="T39" fmla="*/ 1126 h 1252"/>
                <a:gd name="T40" fmla="*/ 232 w 819"/>
                <a:gd name="T41" fmla="*/ 1044 h 1252"/>
                <a:gd name="T42" fmla="*/ 247 w 819"/>
                <a:gd name="T43" fmla="*/ 964 h 1252"/>
                <a:gd name="T44" fmla="*/ 269 w 819"/>
                <a:gd name="T45" fmla="*/ 886 h 1252"/>
                <a:gd name="T46" fmla="*/ 295 w 819"/>
                <a:gd name="T47" fmla="*/ 810 h 1252"/>
                <a:gd name="T48" fmla="*/ 326 w 819"/>
                <a:gd name="T49" fmla="*/ 736 h 1252"/>
                <a:gd name="T50" fmla="*/ 362 w 819"/>
                <a:gd name="T51" fmla="*/ 665 h 1252"/>
                <a:gd name="T52" fmla="*/ 402 w 819"/>
                <a:gd name="T53" fmla="*/ 596 h 1252"/>
                <a:gd name="T54" fmla="*/ 446 w 819"/>
                <a:gd name="T55" fmla="*/ 531 h 1252"/>
                <a:gd name="T56" fmla="*/ 494 w 819"/>
                <a:gd name="T57" fmla="*/ 468 h 1252"/>
                <a:gd name="T58" fmla="*/ 545 w 819"/>
                <a:gd name="T59" fmla="*/ 408 h 1252"/>
                <a:gd name="T60" fmla="*/ 600 w 819"/>
                <a:gd name="T61" fmla="*/ 351 h 1252"/>
                <a:gd name="T62" fmla="*/ 659 w 819"/>
                <a:gd name="T63" fmla="*/ 299 h 1252"/>
                <a:gd name="T64" fmla="*/ 721 w 819"/>
                <a:gd name="T65" fmla="*/ 250 h 1252"/>
                <a:gd name="T66" fmla="*/ 786 w 819"/>
                <a:gd name="T67" fmla="*/ 205 h 1252"/>
                <a:gd name="T68" fmla="*/ 819 w 819"/>
                <a:gd name="T69" fmla="*/ 184 h 1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19" h="1252">
                  <a:moveTo>
                    <a:pt x="819" y="184"/>
                  </a:moveTo>
                  <a:lnTo>
                    <a:pt x="709" y="0"/>
                  </a:lnTo>
                  <a:lnTo>
                    <a:pt x="709" y="0"/>
                  </a:lnTo>
                  <a:lnTo>
                    <a:pt x="670" y="24"/>
                  </a:lnTo>
                  <a:lnTo>
                    <a:pt x="631" y="50"/>
                  </a:lnTo>
                  <a:lnTo>
                    <a:pt x="594" y="76"/>
                  </a:lnTo>
                  <a:lnTo>
                    <a:pt x="557" y="105"/>
                  </a:lnTo>
                  <a:lnTo>
                    <a:pt x="521" y="135"/>
                  </a:lnTo>
                  <a:lnTo>
                    <a:pt x="487" y="164"/>
                  </a:lnTo>
                  <a:lnTo>
                    <a:pt x="453" y="196"/>
                  </a:lnTo>
                  <a:lnTo>
                    <a:pt x="420" y="228"/>
                  </a:lnTo>
                  <a:lnTo>
                    <a:pt x="389" y="261"/>
                  </a:lnTo>
                  <a:lnTo>
                    <a:pt x="358" y="295"/>
                  </a:lnTo>
                  <a:lnTo>
                    <a:pt x="329" y="331"/>
                  </a:lnTo>
                  <a:lnTo>
                    <a:pt x="300" y="367"/>
                  </a:lnTo>
                  <a:lnTo>
                    <a:pt x="273" y="405"/>
                  </a:lnTo>
                  <a:lnTo>
                    <a:pt x="246" y="443"/>
                  </a:lnTo>
                  <a:lnTo>
                    <a:pt x="221" y="481"/>
                  </a:lnTo>
                  <a:lnTo>
                    <a:pt x="197" y="521"/>
                  </a:lnTo>
                  <a:lnTo>
                    <a:pt x="174" y="561"/>
                  </a:lnTo>
                  <a:lnTo>
                    <a:pt x="153" y="604"/>
                  </a:lnTo>
                  <a:lnTo>
                    <a:pt x="133" y="645"/>
                  </a:lnTo>
                  <a:lnTo>
                    <a:pt x="114" y="688"/>
                  </a:lnTo>
                  <a:lnTo>
                    <a:pt x="97" y="731"/>
                  </a:lnTo>
                  <a:lnTo>
                    <a:pt x="81" y="776"/>
                  </a:lnTo>
                  <a:lnTo>
                    <a:pt x="66" y="820"/>
                  </a:lnTo>
                  <a:lnTo>
                    <a:pt x="52" y="866"/>
                  </a:lnTo>
                  <a:lnTo>
                    <a:pt x="41" y="912"/>
                  </a:lnTo>
                  <a:lnTo>
                    <a:pt x="31" y="959"/>
                  </a:lnTo>
                  <a:lnTo>
                    <a:pt x="22" y="1005"/>
                  </a:lnTo>
                  <a:lnTo>
                    <a:pt x="14" y="1053"/>
                  </a:lnTo>
                  <a:lnTo>
                    <a:pt x="8" y="1101"/>
                  </a:lnTo>
                  <a:lnTo>
                    <a:pt x="3" y="1150"/>
                  </a:lnTo>
                  <a:lnTo>
                    <a:pt x="1" y="1199"/>
                  </a:lnTo>
                  <a:lnTo>
                    <a:pt x="0" y="1249"/>
                  </a:lnTo>
                  <a:lnTo>
                    <a:pt x="213" y="1252"/>
                  </a:lnTo>
                  <a:lnTo>
                    <a:pt x="213" y="1252"/>
                  </a:lnTo>
                  <a:lnTo>
                    <a:pt x="214" y="1210"/>
                  </a:lnTo>
                  <a:lnTo>
                    <a:pt x="217" y="1167"/>
                  </a:lnTo>
                  <a:lnTo>
                    <a:pt x="220" y="1126"/>
                  </a:lnTo>
                  <a:lnTo>
                    <a:pt x="225" y="1085"/>
                  </a:lnTo>
                  <a:lnTo>
                    <a:pt x="232" y="1044"/>
                  </a:lnTo>
                  <a:lnTo>
                    <a:pt x="240" y="1004"/>
                  </a:lnTo>
                  <a:lnTo>
                    <a:pt x="247" y="964"/>
                  </a:lnTo>
                  <a:lnTo>
                    <a:pt x="258" y="924"/>
                  </a:lnTo>
                  <a:lnTo>
                    <a:pt x="269" y="886"/>
                  </a:lnTo>
                  <a:lnTo>
                    <a:pt x="282" y="848"/>
                  </a:lnTo>
                  <a:lnTo>
                    <a:pt x="295" y="810"/>
                  </a:lnTo>
                  <a:lnTo>
                    <a:pt x="310" y="773"/>
                  </a:lnTo>
                  <a:lnTo>
                    <a:pt x="326" y="736"/>
                  </a:lnTo>
                  <a:lnTo>
                    <a:pt x="343" y="700"/>
                  </a:lnTo>
                  <a:lnTo>
                    <a:pt x="362" y="665"/>
                  </a:lnTo>
                  <a:lnTo>
                    <a:pt x="381" y="630"/>
                  </a:lnTo>
                  <a:lnTo>
                    <a:pt x="402" y="596"/>
                  </a:lnTo>
                  <a:lnTo>
                    <a:pt x="423" y="563"/>
                  </a:lnTo>
                  <a:lnTo>
                    <a:pt x="446" y="531"/>
                  </a:lnTo>
                  <a:lnTo>
                    <a:pt x="469" y="499"/>
                  </a:lnTo>
                  <a:lnTo>
                    <a:pt x="494" y="468"/>
                  </a:lnTo>
                  <a:lnTo>
                    <a:pt x="519" y="437"/>
                  </a:lnTo>
                  <a:lnTo>
                    <a:pt x="545" y="408"/>
                  </a:lnTo>
                  <a:lnTo>
                    <a:pt x="573" y="380"/>
                  </a:lnTo>
                  <a:lnTo>
                    <a:pt x="600" y="351"/>
                  </a:lnTo>
                  <a:lnTo>
                    <a:pt x="630" y="325"/>
                  </a:lnTo>
                  <a:lnTo>
                    <a:pt x="659" y="299"/>
                  </a:lnTo>
                  <a:lnTo>
                    <a:pt x="689" y="274"/>
                  </a:lnTo>
                  <a:lnTo>
                    <a:pt x="721" y="250"/>
                  </a:lnTo>
                  <a:lnTo>
                    <a:pt x="753" y="227"/>
                  </a:lnTo>
                  <a:lnTo>
                    <a:pt x="786" y="205"/>
                  </a:lnTo>
                  <a:lnTo>
                    <a:pt x="819" y="184"/>
                  </a:lnTo>
                  <a:lnTo>
                    <a:pt x="819" y="184"/>
                  </a:lnTo>
                  <a:close/>
                </a:path>
              </a:pathLst>
            </a:custGeom>
            <a:solidFill>
              <a:srgbClr val="00B0E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3" name="Freeform 57">
              <a:extLst>
                <a:ext uri="{FF2B5EF4-FFF2-40B4-BE49-F238E27FC236}">
                  <a16:creationId xmlns:a16="http://schemas.microsoft.com/office/drawing/2014/main" id="{3961B881-4BA8-7044-8987-81C4E9DE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8911" y="7183582"/>
              <a:ext cx="276100" cy="407248"/>
            </a:xfrm>
            <a:custGeom>
              <a:avLst/>
              <a:gdLst>
                <a:gd name="T0" fmla="*/ 0 w 835"/>
                <a:gd name="T1" fmla="*/ 3 h 1235"/>
                <a:gd name="T2" fmla="*/ 1 w 835"/>
                <a:gd name="T3" fmla="*/ 52 h 1235"/>
                <a:gd name="T4" fmla="*/ 10 w 835"/>
                <a:gd name="T5" fmla="*/ 149 h 1235"/>
                <a:gd name="T6" fmla="*/ 25 w 835"/>
                <a:gd name="T7" fmla="*/ 244 h 1235"/>
                <a:gd name="T8" fmla="*/ 46 w 835"/>
                <a:gd name="T9" fmla="*/ 336 h 1235"/>
                <a:gd name="T10" fmla="*/ 73 w 835"/>
                <a:gd name="T11" fmla="*/ 426 h 1235"/>
                <a:gd name="T12" fmla="*/ 105 w 835"/>
                <a:gd name="T13" fmla="*/ 514 h 1235"/>
                <a:gd name="T14" fmla="*/ 143 w 835"/>
                <a:gd name="T15" fmla="*/ 600 h 1235"/>
                <a:gd name="T16" fmla="*/ 185 w 835"/>
                <a:gd name="T17" fmla="*/ 682 h 1235"/>
                <a:gd name="T18" fmla="*/ 233 w 835"/>
                <a:gd name="T19" fmla="*/ 761 h 1235"/>
                <a:gd name="T20" fmla="*/ 284 w 835"/>
                <a:gd name="T21" fmla="*/ 837 h 1235"/>
                <a:gd name="T22" fmla="*/ 341 w 835"/>
                <a:gd name="T23" fmla="*/ 909 h 1235"/>
                <a:gd name="T24" fmla="*/ 403 w 835"/>
                <a:gd name="T25" fmla="*/ 978 h 1235"/>
                <a:gd name="T26" fmla="*/ 468 w 835"/>
                <a:gd name="T27" fmla="*/ 1043 h 1235"/>
                <a:gd name="T28" fmla="*/ 537 w 835"/>
                <a:gd name="T29" fmla="*/ 1103 h 1235"/>
                <a:gd name="T30" fmla="*/ 609 w 835"/>
                <a:gd name="T31" fmla="*/ 1159 h 1235"/>
                <a:gd name="T32" fmla="*/ 686 w 835"/>
                <a:gd name="T33" fmla="*/ 1211 h 1235"/>
                <a:gd name="T34" fmla="*/ 835 w 835"/>
                <a:gd name="T35" fmla="*/ 1050 h 1235"/>
                <a:gd name="T36" fmla="*/ 801 w 835"/>
                <a:gd name="T37" fmla="*/ 1029 h 1235"/>
                <a:gd name="T38" fmla="*/ 736 w 835"/>
                <a:gd name="T39" fmla="*/ 986 h 1235"/>
                <a:gd name="T40" fmla="*/ 673 w 835"/>
                <a:gd name="T41" fmla="*/ 938 h 1235"/>
                <a:gd name="T42" fmla="*/ 615 w 835"/>
                <a:gd name="T43" fmla="*/ 886 h 1235"/>
                <a:gd name="T44" fmla="*/ 559 w 835"/>
                <a:gd name="T45" fmla="*/ 832 h 1235"/>
                <a:gd name="T46" fmla="*/ 507 w 835"/>
                <a:gd name="T47" fmla="*/ 772 h 1235"/>
                <a:gd name="T48" fmla="*/ 458 w 835"/>
                <a:gd name="T49" fmla="*/ 711 h 1235"/>
                <a:gd name="T50" fmla="*/ 413 w 835"/>
                <a:gd name="T51" fmla="*/ 647 h 1235"/>
                <a:gd name="T52" fmla="*/ 373 w 835"/>
                <a:gd name="T53" fmla="*/ 579 h 1235"/>
                <a:gd name="T54" fmla="*/ 337 w 835"/>
                <a:gd name="T55" fmla="*/ 509 h 1235"/>
                <a:gd name="T56" fmla="*/ 305 w 835"/>
                <a:gd name="T57" fmla="*/ 437 h 1235"/>
                <a:gd name="T58" fmla="*/ 277 w 835"/>
                <a:gd name="T59" fmla="*/ 361 h 1235"/>
                <a:gd name="T60" fmla="*/ 254 w 835"/>
                <a:gd name="T61" fmla="*/ 284 h 1235"/>
                <a:gd name="T62" fmla="*/ 236 w 835"/>
                <a:gd name="T63" fmla="*/ 205 h 1235"/>
                <a:gd name="T64" fmla="*/ 224 w 835"/>
                <a:gd name="T65" fmla="*/ 124 h 1235"/>
                <a:gd name="T66" fmla="*/ 216 w 835"/>
                <a:gd name="T67" fmla="*/ 42 h 1235"/>
                <a:gd name="T68" fmla="*/ 213 w 835"/>
                <a:gd name="T69" fmla="*/ 0 h 1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5" h="1235">
                  <a:moveTo>
                    <a:pt x="213" y="0"/>
                  </a:moveTo>
                  <a:lnTo>
                    <a:pt x="0" y="3"/>
                  </a:lnTo>
                  <a:lnTo>
                    <a:pt x="0" y="3"/>
                  </a:lnTo>
                  <a:lnTo>
                    <a:pt x="1" y="52"/>
                  </a:lnTo>
                  <a:lnTo>
                    <a:pt x="6" y="101"/>
                  </a:lnTo>
                  <a:lnTo>
                    <a:pt x="10" y="149"/>
                  </a:lnTo>
                  <a:lnTo>
                    <a:pt x="17" y="197"/>
                  </a:lnTo>
                  <a:lnTo>
                    <a:pt x="25" y="244"/>
                  </a:lnTo>
                  <a:lnTo>
                    <a:pt x="35" y="291"/>
                  </a:lnTo>
                  <a:lnTo>
                    <a:pt x="46" y="336"/>
                  </a:lnTo>
                  <a:lnTo>
                    <a:pt x="58" y="382"/>
                  </a:lnTo>
                  <a:lnTo>
                    <a:pt x="73" y="426"/>
                  </a:lnTo>
                  <a:lnTo>
                    <a:pt x="88" y="471"/>
                  </a:lnTo>
                  <a:lnTo>
                    <a:pt x="105" y="514"/>
                  </a:lnTo>
                  <a:lnTo>
                    <a:pt x="123" y="558"/>
                  </a:lnTo>
                  <a:lnTo>
                    <a:pt x="143" y="600"/>
                  </a:lnTo>
                  <a:lnTo>
                    <a:pt x="163" y="641"/>
                  </a:lnTo>
                  <a:lnTo>
                    <a:pt x="185" y="682"/>
                  </a:lnTo>
                  <a:lnTo>
                    <a:pt x="208" y="722"/>
                  </a:lnTo>
                  <a:lnTo>
                    <a:pt x="233" y="761"/>
                  </a:lnTo>
                  <a:lnTo>
                    <a:pt x="258" y="800"/>
                  </a:lnTo>
                  <a:lnTo>
                    <a:pt x="284" y="837"/>
                  </a:lnTo>
                  <a:lnTo>
                    <a:pt x="313" y="874"/>
                  </a:lnTo>
                  <a:lnTo>
                    <a:pt x="341" y="909"/>
                  </a:lnTo>
                  <a:lnTo>
                    <a:pt x="372" y="945"/>
                  </a:lnTo>
                  <a:lnTo>
                    <a:pt x="403" y="978"/>
                  </a:lnTo>
                  <a:lnTo>
                    <a:pt x="435" y="1011"/>
                  </a:lnTo>
                  <a:lnTo>
                    <a:pt x="468" y="1043"/>
                  </a:lnTo>
                  <a:lnTo>
                    <a:pt x="502" y="1074"/>
                  </a:lnTo>
                  <a:lnTo>
                    <a:pt x="537" y="1103"/>
                  </a:lnTo>
                  <a:lnTo>
                    <a:pt x="573" y="1132"/>
                  </a:lnTo>
                  <a:lnTo>
                    <a:pt x="609" y="1159"/>
                  </a:lnTo>
                  <a:lnTo>
                    <a:pt x="648" y="1185"/>
                  </a:lnTo>
                  <a:lnTo>
                    <a:pt x="686" y="1211"/>
                  </a:lnTo>
                  <a:lnTo>
                    <a:pt x="726" y="1235"/>
                  </a:lnTo>
                  <a:lnTo>
                    <a:pt x="835" y="1050"/>
                  </a:lnTo>
                  <a:lnTo>
                    <a:pt x="835" y="1050"/>
                  </a:lnTo>
                  <a:lnTo>
                    <a:pt x="801" y="1029"/>
                  </a:lnTo>
                  <a:lnTo>
                    <a:pt x="768" y="1007"/>
                  </a:lnTo>
                  <a:lnTo>
                    <a:pt x="736" y="986"/>
                  </a:lnTo>
                  <a:lnTo>
                    <a:pt x="704" y="962"/>
                  </a:lnTo>
                  <a:lnTo>
                    <a:pt x="673" y="938"/>
                  </a:lnTo>
                  <a:lnTo>
                    <a:pt x="644" y="913"/>
                  </a:lnTo>
                  <a:lnTo>
                    <a:pt x="615" y="886"/>
                  </a:lnTo>
                  <a:lnTo>
                    <a:pt x="587" y="859"/>
                  </a:lnTo>
                  <a:lnTo>
                    <a:pt x="559" y="832"/>
                  </a:lnTo>
                  <a:lnTo>
                    <a:pt x="532" y="802"/>
                  </a:lnTo>
                  <a:lnTo>
                    <a:pt x="507" y="772"/>
                  </a:lnTo>
                  <a:lnTo>
                    <a:pt x="482" y="743"/>
                  </a:lnTo>
                  <a:lnTo>
                    <a:pt x="458" y="711"/>
                  </a:lnTo>
                  <a:lnTo>
                    <a:pt x="435" y="679"/>
                  </a:lnTo>
                  <a:lnTo>
                    <a:pt x="413" y="647"/>
                  </a:lnTo>
                  <a:lnTo>
                    <a:pt x="393" y="614"/>
                  </a:lnTo>
                  <a:lnTo>
                    <a:pt x="373" y="579"/>
                  </a:lnTo>
                  <a:lnTo>
                    <a:pt x="354" y="544"/>
                  </a:lnTo>
                  <a:lnTo>
                    <a:pt x="337" y="509"/>
                  </a:lnTo>
                  <a:lnTo>
                    <a:pt x="320" y="473"/>
                  </a:lnTo>
                  <a:lnTo>
                    <a:pt x="305" y="437"/>
                  </a:lnTo>
                  <a:lnTo>
                    <a:pt x="290" y="399"/>
                  </a:lnTo>
                  <a:lnTo>
                    <a:pt x="277" y="361"/>
                  </a:lnTo>
                  <a:lnTo>
                    <a:pt x="265" y="323"/>
                  </a:lnTo>
                  <a:lnTo>
                    <a:pt x="254" y="284"/>
                  </a:lnTo>
                  <a:lnTo>
                    <a:pt x="244" y="245"/>
                  </a:lnTo>
                  <a:lnTo>
                    <a:pt x="236" y="205"/>
                  </a:lnTo>
                  <a:lnTo>
                    <a:pt x="229" y="165"/>
                  </a:lnTo>
                  <a:lnTo>
                    <a:pt x="224" y="124"/>
                  </a:lnTo>
                  <a:lnTo>
                    <a:pt x="219" y="83"/>
                  </a:lnTo>
                  <a:lnTo>
                    <a:pt x="216" y="42"/>
                  </a:lnTo>
                  <a:lnTo>
                    <a:pt x="213" y="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  <p:sp>
          <p:nvSpPr>
            <p:cNvPr id="94" name="Freeform 58">
              <a:extLst>
                <a:ext uri="{FF2B5EF4-FFF2-40B4-BE49-F238E27FC236}">
                  <a16:creationId xmlns:a16="http://schemas.microsoft.com/office/drawing/2014/main" id="{B662867F-6016-7440-A4A8-959AD6CE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1464" y="7183582"/>
              <a:ext cx="273801" cy="404947"/>
            </a:xfrm>
            <a:custGeom>
              <a:avLst/>
              <a:gdLst>
                <a:gd name="T0" fmla="*/ 111 w 831"/>
                <a:gd name="T1" fmla="*/ 1231 h 1231"/>
                <a:gd name="T2" fmla="*/ 150 w 831"/>
                <a:gd name="T3" fmla="*/ 1207 h 1231"/>
                <a:gd name="T4" fmla="*/ 226 w 831"/>
                <a:gd name="T5" fmla="*/ 1156 h 1231"/>
                <a:gd name="T6" fmla="*/ 298 w 831"/>
                <a:gd name="T7" fmla="*/ 1100 h 1231"/>
                <a:gd name="T8" fmla="*/ 367 w 831"/>
                <a:gd name="T9" fmla="*/ 1039 h 1231"/>
                <a:gd name="T10" fmla="*/ 432 w 831"/>
                <a:gd name="T11" fmla="*/ 974 h 1231"/>
                <a:gd name="T12" fmla="*/ 492 w 831"/>
                <a:gd name="T13" fmla="*/ 906 h 1231"/>
                <a:gd name="T14" fmla="*/ 548 w 831"/>
                <a:gd name="T15" fmla="*/ 834 h 1231"/>
                <a:gd name="T16" fmla="*/ 600 w 831"/>
                <a:gd name="T17" fmla="*/ 759 h 1231"/>
                <a:gd name="T18" fmla="*/ 647 w 831"/>
                <a:gd name="T19" fmla="*/ 680 h 1231"/>
                <a:gd name="T20" fmla="*/ 689 w 831"/>
                <a:gd name="T21" fmla="*/ 598 h 1231"/>
                <a:gd name="T22" fmla="*/ 727 w 831"/>
                <a:gd name="T23" fmla="*/ 513 h 1231"/>
                <a:gd name="T24" fmla="*/ 759 w 831"/>
                <a:gd name="T25" fmla="*/ 425 h 1231"/>
                <a:gd name="T26" fmla="*/ 785 w 831"/>
                <a:gd name="T27" fmla="*/ 335 h 1231"/>
                <a:gd name="T28" fmla="*/ 806 w 831"/>
                <a:gd name="T29" fmla="*/ 243 h 1231"/>
                <a:gd name="T30" fmla="*/ 821 w 831"/>
                <a:gd name="T31" fmla="*/ 148 h 1231"/>
                <a:gd name="T32" fmla="*/ 830 w 831"/>
                <a:gd name="T33" fmla="*/ 52 h 1231"/>
                <a:gd name="T34" fmla="*/ 618 w 831"/>
                <a:gd name="T35" fmla="*/ 0 h 1231"/>
                <a:gd name="T36" fmla="*/ 615 w 831"/>
                <a:gd name="T37" fmla="*/ 42 h 1231"/>
                <a:gd name="T38" fmla="*/ 608 w 831"/>
                <a:gd name="T39" fmla="*/ 124 h 1231"/>
                <a:gd name="T40" fmla="*/ 595 w 831"/>
                <a:gd name="T41" fmla="*/ 204 h 1231"/>
                <a:gd name="T42" fmla="*/ 578 w 831"/>
                <a:gd name="T43" fmla="*/ 283 h 1231"/>
                <a:gd name="T44" fmla="*/ 555 w 831"/>
                <a:gd name="T45" fmla="*/ 360 h 1231"/>
                <a:gd name="T46" fmla="*/ 527 w 831"/>
                <a:gd name="T47" fmla="*/ 434 h 1231"/>
                <a:gd name="T48" fmla="*/ 495 w 831"/>
                <a:gd name="T49" fmla="*/ 508 h 1231"/>
                <a:gd name="T50" fmla="*/ 459 w 831"/>
                <a:gd name="T51" fmla="*/ 577 h 1231"/>
                <a:gd name="T52" fmla="*/ 419 w 831"/>
                <a:gd name="T53" fmla="*/ 644 h 1231"/>
                <a:gd name="T54" fmla="*/ 375 w 831"/>
                <a:gd name="T55" fmla="*/ 708 h 1231"/>
                <a:gd name="T56" fmla="*/ 327 w 831"/>
                <a:gd name="T57" fmla="*/ 770 h 1231"/>
                <a:gd name="T58" fmla="*/ 275 w 831"/>
                <a:gd name="T59" fmla="*/ 828 h 1231"/>
                <a:gd name="T60" fmla="*/ 219 w 831"/>
                <a:gd name="T61" fmla="*/ 883 h 1231"/>
                <a:gd name="T62" fmla="*/ 161 w 831"/>
                <a:gd name="T63" fmla="*/ 934 h 1231"/>
                <a:gd name="T64" fmla="*/ 98 w 831"/>
                <a:gd name="T65" fmla="*/ 982 h 1231"/>
                <a:gd name="T66" fmla="*/ 34 w 831"/>
                <a:gd name="T67" fmla="*/ 1027 h 1231"/>
                <a:gd name="T68" fmla="*/ 0 w 831"/>
                <a:gd name="T69" fmla="*/ 1047 h 1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31" h="1231">
                  <a:moveTo>
                    <a:pt x="0" y="1047"/>
                  </a:moveTo>
                  <a:lnTo>
                    <a:pt x="111" y="1231"/>
                  </a:lnTo>
                  <a:lnTo>
                    <a:pt x="111" y="1231"/>
                  </a:lnTo>
                  <a:lnTo>
                    <a:pt x="150" y="1207"/>
                  </a:lnTo>
                  <a:lnTo>
                    <a:pt x="189" y="1182"/>
                  </a:lnTo>
                  <a:lnTo>
                    <a:pt x="226" y="1156"/>
                  </a:lnTo>
                  <a:lnTo>
                    <a:pt x="263" y="1128"/>
                  </a:lnTo>
                  <a:lnTo>
                    <a:pt x="298" y="1100"/>
                  </a:lnTo>
                  <a:lnTo>
                    <a:pt x="332" y="1070"/>
                  </a:lnTo>
                  <a:lnTo>
                    <a:pt x="367" y="1039"/>
                  </a:lnTo>
                  <a:lnTo>
                    <a:pt x="400" y="1007"/>
                  </a:lnTo>
                  <a:lnTo>
                    <a:pt x="432" y="974"/>
                  </a:lnTo>
                  <a:lnTo>
                    <a:pt x="462" y="941"/>
                  </a:lnTo>
                  <a:lnTo>
                    <a:pt x="492" y="906"/>
                  </a:lnTo>
                  <a:lnTo>
                    <a:pt x="521" y="870"/>
                  </a:lnTo>
                  <a:lnTo>
                    <a:pt x="548" y="834"/>
                  </a:lnTo>
                  <a:lnTo>
                    <a:pt x="575" y="797"/>
                  </a:lnTo>
                  <a:lnTo>
                    <a:pt x="600" y="759"/>
                  </a:lnTo>
                  <a:lnTo>
                    <a:pt x="624" y="720"/>
                  </a:lnTo>
                  <a:lnTo>
                    <a:pt x="647" y="680"/>
                  </a:lnTo>
                  <a:lnTo>
                    <a:pt x="669" y="639"/>
                  </a:lnTo>
                  <a:lnTo>
                    <a:pt x="689" y="598"/>
                  </a:lnTo>
                  <a:lnTo>
                    <a:pt x="709" y="555"/>
                  </a:lnTo>
                  <a:lnTo>
                    <a:pt x="727" y="513"/>
                  </a:lnTo>
                  <a:lnTo>
                    <a:pt x="743" y="470"/>
                  </a:lnTo>
                  <a:lnTo>
                    <a:pt x="759" y="425"/>
                  </a:lnTo>
                  <a:lnTo>
                    <a:pt x="773" y="381"/>
                  </a:lnTo>
                  <a:lnTo>
                    <a:pt x="785" y="335"/>
                  </a:lnTo>
                  <a:lnTo>
                    <a:pt x="797" y="290"/>
                  </a:lnTo>
                  <a:lnTo>
                    <a:pt x="806" y="243"/>
                  </a:lnTo>
                  <a:lnTo>
                    <a:pt x="814" y="196"/>
                  </a:lnTo>
                  <a:lnTo>
                    <a:pt x="821" y="148"/>
                  </a:lnTo>
                  <a:lnTo>
                    <a:pt x="826" y="100"/>
                  </a:lnTo>
                  <a:lnTo>
                    <a:pt x="830" y="52"/>
                  </a:lnTo>
                  <a:lnTo>
                    <a:pt x="831" y="3"/>
                  </a:lnTo>
                  <a:lnTo>
                    <a:pt x="618" y="0"/>
                  </a:lnTo>
                  <a:lnTo>
                    <a:pt x="618" y="0"/>
                  </a:lnTo>
                  <a:lnTo>
                    <a:pt x="615" y="42"/>
                  </a:lnTo>
                  <a:lnTo>
                    <a:pt x="612" y="83"/>
                  </a:lnTo>
                  <a:lnTo>
                    <a:pt x="608" y="124"/>
                  </a:lnTo>
                  <a:lnTo>
                    <a:pt x="603" y="164"/>
                  </a:lnTo>
                  <a:lnTo>
                    <a:pt x="595" y="204"/>
                  </a:lnTo>
                  <a:lnTo>
                    <a:pt x="587" y="244"/>
                  </a:lnTo>
                  <a:lnTo>
                    <a:pt x="578" y="283"/>
                  </a:lnTo>
                  <a:lnTo>
                    <a:pt x="566" y="321"/>
                  </a:lnTo>
                  <a:lnTo>
                    <a:pt x="555" y="360"/>
                  </a:lnTo>
                  <a:lnTo>
                    <a:pt x="542" y="398"/>
                  </a:lnTo>
                  <a:lnTo>
                    <a:pt x="527" y="434"/>
                  </a:lnTo>
                  <a:lnTo>
                    <a:pt x="513" y="471"/>
                  </a:lnTo>
                  <a:lnTo>
                    <a:pt x="495" y="508"/>
                  </a:lnTo>
                  <a:lnTo>
                    <a:pt x="478" y="543"/>
                  </a:lnTo>
                  <a:lnTo>
                    <a:pt x="459" y="577"/>
                  </a:lnTo>
                  <a:lnTo>
                    <a:pt x="440" y="611"/>
                  </a:lnTo>
                  <a:lnTo>
                    <a:pt x="419" y="644"/>
                  </a:lnTo>
                  <a:lnTo>
                    <a:pt x="397" y="676"/>
                  </a:lnTo>
                  <a:lnTo>
                    <a:pt x="375" y="708"/>
                  </a:lnTo>
                  <a:lnTo>
                    <a:pt x="352" y="740"/>
                  </a:lnTo>
                  <a:lnTo>
                    <a:pt x="327" y="770"/>
                  </a:lnTo>
                  <a:lnTo>
                    <a:pt x="301" y="800"/>
                  </a:lnTo>
                  <a:lnTo>
                    <a:pt x="275" y="828"/>
                  </a:lnTo>
                  <a:lnTo>
                    <a:pt x="248" y="857"/>
                  </a:lnTo>
                  <a:lnTo>
                    <a:pt x="219" y="883"/>
                  </a:lnTo>
                  <a:lnTo>
                    <a:pt x="191" y="909"/>
                  </a:lnTo>
                  <a:lnTo>
                    <a:pt x="161" y="934"/>
                  </a:lnTo>
                  <a:lnTo>
                    <a:pt x="130" y="960"/>
                  </a:lnTo>
                  <a:lnTo>
                    <a:pt x="98" y="982"/>
                  </a:lnTo>
                  <a:lnTo>
                    <a:pt x="66" y="1005"/>
                  </a:lnTo>
                  <a:lnTo>
                    <a:pt x="34" y="1027"/>
                  </a:lnTo>
                  <a:lnTo>
                    <a:pt x="0" y="1047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FR" dirty="0">
                <a:latin typeface="Century Gothic" panose="020B0502020202020204" pitchFamily="34" charset="0"/>
              </a:endParaRPr>
            </a:p>
          </p:txBody>
        </p:sp>
      </p:grpSp>
      <p:pic>
        <p:nvPicPr>
          <p:cNvPr id="5128" name="Picture 8" descr="QR Code Guinness Marketing Campaign - just wish I could have gotten my hands on one of these pint glasses... Very cool">
            <a:extLst>
              <a:ext uri="{FF2B5EF4-FFF2-40B4-BE49-F238E27FC236}">
                <a16:creationId xmlns:a16="http://schemas.microsoft.com/office/drawing/2014/main" id="{E8A43C8D-E528-4D73-A9EE-A363ECC7D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704" b="93728" l="9877" r="89815">
                        <a14:foregroundMark x1="79630" y1="86585" x2="76543" y2="92334"/>
                        <a14:foregroundMark x1="76543" y1="92334" x2="24074" y2="91986"/>
                        <a14:foregroundMark x1="24074" y1="91986" x2="20370" y2="88676"/>
                        <a14:foregroundMark x1="79321" y1="90767" x2="75617" y2="93728"/>
                        <a14:foregroundMark x1="80556" y1="20209" x2="83951" y2="14634"/>
                        <a14:foregroundMark x1="83951" y1="14634" x2="83642" y2="8014"/>
                        <a14:foregroundMark x1="83642" y1="8014" x2="33951" y2="6969"/>
                        <a14:foregroundMark x1="33951" y1="6969" x2="13272" y2="9233"/>
                        <a14:foregroundMark x1="13889" y1="11672" x2="14506" y2="5923"/>
                        <a14:foregroundMark x1="14506" y1="5923" x2="34877" y2="3310"/>
                        <a14:foregroundMark x1="34877" y1="3310" x2="45988" y2="3136"/>
                        <a14:foregroundMark x1="45988" y1="3136" x2="77778" y2="4878"/>
                        <a14:foregroundMark x1="77778" y1="4878" x2="81481" y2="8014"/>
                        <a14:foregroundMark x1="21605" y1="93206" x2="24383" y2="93728"/>
                        <a14:foregroundMark x1="79321" y1="92857" x2="79938" y2="9372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49"/>
          <a:stretch/>
        </p:blipFill>
        <p:spPr bwMode="auto">
          <a:xfrm>
            <a:off x="13999447" y="4176274"/>
            <a:ext cx="4761922" cy="7841556"/>
          </a:xfrm>
          <a:prstGeom prst="rect">
            <a:avLst/>
          </a:prstGeom>
          <a:noFill/>
          <a:effectLst>
            <a:reflection blurRad="6350" stA="50000" endA="300" endPos="555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33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5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5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6" dur="5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8" dur="5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0" dur="5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4" dur="5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6" dur="5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repeatCount="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49 -0.01169 L 0.1585 -0.01169 " pathEditMode="relative" rAng="0" ptsTypes="AA">
                                      <p:cBhvr>
                                        <p:cTn id="62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7" y="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2" presetClass="entr" presetSubtype="9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4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4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5" grpId="0"/>
      <p:bldP spid="29" grpId="0" animBg="1"/>
      <p:bldP spid="30" grpId="0" animBg="1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hteck 9">
            <a:extLst>
              <a:ext uri="{FF2B5EF4-FFF2-40B4-BE49-F238E27FC236}">
                <a16:creationId xmlns:a16="http://schemas.microsoft.com/office/drawing/2014/main" id="{8027617D-EF36-7041-B927-252871CD436E}"/>
              </a:ext>
            </a:extLst>
          </p:cNvPr>
          <p:cNvSpPr/>
          <p:nvPr/>
        </p:nvSpPr>
        <p:spPr>
          <a:xfrm rot="16200000">
            <a:off x="5220124" y="-6002963"/>
            <a:ext cx="13718672" cy="25743879"/>
          </a:xfrm>
          <a:prstGeom prst="rect">
            <a:avLst/>
          </a:prstGeom>
          <a:blipFill dpi="0" rotWithShape="1">
            <a:blip r:embed="rId3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4B8251-D738-F54D-9C88-32F942D26278}"/>
              </a:ext>
            </a:extLst>
          </p:cNvPr>
          <p:cNvSpPr/>
          <p:nvPr/>
        </p:nvSpPr>
        <p:spPr>
          <a:xfrm>
            <a:off x="0" y="0"/>
            <a:ext cx="24377650" cy="6704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feld 24">
            <a:extLst>
              <a:ext uri="{FF2B5EF4-FFF2-40B4-BE49-F238E27FC236}">
                <a16:creationId xmlns:a16="http://schemas.microsoft.com/office/drawing/2014/main" id="{11F80A03-1EE5-2F49-97C9-BD71D6BA557D}"/>
              </a:ext>
            </a:extLst>
          </p:cNvPr>
          <p:cNvSpPr txBox="1"/>
          <p:nvPr/>
        </p:nvSpPr>
        <p:spPr>
          <a:xfrm>
            <a:off x="1455313" y="8229288"/>
            <a:ext cx="8538694" cy="3059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Mateusz Chodkowski</a:t>
            </a:r>
            <a:endParaRPr lang="en-US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endParaRPr lang="en-US" sz="3000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SENIOR SHAREPOINT DEVELOPER Z PRZEKROJOWYM DOŚWIADCZENIEM W SHAREPOINT, .NET, JS, ANGULAR,</a:t>
            </a:r>
            <a:r>
              <a:rPr lang="pl-PL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 REACT</a:t>
            </a:r>
            <a:r>
              <a:rPr lang="en-US" sz="3000" dirty="0">
                <a:solidFill>
                  <a:srgbClr val="FFFFFF"/>
                </a:solidFill>
                <a:latin typeface="Century Gothic" panose="020B0502020202020204" pitchFamily="34" charset="0"/>
              </a:rPr>
              <a:t> SPFX. </a:t>
            </a:r>
            <a:endParaRPr lang="de-DE" sz="3000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02" name="Halber Rahmen 13">
            <a:extLst>
              <a:ext uri="{FF2B5EF4-FFF2-40B4-BE49-F238E27FC236}">
                <a16:creationId xmlns:a16="http://schemas.microsoft.com/office/drawing/2014/main" id="{DDC03B2E-131C-CF4C-957F-6A67884191FB}"/>
              </a:ext>
            </a:extLst>
          </p:cNvPr>
          <p:cNvSpPr/>
          <p:nvPr/>
        </p:nvSpPr>
        <p:spPr>
          <a:xfrm rot="5400000">
            <a:off x="9771965" y="7618774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03" name="Halber Rahmen 14">
            <a:extLst>
              <a:ext uri="{FF2B5EF4-FFF2-40B4-BE49-F238E27FC236}">
                <a16:creationId xmlns:a16="http://schemas.microsoft.com/office/drawing/2014/main" id="{46CA1F26-EF88-6243-A3B1-2DFDE1825531}"/>
              </a:ext>
            </a:extLst>
          </p:cNvPr>
          <p:cNvSpPr/>
          <p:nvPr/>
        </p:nvSpPr>
        <p:spPr>
          <a:xfrm rot="10800000">
            <a:off x="9771966" y="1157497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05E7C6-E0F3-425A-870B-F8D5001BF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054" y="3606131"/>
            <a:ext cx="6215105" cy="621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Obraz 107" descr="Obraz zawierający krzyżówka, tekst, wewnątrz&#10;&#10;Opis wygenerowany automatycznie">
            <a:extLst>
              <a:ext uri="{FF2B5EF4-FFF2-40B4-BE49-F238E27FC236}">
                <a16:creationId xmlns:a16="http://schemas.microsoft.com/office/drawing/2014/main" id="{ACEEC6BD-7804-45A2-8A2A-7FEB838FB88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8053" y="3606130"/>
            <a:ext cx="6215105" cy="62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9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2 0.58044 L 0.00286 -1.85185E-7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9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4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99" grpId="0" animBg="1"/>
      <p:bldP spid="102" grpId="0" animBg="1"/>
      <p:bldP spid="10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EFC18209-D987-2747-BC54-5908CE389B26}"/>
              </a:ext>
            </a:extLst>
          </p:cNvPr>
          <p:cNvSpPr/>
          <p:nvPr/>
        </p:nvSpPr>
        <p:spPr>
          <a:xfrm>
            <a:off x="-7409365" y="0"/>
            <a:ext cx="19798748" cy="13716000"/>
          </a:xfrm>
          <a:custGeom>
            <a:avLst/>
            <a:gdLst>
              <a:gd name="connsiteX0" fmla="*/ 0 w 19798748"/>
              <a:gd name="connsiteY0" fmla="*/ 0 h 13716000"/>
              <a:gd name="connsiteX1" fmla="*/ 19798748 w 19798748"/>
              <a:gd name="connsiteY1" fmla="*/ 0 h 13716000"/>
              <a:gd name="connsiteX2" fmla="*/ 19798748 w 19798748"/>
              <a:gd name="connsiteY2" fmla="*/ 1 h 13716000"/>
              <a:gd name="connsiteX3" fmla="*/ 18711628 w 19798748"/>
              <a:gd name="connsiteY3" fmla="*/ 1 h 13716000"/>
              <a:gd name="connsiteX4" fmla="*/ 10561283 w 19798748"/>
              <a:gd name="connsiteY4" fmla="*/ 13716000 h 13716000"/>
              <a:gd name="connsiteX5" fmla="*/ 0 w 19798748"/>
              <a:gd name="connsiteY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8748" h="13716000">
                <a:moveTo>
                  <a:pt x="0" y="0"/>
                </a:moveTo>
                <a:lnTo>
                  <a:pt x="19798748" y="0"/>
                </a:lnTo>
                <a:lnTo>
                  <a:pt x="19798748" y="1"/>
                </a:lnTo>
                <a:lnTo>
                  <a:pt x="18711628" y="1"/>
                </a:lnTo>
                <a:lnTo>
                  <a:pt x="105612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64138FE-000A-D04A-BDF8-F4E8308EFD3B}"/>
              </a:ext>
            </a:extLst>
          </p:cNvPr>
          <p:cNvSpPr/>
          <p:nvPr/>
        </p:nvSpPr>
        <p:spPr>
          <a:xfrm>
            <a:off x="3138111" y="0"/>
            <a:ext cx="21319387" cy="13716000"/>
          </a:xfrm>
          <a:custGeom>
            <a:avLst/>
            <a:gdLst>
              <a:gd name="connsiteX0" fmla="*/ 8150347 w 21319387"/>
              <a:gd name="connsiteY0" fmla="*/ 0 h 13716000"/>
              <a:gd name="connsiteX1" fmla="*/ 13525280 w 21319387"/>
              <a:gd name="connsiteY1" fmla="*/ 0 h 13716000"/>
              <a:gd name="connsiteX2" fmla="*/ 13816369 w 21319387"/>
              <a:gd name="connsiteY2" fmla="*/ 0 h 13716000"/>
              <a:gd name="connsiteX3" fmla="*/ 21319387 w 21319387"/>
              <a:gd name="connsiteY3" fmla="*/ 0 h 13716000"/>
              <a:gd name="connsiteX4" fmla="*/ 21319387 w 21319387"/>
              <a:gd name="connsiteY4" fmla="*/ 13716000 h 13716000"/>
              <a:gd name="connsiteX5" fmla="*/ 13816369 w 21319387"/>
              <a:gd name="connsiteY5" fmla="*/ 13716000 h 13716000"/>
              <a:gd name="connsiteX6" fmla="*/ 13525280 w 21319387"/>
              <a:gd name="connsiteY6" fmla="*/ 13716000 h 13716000"/>
              <a:gd name="connsiteX7" fmla="*/ 0 w 21319387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9387" h="13716000">
                <a:moveTo>
                  <a:pt x="8150347" y="0"/>
                </a:moveTo>
                <a:lnTo>
                  <a:pt x="13525280" y="0"/>
                </a:lnTo>
                <a:lnTo>
                  <a:pt x="13816369" y="0"/>
                </a:lnTo>
                <a:lnTo>
                  <a:pt x="21319387" y="0"/>
                </a:lnTo>
                <a:lnTo>
                  <a:pt x="21319387" y="13716000"/>
                </a:lnTo>
                <a:lnTo>
                  <a:pt x="13816369" y="13716000"/>
                </a:lnTo>
                <a:lnTo>
                  <a:pt x="1352528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399208" y="2628899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5825194" y="3685136"/>
            <a:ext cx="6989423" cy="109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Anegdota </a:t>
            </a:r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</a:t>
            </a:r>
            <a:endParaRPr lang="en-US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Halber Rahmen 10"/>
          <p:cNvSpPr/>
          <p:nvPr/>
        </p:nvSpPr>
        <p:spPr>
          <a:xfrm rot="5400000" flipV="1">
            <a:off x="15051324" y="2628900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Halber Rahmen 11"/>
          <p:cNvSpPr/>
          <p:nvPr/>
        </p:nvSpPr>
        <p:spPr>
          <a:xfrm rot="10800000" flipH="1">
            <a:off x="15051325" y="10190989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8B83E3-000A-5245-AB3D-D1140DE51FA0}"/>
              </a:ext>
            </a:extLst>
          </p:cNvPr>
          <p:cNvGrpSpPr/>
          <p:nvPr/>
        </p:nvGrpSpPr>
        <p:grpSpPr>
          <a:xfrm>
            <a:off x="-234359" y="2628899"/>
            <a:ext cx="9947276" cy="8458202"/>
            <a:chOff x="-234359" y="2628899"/>
            <a:chExt cx="9947276" cy="8458202"/>
          </a:xfrm>
        </p:grpSpPr>
        <p:sp>
          <p:nvSpPr>
            <p:cNvPr id="9" name="Rechteck 25">
              <a:extLst>
                <a:ext uri="{FF2B5EF4-FFF2-40B4-BE49-F238E27FC236}">
                  <a16:creationId xmlns:a16="http://schemas.microsoft.com/office/drawing/2014/main" id="{794AD72A-CA7D-A14A-9DA3-15A71141D91A}"/>
                </a:ext>
              </a:extLst>
            </p:cNvPr>
            <p:cNvSpPr/>
            <p:nvPr/>
          </p:nvSpPr>
          <p:spPr>
            <a:xfrm flipH="1">
              <a:off x="-234359" y="2628899"/>
              <a:ext cx="9947276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3891141" y="9504058"/>
              <a:ext cx="497350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Na początek…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413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66 -0.81111 L -0.37171 0.57778 " pathEditMode="relative" rAng="0" ptsTypes="AA">
                                      <p:cBhvr>
                                        <p:cTn id="2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9" y="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7" grpId="1" animBg="1"/>
      <p:bldP spid="24" grpId="0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A6A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65A93A2-9FDF-D94F-B883-36E81B07DF24}"/>
              </a:ext>
            </a:extLst>
          </p:cNvPr>
          <p:cNvSpPr/>
          <p:nvPr/>
        </p:nvSpPr>
        <p:spPr>
          <a:xfrm>
            <a:off x="3138111" y="0"/>
            <a:ext cx="21319387" cy="13716000"/>
          </a:xfrm>
          <a:custGeom>
            <a:avLst/>
            <a:gdLst>
              <a:gd name="connsiteX0" fmla="*/ 8150347 w 21319387"/>
              <a:gd name="connsiteY0" fmla="*/ 0 h 13716000"/>
              <a:gd name="connsiteX1" fmla="*/ 13525280 w 21319387"/>
              <a:gd name="connsiteY1" fmla="*/ 0 h 13716000"/>
              <a:gd name="connsiteX2" fmla="*/ 13816369 w 21319387"/>
              <a:gd name="connsiteY2" fmla="*/ 0 h 13716000"/>
              <a:gd name="connsiteX3" fmla="*/ 21319387 w 21319387"/>
              <a:gd name="connsiteY3" fmla="*/ 0 h 13716000"/>
              <a:gd name="connsiteX4" fmla="*/ 21319387 w 21319387"/>
              <a:gd name="connsiteY4" fmla="*/ 13716000 h 13716000"/>
              <a:gd name="connsiteX5" fmla="*/ 13816369 w 21319387"/>
              <a:gd name="connsiteY5" fmla="*/ 13716000 h 13716000"/>
              <a:gd name="connsiteX6" fmla="*/ 13525280 w 21319387"/>
              <a:gd name="connsiteY6" fmla="*/ 13716000 h 13716000"/>
              <a:gd name="connsiteX7" fmla="*/ 0 w 21319387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9387" h="13716000">
                <a:moveTo>
                  <a:pt x="8150347" y="0"/>
                </a:moveTo>
                <a:lnTo>
                  <a:pt x="13525280" y="0"/>
                </a:lnTo>
                <a:lnTo>
                  <a:pt x="13816369" y="0"/>
                </a:lnTo>
                <a:lnTo>
                  <a:pt x="21319387" y="0"/>
                </a:lnTo>
                <a:lnTo>
                  <a:pt x="21319387" y="13716000"/>
                </a:lnTo>
                <a:lnTo>
                  <a:pt x="13816369" y="13716000"/>
                </a:lnTo>
                <a:lnTo>
                  <a:pt x="1352528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7642F5B-65FF-6A40-BB4C-6AD467A899A1}"/>
              </a:ext>
            </a:extLst>
          </p:cNvPr>
          <p:cNvSpPr/>
          <p:nvPr/>
        </p:nvSpPr>
        <p:spPr>
          <a:xfrm>
            <a:off x="0" y="0"/>
            <a:ext cx="19798748" cy="13716000"/>
          </a:xfrm>
          <a:custGeom>
            <a:avLst/>
            <a:gdLst>
              <a:gd name="connsiteX0" fmla="*/ 0 w 19798748"/>
              <a:gd name="connsiteY0" fmla="*/ 0 h 13716000"/>
              <a:gd name="connsiteX1" fmla="*/ 19798748 w 19798748"/>
              <a:gd name="connsiteY1" fmla="*/ 0 h 13716000"/>
              <a:gd name="connsiteX2" fmla="*/ 19798748 w 19798748"/>
              <a:gd name="connsiteY2" fmla="*/ 1 h 13716000"/>
              <a:gd name="connsiteX3" fmla="*/ 18711628 w 19798748"/>
              <a:gd name="connsiteY3" fmla="*/ 1 h 13716000"/>
              <a:gd name="connsiteX4" fmla="*/ 10561283 w 19798748"/>
              <a:gd name="connsiteY4" fmla="*/ 13716000 h 13716000"/>
              <a:gd name="connsiteX5" fmla="*/ 0 w 19798748"/>
              <a:gd name="connsiteY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8748" h="13716000">
                <a:moveTo>
                  <a:pt x="0" y="0"/>
                </a:moveTo>
                <a:lnTo>
                  <a:pt x="19798748" y="0"/>
                </a:lnTo>
                <a:lnTo>
                  <a:pt x="19798748" y="1"/>
                </a:lnTo>
                <a:lnTo>
                  <a:pt x="18711628" y="1"/>
                </a:lnTo>
                <a:lnTo>
                  <a:pt x="105612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0822379" y="2628900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F04B09-5472-6D44-ACAA-26F3D44CF74C}"/>
              </a:ext>
            </a:extLst>
          </p:cNvPr>
          <p:cNvGrpSpPr/>
          <p:nvPr/>
        </p:nvGrpSpPr>
        <p:grpSpPr>
          <a:xfrm>
            <a:off x="14430374" y="2628898"/>
            <a:ext cx="9947276" cy="8458202"/>
            <a:chOff x="14430374" y="2628898"/>
            <a:chExt cx="9947276" cy="8458202"/>
          </a:xfrm>
        </p:grpSpPr>
        <p:sp>
          <p:nvSpPr>
            <p:cNvPr id="9" name="Rechteck 25">
              <a:extLst>
                <a:ext uri="{FF2B5EF4-FFF2-40B4-BE49-F238E27FC236}">
                  <a16:creationId xmlns:a16="http://schemas.microsoft.com/office/drawing/2014/main" id="{58D66571-DB2B-5042-A03F-B38763D44DA5}"/>
                </a:ext>
              </a:extLst>
            </p:cNvPr>
            <p:cNvSpPr/>
            <p:nvPr/>
          </p:nvSpPr>
          <p:spPr>
            <a:xfrm flipH="1">
              <a:off x="14430374" y="2628898"/>
              <a:ext cx="9947276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15544401" y="9330492"/>
              <a:ext cx="458669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Kody QR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" name="Halber Rahmen 10"/>
          <p:cNvSpPr/>
          <p:nvPr/>
        </p:nvSpPr>
        <p:spPr>
          <a:xfrm rot="5400000">
            <a:off x="7545581" y="282440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Textfeld 23">
            <a:extLst>
              <a:ext uri="{FF2B5EF4-FFF2-40B4-BE49-F238E27FC236}">
                <a16:creationId xmlns:a16="http://schemas.microsoft.com/office/drawing/2014/main" id="{3AC38584-1BBA-BB44-AAA2-811CA7E4C688}"/>
              </a:ext>
            </a:extLst>
          </p:cNvPr>
          <p:cNvSpPr txBox="1"/>
          <p:nvPr/>
        </p:nvSpPr>
        <p:spPr>
          <a:xfrm>
            <a:off x="1287082" y="4088172"/>
            <a:ext cx="6759638" cy="551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4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Każdy już o nich słyszał – szybki skan aparatem w telefonie i mamy stronę WWW – taki kod można umieścić zarówno na bannerze jak i metce</a:t>
            </a:r>
            <a:endParaRPr lang="en-US" sz="4000" b="1" dirty="0">
              <a:solidFill>
                <a:srgbClr val="00B0EF"/>
              </a:solidFill>
              <a:latin typeface="Century Gothic" panose="020B0502020202020204" pitchFamily="34" charset="0"/>
            </a:endParaRPr>
          </a:p>
        </p:txBody>
      </p:sp>
      <p:sp>
        <p:nvSpPr>
          <p:cNvPr id="20" name="Halber Rahmen 10">
            <a:extLst>
              <a:ext uri="{FF2B5EF4-FFF2-40B4-BE49-F238E27FC236}">
                <a16:creationId xmlns:a16="http://schemas.microsoft.com/office/drawing/2014/main" id="{F6708DCE-1723-A246-A8F1-9B70369621C5}"/>
              </a:ext>
            </a:extLst>
          </p:cNvPr>
          <p:cNvSpPr/>
          <p:nvPr/>
        </p:nvSpPr>
        <p:spPr>
          <a:xfrm rot="10800000">
            <a:off x="7550767" y="1019226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52" name="Picture 4" descr="On the roof of a building: intended for Google Earth (or passing balloonists perhaps) but it seems to be a lot of effort for the slight chance that someone will scan it.">
            <a:extLst>
              <a:ext uri="{FF2B5EF4-FFF2-40B4-BE49-F238E27FC236}">
                <a16:creationId xmlns:a16="http://schemas.microsoft.com/office/drawing/2014/main" id="{7F03056F-3963-4CE1-B91B-44DB8F0F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493" y="3506528"/>
            <a:ext cx="5091607" cy="5333458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871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EFC18209-D987-2747-BC54-5908CE389B26}"/>
              </a:ext>
            </a:extLst>
          </p:cNvPr>
          <p:cNvSpPr/>
          <p:nvPr/>
        </p:nvSpPr>
        <p:spPr>
          <a:xfrm>
            <a:off x="-7409365" y="0"/>
            <a:ext cx="19798748" cy="13716000"/>
          </a:xfrm>
          <a:custGeom>
            <a:avLst/>
            <a:gdLst>
              <a:gd name="connsiteX0" fmla="*/ 0 w 19798748"/>
              <a:gd name="connsiteY0" fmla="*/ 0 h 13716000"/>
              <a:gd name="connsiteX1" fmla="*/ 19798748 w 19798748"/>
              <a:gd name="connsiteY1" fmla="*/ 0 h 13716000"/>
              <a:gd name="connsiteX2" fmla="*/ 19798748 w 19798748"/>
              <a:gd name="connsiteY2" fmla="*/ 1 h 13716000"/>
              <a:gd name="connsiteX3" fmla="*/ 18711628 w 19798748"/>
              <a:gd name="connsiteY3" fmla="*/ 1 h 13716000"/>
              <a:gd name="connsiteX4" fmla="*/ 10561283 w 19798748"/>
              <a:gd name="connsiteY4" fmla="*/ 13716000 h 13716000"/>
              <a:gd name="connsiteX5" fmla="*/ 0 w 19798748"/>
              <a:gd name="connsiteY5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98748" h="13716000">
                <a:moveTo>
                  <a:pt x="0" y="0"/>
                </a:moveTo>
                <a:lnTo>
                  <a:pt x="19798748" y="0"/>
                </a:lnTo>
                <a:lnTo>
                  <a:pt x="19798748" y="1"/>
                </a:lnTo>
                <a:lnTo>
                  <a:pt x="18711628" y="1"/>
                </a:lnTo>
                <a:lnTo>
                  <a:pt x="10561283" y="13716000"/>
                </a:lnTo>
                <a:lnTo>
                  <a:pt x="0" y="1371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64138FE-000A-D04A-BDF8-F4E8308EFD3B}"/>
              </a:ext>
            </a:extLst>
          </p:cNvPr>
          <p:cNvSpPr/>
          <p:nvPr/>
        </p:nvSpPr>
        <p:spPr>
          <a:xfrm>
            <a:off x="3138111" y="0"/>
            <a:ext cx="21319387" cy="13716000"/>
          </a:xfrm>
          <a:custGeom>
            <a:avLst/>
            <a:gdLst>
              <a:gd name="connsiteX0" fmla="*/ 8150347 w 21319387"/>
              <a:gd name="connsiteY0" fmla="*/ 0 h 13716000"/>
              <a:gd name="connsiteX1" fmla="*/ 13525280 w 21319387"/>
              <a:gd name="connsiteY1" fmla="*/ 0 h 13716000"/>
              <a:gd name="connsiteX2" fmla="*/ 13816369 w 21319387"/>
              <a:gd name="connsiteY2" fmla="*/ 0 h 13716000"/>
              <a:gd name="connsiteX3" fmla="*/ 21319387 w 21319387"/>
              <a:gd name="connsiteY3" fmla="*/ 0 h 13716000"/>
              <a:gd name="connsiteX4" fmla="*/ 21319387 w 21319387"/>
              <a:gd name="connsiteY4" fmla="*/ 13716000 h 13716000"/>
              <a:gd name="connsiteX5" fmla="*/ 13816369 w 21319387"/>
              <a:gd name="connsiteY5" fmla="*/ 13716000 h 13716000"/>
              <a:gd name="connsiteX6" fmla="*/ 13525280 w 21319387"/>
              <a:gd name="connsiteY6" fmla="*/ 13716000 h 13716000"/>
              <a:gd name="connsiteX7" fmla="*/ 0 w 21319387"/>
              <a:gd name="connsiteY7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19387" h="13716000">
                <a:moveTo>
                  <a:pt x="8150347" y="0"/>
                </a:moveTo>
                <a:lnTo>
                  <a:pt x="13525280" y="0"/>
                </a:lnTo>
                <a:lnTo>
                  <a:pt x="13816369" y="0"/>
                </a:lnTo>
                <a:lnTo>
                  <a:pt x="21319387" y="0"/>
                </a:lnTo>
                <a:lnTo>
                  <a:pt x="21319387" y="13716000"/>
                </a:lnTo>
                <a:lnTo>
                  <a:pt x="13816369" y="13716000"/>
                </a:lnTo>
                <a:lnTo>
                  <a:pt x="13525280" y="13716000"/>
                </a:lnTo>
                <a:lnTo>
                  <a:pt x="0" y="1371600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3399208" y="2628899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15499380" y="4338144"/>
            <a:ext cx="8224977" cy="5039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Teczki dokumentów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Odnośniki w dokumentach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Inwentaryzacja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Naklejki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44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Broszury i maile</a:t>
            </a:r>
          </a:p>
        </p:txBody>
      </p:sp>
      <p:sp>
        <p:nvSpPr>
          <p:cNvPr id="11" name="Halber Rahmen 10"/>
          <p:cNvSpPr/>
          <p:nvPr/>
        </p:nvSpPr>
        <p:spPr>
          <a:xfrm rot="5400000" flipV="1">
            <a:off x="15051324" y="2628900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Halber Rahmen 11"/>
          <p:cNvSpPr/>
          <p:nvPr/>
        </p:nvSpPr>
        <p:spPr>
          <a:xfrm rot="10800000" flipH="1">
            <a:off x="15051325" y="10190989"/>
            <a:ext cx="896112" cy="896112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8B83E3-000A-5245-AB3D-D1140DE51FA0}"/>
              </a:ext>
            </a:extLst>
          </p:cNvPr>
          <p:cNvGrpSpPr/>
          <p:nvPr/>
        </p:nvGrpSpPr>
        <p:grpSpPr>
          <a:xfrm>
            <a:off x="-234359" y="2628899"/>
            <a:ext cx="9947276" cy="8458202"/>
            <a:chOff x="-234359" y="2628899"/>
            <a:chExt cx="9947276" cy="8458202"/>
          </a:xfrm>
        </p:grpSpPr>
        <p:sp>
          <p:nvSpPr>
            <p:cNvPr id="9" name="Rechteck 25">
              <a:extLst>
                <a:ext uri="{FF2B5EF4-FFF2-40B4-BE49-F238E27FC236}">
                  <a16:creationId xmlns:a16="http://schemas.microsoft.com/office/drawing/2014/main" id="{794AD72A-CA7D-A14A-9DA3-15A71141D91A}"/>
                </a:ext>
              </a:extLst>
            </p:cNvPr>
            <p:cNvSpPr/>
            <p:nvPr/>
          </p:nvSpPr>
          <p:spPr>
            <a:xfrm flipH="1">
              <a:off x="-234359" y="2628899"/>
              <a:ext cx="9947276" cy="845820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  <a:lumMod val="0"/>
                    <a:lumOff val="100000"/>
                  </a:schemeClr>
                </a:gs>
                <a:gs pos="25000">
                  <a:schemeClr val="accent1">
                    <a:alpha val="10000"/>
                    <a:lumMod val="0"/>
                    <a:lumOff val="100000"/>
                  </a:schemeClr>
                </a:gs>
                <a:gs pos="77000">
                  <a:schemeClr val="accent1"/>
                </a:gs>
              </a:gsLst>
              <a:lin ang="5400000" scaled="0"/>
              <a:tileRect/>
            </a:gradFill>
            <a:ln>
              <a:noFill/>
            </a:ln>
            <a:effectLst>
              <a:outerShdw blurRad="762000" dist="508000" dir="81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-234359" y="9504058"/>
              <a:ext cx="964887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Jak to wykorzystać w firmie?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651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66 -0.81111 L -0.37171 0.57778 " pathEditMode="relative" rAng="0" ptsTypes="AA">
                                      <p:cBhvr>
                                        <p:cTn id="28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69" y="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7" grpId="1" animBg="1"/>
      <p:bldP spid="24" grpId="0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9">
            <a:extLst>
              <a:ext uri="{FF2B5EF4-FFF2-40B4-BE49-F238E27FC236}">
                <a16:creationId xmlns:a16="http://schemas.microsoft.com/office/drawing/2014/main" id="{BC593546-8639-0444-9969-A883E361CEE6}"/>
              </a:ext>
            </a:extLst>
          </p:cNvPr>
          <p:cNvSpPr/>
          <p:nvPr/>
        </p:nvSpPr>
        <p:spPr>
          <a:xfrm rot="10800000">
            <a:off x="0" y="1"/>
            <a:ext cx="10728409" cy="13716000"/>
          </a:xfrm>
          <a:prstGeom prst="rect">
            <a:avLst/>
          </a:prstGeom>
          <a:blipFill dpi="0" rotWithShape="1">
            <a:blip r:embed="rId3">
              <a:alphaModFix amt="89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3" r="-13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Halber Rahmen 13"/>
          <p:cNvSpPr/>
          <p:nvPr/>
        </p:nvSpPr>
        <p:spPr>
          <a:xfrm rot="5400000">
            <a:off x="9009965" y="2761931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Halber Rahmen 14"/>
          <p:cNvSpPr/>
          <p:nvPr/>
        </p:nvSpPr>
        <p:spPr>
          <a:xfrm rot="10800000">
            <a:off x="9009966" y="1032529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6" name="Textfeld 24">
            <a:extLst>
              <a:ext uri="{FF2B5EF4-FFF2-40B4-BE49-F238E27FC236}">
                <a16:creationId xmlns:a16="http://schemas.microsoft.com/office/drawing/2014/main" id="{DD317207-A6E2-3443-B0FF-75E7D6AAF3C4}"/>
              </a:ext>
            </a:extLst>
          </p:cNvPr>
          <p:cNvSpPr txBox="1"/>
          <p:nvPr/>
        </p:nvSpPr>
        <p:spPr>
          <a:xfrm>
            <a:off x="17901784" y="4781964"/>
            <a:ext cx="5174837" cy="1692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20"/>
              </a:lnSpc>
            </a:pPr>
            <a:r>
              <a:rPr lang="pl-PL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Skopiuj gotowy kod QR z elementu, do którego się odnosisz</a:t>
            </a:r>
            <a:endParaRPr lang="de-DE" sz="24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80" name="Shape 604">
            <a:extLst>
              <a:ext uri="{FF2B5EF4-FFF2-40B4-BE49-F238E27FC236}">
                <a16:creationId xmlns:a16="http://schemas.microsoft.com/office/drawing/2014/main" id="{DF9E4817-E2C5-1B43-974B-B9BBCD8695CB}"/>
              </a:ext>
            </a:extLst>
          </p:cNvPr>
          <p:cNvSpPr/>
          <p:nvPr/>
        </p:nvSpPr>
        <p:spPr>
          <a:xfrm>
            <a:off x="16663871" y="10020114"/>
            <a:ext cx="5029898" cy="1708398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Błyskawiczny dostęp do wskazanego elementu  </a:t>
            </a:r>
            <a:r>
              <a:rPr lang="pl-PL" sz="2400" dirty="0" err="1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SharePointa</a:t>
            </a: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 dla pracowników.</a:t>
            </a:r>
            <a:endParaRPr lang="id-ID" sz="2400"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1" name="Shape 610">
            <a:extLst>
              <a:ext uri="{FF2B5EF4-FFF2-40B4-BE49-F238E27FC236}">
                <a16:creationId xmlns:a16="http://schemas.microsoft.com/office/drawing/2014/main" id="{BC521818-AA4D-8E4C-BB4C-3899F06C3303}"/>
              </a:ext>
            </a:extLst>
          </p:cNvPr>
          <p:cNvSpPr/>
          <p:nvPr/>
        </p:nvSpPr>
        <p:spPr>
          <a:xfrm>
            <a:off x="16640855" y="7301777"/>
            <a:ext cx="6911289" cy="2382337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marL="342900" indent="-342900">
              <a:lnSpc>
                <a:spcPct val="130000"/>
              </a:lnSpc>
              <a:buSzPct val="25000"/>
              <a:buFont typeface="Arial" panose="020B0604020202020204" pitchFamily="34" charset="0"/>
              <a:buChar char="•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Przyklej na teczkę sprawy, </a:t>
            </a:r>
          </a:p>
          <a:p>
            <a:pPr marL="342900" indent="-342900">
              <a:lnSpc>
                <a:spcPct val="130000"/>
              </a:lnSpc>
              <a:buSzPct val="25000"/>
              <a:buFont typeface="Arial" panose="020B0604020202020204" pitchFamily="34" charset="0"/>
              <a:buChar char="•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Przyklej na katalogowany sprzęt, </a:t>
            </a:r>
          </a:p>
          <a:p>
            <a:pPr marL="342900" indent="-342900">
              <a:lnSpc>
                <a:spcPct val="130000"/>
              </a:lnSpc>
              <a:buSzPct val="25000"/>
              <a:buFont typeface="Arial" panose="020B0604020202020204" pitchFamily="34" charset="0"/>
              <a:buChar char="•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Wydrukuj w broszurze dla pracowników</a:t>
            </a:r>
          </a:p>
          <a:p>
            <a:pPr marL="342900" indent="-342900">
              <a:lnSpc>
                <a:spcPct val="130000"/>
              </a:lnSpc>
              <a:buSzPct val="25000"/>
              <a:buFont typeface="Arial" panose="020B0604020202020204" pitchFamily="34" charset="0"/>
              <a:buChar char="•"/>
            </a:pPr>
            <a:r>
              <a:rPr lang="pl-PL" sz="2400" dirty="0" err="1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Etc</a:t>
            </a: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…</a:t>
            </a:r>
            <a:endParaRPr lang="id-ID" sz="2400"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sp>
        <p:nvSpPr>
          <p:cNvPr id="82" name="Shape 616">
            <a:extLst>
              <a:ext uri="{FF2B5EF4-FFF2-40B4-BE49-F238E27FC236}">
                <a16:creationId xmlns:a16="http://schemas.microsoft.com/office/drawing/2014/main" id="{00EB5E5F-1BA2-0949-87AD-2C38A228DD7B}"/>
              </a:ext>
            </a:extLst>
          </p:cNvPr>
          <p:cNvSpPr/>
          <p:nvPr/>
        </p:nvSpPr>
        <p:spPr>
          <a:xfrm>
            <a:off x="16640855" y="3039811"/>
            <a:ext cx="5524874" cy="860455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>
              <a:lnSpc>
                <a:spcPct val="130000"/>
              </a:lnSpc>
              <a:buSzPct val="25000"/>
            </a:pPr>
            <a:r>
              <a:rPr lang="pl-PL" sz="2400" dirty="0"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Wejdź na listę SharePoint</a:t>
            </a:r>
            <a:endParaRPr lang="id-ID" sz="2400" dirty="0"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A83CCD-DB45-494D-AB80-24632FCAFAD8}"/>
              </a:ext>
            </a:extLst>
          </p:cNvPr>
          <p:cNvGrpSpPr/>
          <p:nvPr/>
        </p:nvGrpSpPr>
        <p:grpSpPr>
          <a:xfrm rot="6824403">
            <a:off x="15700826" y="3026532"/>
            <a:ext cx="860455" cy="879391"/>
            <a:chOff x="15749983" y="2111008"/>
            <a:chExt cx="860455" cy="879391"/>
          </a:xfrm>
        </p:grpSpPr>
        <p:sp>
          <p:nvSpPr>
            <p:cNvPr id="84" name="Ellipse 44">
              <a:extLst>
                <a:ext uri="{FF2B5EF4-FFF2-40B4-BE49-F238E27FC236}">
                  <a16:creationId xmlns:a16="http://schemas.microsoft.com/office/drawing/2014/main" id="{E61C51D5-CBD6-D546-8D04-20EE6F2D5F1B}"/>
                </a:ext>
              </a:extLst>
            </p:cNvPr>
            <p:cNvSpPr/>
            <p:nvPr/>
          </p:nvSpPr>
          <p:spPr>
            <a:xfrm rot="9449582">
              <a:off x="15769499" y="2160195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4" name="Bogen 54">
              <a:extLst>
                <a:ext uri="{FF2B5EF4-FFF2-40B4-BE49-F238E27FC236}">
                  <a16:creationId xmlns:a16="http://schemas.microsoft.com/office/drawing/2014/main" id="{B0C43CFC-AF0C-F14A-90D1-42EE7593E7AB}"/>
                </a:ext>
              </a:extLst>
            </p:cNvPr>
            <p:cNvSpPr/>
            <p:nvPr/>
          </p:nvSpPr>
          <p:spPr>
            <a:xfrm rot="16200000">
              <a:off x="15749983" y="2111008"/>
              <a:ext cx="860455" cy="860455"/>
            </a:xfrm>
            <a:prstGeom prst="arc">
              <a:avLst>
                <a:gd name="adj1" fmla="val 3033088"/>
                <a:gd name="adj2" fmla="val 15880060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28F3DB4-6588-2A49-AED6-348C7C513364}"/>
              </a:ext>
            </a:extLst>
          </p:cNvPr>
          <p:cNvGrpSpPr/>
          <p:nvPr/>
        </p:nvGrpSpPr>
        <p:grpSpPr>
          <a:xfrm rot="3086077">
            <a:off x="15731706" y="7585657"/>
            <a:ext cx="860455" cy="886790"/>
            <a:chOff x="15749983" y="7689947"/>
            <a:chExt cx="860455" cy="886790"/>
          </a:xfrm>
        </p:grpSpPr>
        <p:sp>
          <p:nvSpPr>
            <p:cNvPr id="83" name="Ellipse 43">
              <a:extLst>
                <a:ext uri="{FF2B5EF4-FFF2-40B4-BE49-F238E27FC236}">
                  <a16:creationId xmlns:a16="http://schemas.microsoft.com/office/drawing/2014/main" id="{B2B733DD-2A77-7746-9045-0207FCCC076E}"/>
                </a:ext>
              </a:extLst>
            </p:cNvPr>
            <p:cNvSpPr/>
            <p:nvPr/>
          </p:nvSpPr>
          <p:spPr>
            <a:xfrm>
              <a:off x="15769499" y="7746533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5" name="Bogen 55">
              <a:extLst>
                <a:ext uri="{FF2B5EF4-FFF2-40B4-BE49-F238E27FC236}">
                  <a16:creationId xmlns:a16="http://schemas.microsoft.com/office/drawing/2014/main" id="{64A6E4B8-3AB0-0747-B0B2-1244480D7E54}"/>
                </a:ext>
              </a:extLst>
            </p:cNvPr>
            <p:cNvSpPr/>
            <p:nvPr/>
          </p:nvSpPr>
          <p:spPr>
            <a:xfrm rot="16200000">
              <a:off x="15749983" y="7689947"/>
              <a:ext cx="860455" cy="860455"/>
            </a:xfrm>
            <a:prstGeom prst="arc">
              <a:avLst>
                <a:gd name="adj1" fmla="val 7140447"/>
                <a:gd name="adj2" fmla="val 19099212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150ECE-9F1A-964E-A4ED-77281939B922}"/>
              </a:ext>
            </a:extLst>
          </p:cNvPr>
          <p:cNvGrpSpPr/>
          <p:nvPr/>
        </p:nvGrpSpPr>
        <p:grpSpPr>
          <a:xfrm rot="13730704">
            <a:off x="15719503" y="10074153"/>
            <a:ext cx="860455" cy="860455"/>
            <a:chOff x="15749983" y="10074153"/>
            <a:chExt cx="860455" cy="860455"/>
          </a:xfrm>
        </p:grpSpPr>
        <p:sp>
          <p:nvSpPr>
            <p:cNvPr id="87" name="Ellipse 47">
              <a:extLst>
                <a:ext uri="{FF2B5EF4-FFF2-40B4-BE49-F238E27FC236}">
                  <a16:creationId xmlns:a16="http://schemas.microsoft.com/office/drawing/2014/main" id="{C78B6A61-FF45-A444-8238-19ED8F9FBCD1}"/>
                </a:ext>
              </a:extLst>
            </p:cNvPr>
            <p:cNvSpPr/>
            <p:nvPr/>
          </p:nvSpPr>
          <p:spPr>
            <a:xfrm>
              <a:off x="15769499" y="10081630"/>
              <a:ext cx="830204" cy="83020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6" name="Bogen 56">
              <a:extLst>
                <a:ext uri="{FF2B5EF4-FFF2-40B4-BE49-F238E27FC236}">
                  <a16:creationId xmlns:a16="http://schemas.microsoft.com/office/drawing/2014/main" id="{7D3CAE28-78B4-4E42-B959-4B5F2737E804}"/>
                </a:ext>
              </a:extLst>
            </p:cNvPr>
            <p:cNvSpPr/>
            <p:nvPr/>
          </p:nvSpPr>
          <p:spPr>
            <a:xfrm rot="5400000">
              <a:off x="15749983" y="10074153"/>
              <a:ext cx="860455" cy="860455"/>
            </a:xfrm>
            <a:prstGeom prst="arc">
              <a:avLst>
                <a:gd name="adj1" fmla="val 7140447"/>
                <a:gd name="adj2" fmla="val 19099212"/>
              </a:avLst>
            </a:prstGeom>
            <a:ln w="3175">
              <a:solidFill>
                <a:schemeClr val="tx1"/>
              </a:solidFill>
              <a:round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4DE6A5-0C4A-3D46-9E4C-C0FFFFE3AF05}"/>
              </a:ext>
            </a:extLst>
          </p:cNvPr>
          <p:cNvGrpSpPr/>
          <p:nvPr/>
        </p:nvGrpSpPr>
        <p:grpSpPr>
          <a:xfrm>
            <a:off x="15056821" y="4475039"/>
            <a:ext cx="2321990" cy="2323830"/>
            <a:chOff x="15056821" y="4475039"/>
            <a:chExt cx="2321990" cy="2323830"/>
          </a:xfrm>
        </p:grpSpPr>
        <p:sp>
          <p:nvSpPr>
            <p:cNvPr id="97" name="Shape 3506">
              <a:extLst>
                <a:ext uri="{FF2B5EF4-FFF2-40B4-BE49-F238E27FC236}">
                  <a16:creationId xmlns:a16="http://schemas.microsoft.com/office/drawing/2014/main" id="{4990E306-8BCD-DE49-8534-17CDD002EFAE}"/>
                </a:ext>
              </a:extLst>
            </p:cNvPr>
            <p:cNvSpPr/>
            <p:nvPr/>
          </p:nvSpPr>
          <p:spPr>
            <a:xfrm rot="11840417">
              <a:off x="15056821" y="4477177"/>
              <a:ext cx="2321691" cy="232169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Lato"/>
                <a:cs typeface="Lato"/>
                <a:sym typeface="Lato"/>
              </a:endParaRPr>
            </a:p>
          </p:txBody>
        </p:sp>
        <p:sp>
          <p:nvSpPr>
            <p:cNvPr id="98" name="Shape 3507">
              <a:extLst>
                <a:ext uri="{FF2B5EF4-FFF2-40B4-BE49-F238E27FC236}">
                  <a16:creationId xmlns:a16="http://schemas.microsoft.com/office/drawing/2014/main" id="{DCE59A71-0F84-3349-AC35-0AC28A72E4C3}"/>
                </a:ext>
              </a:extLst>
            </p:cNvPr>
            <p:cNvSpPr/>
            <p:nvPr/>
          </p:nvSpPr>
          <p:spPr>
            <a:xfrm rot="5422425">
              <a:off x="15072021" y="4474743"/>
              <a:ext cx="2306493" cy="2307086"/>
            </a:xfrm>
            <a:prstGeom prst="pie">
              <a:avLst>
                <a:gd name="adj1" fmla="val 10766470"/>
                <a:gd name="adj2" fmla="val 12730661"/>
              </a:avLst>
            </a:prstGeom>
            <a:solidFill>
              <a:srgbClr val="00B0EF"/>
            </a:solidFill>
            <a:ln>
              <a:noFill/>
            </a:ln>
            <a:effectLst>
              <a:outerShdw dist="38100" sx="1000" sy="1000" algn="ctr" rotWithShape="0">
                <a:srgbClr val="000000"/>
              </a:outerShdw>
            </a:effectLst>
          </p:spPr>
          <p:txBody>
            <a:bodyPr lIns="91426" tIns="45700" rIns="91426" bIns="45700" anchor="ctr" anchorCtr="0">
              <a:noAutofit/>
            </a:bodyPr>
            <a:lstStyle/>
            <a:p>
              <a:pPr algn="ctr"/>
              <a:endParaRPr sz="3600">
                <a:solidFill>
                  <a:schemeClr val="bg2">
                    <a:lumMod val="50000"/>
                  </a:schemeClr>
                </a:solidFill>
                <a:latin typeface="Century Gothic" panose="020B0502020202020204" pitchFamily="34" charset="0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Shape 3508">
            <a:extLst>
              <a:ext uri="{FF2B5EF4-FFF2-40B4-BE49-F238E27FC236}">
                <a16:creationId xmlns:a16="http://schemas.microsoft.com/office/drawing/2014/main" id="{57540F85-7C77-5C44-BD65-25E35879DC1C}"/>
              </a:ext>
            </a:extLst>
          </p:cNvPr>
          <p:cNvSpPr/>
          <p:nvPr/>
        </p:nvSpPr>
        <p:spPr>
          <a:xfrm>
            <a:off x="15243095" y="4672474"/>
            <a:ext cx="1949143" cy="1949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lIns="91426" tIns="45700" rIns="91426" bIns="45700" anchor="ctr" anchorCtr="0">
            <a:noAutofit/>
          </a:bodyPr>
          <a:lstStyle/>
          <a:p>
            <a:pPr algn="ctr"/>
            <a:endParaRPr sz="3600">
              <a:solidFill>
                <a:schemeClr val="bg2">
                  <a:lumMod val="50000"/>
                </a:schemeClr>
              </a:solidFill>
              <a:latin typeface="Century Gothic" panose="020B0502020202020204" pitchFamily="34" charset="0"/>
              <a:ea typeface="Lato"/>
              <a:cs typeface="Lato"/>
              <a:sym typeface="Lato"/>
            </a:endParaRPr>
          </a:p>
        </p:txBody>
      </p:sp>
      <p:sp>
        <p:nvSpPr>
          <p:cNvPr id="100" name="Shape 610">
            <a:extLst>
              <a:ext uri="{FF2B5EF4-FFF2-40B4-BE49-F238E27FC236}">
                <a16:creationId xmlns:a16="http://schemas.microsoft.com/office/drawing/2014/main" id="{52CD132E-F8BB-4A48-AA84-9F7780C4C7FB}"/>
              </a:ext>
            </a:extLst>
          </p:cNvPr>
          <p:cNvSpPr/>
          <p:nvPr/>
        </p:nvSpPr>
        <p:spPr>
          <a:xfrm>
            <a:off x="22344848" y="10427443"/>
            <a:ext cx="2101379" cy="800182"/>
          </a:xfrm>
          <a:prstGeom prst="rect">
            <a:avLst/>
          </a:prstGeom>
          <a:noFill/>
          <a:ln>
            <a:noFill/>
          </a:ln>
        </p:spPr>
        <p:txBody>
          <a:bodyPr lIns="182824" tIns="91400" rIns="182824" bIns="91400" anchor="t" anchorCtr="0">
            <a:noAutofit/>
          </a:bodyPr>
          <a:lstStyle/>
          <a:p>
            <a:pPr algn="ctr">
              <a:lnSpc>
                <a:spcPct val="130000"/>
              </a:lnSpc>
              <a:buSzPct val="25000"/>
            </a:pPr>
            <a:r>
              <a:rPr lang="pl-PL" sz="3001" b="1" dirty="0">
                <a:solidFill>
                  <a:schemeClr val="accent1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rPr>
              <a:t>PROFIT!</a:t>
            </a:r>
            <a:endParaRPr lang="id-ID" sz="3001" b="1" dirty="0">
              <a:solidFill>
                <a:schemeClr val="accent1"/>
              </a:solidFill>
              <a:latin typeface="Century Gothic" panose="020B0502020202020204" pitchFamily="34" charset="0"/>
              <a:ea typeface="Roboto"/>
              <a:cs typeface="Roboto"/>
              <a:sym typeface="Roboto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D6DC45-4683-1C48-BE8F-1EF20283C8F8}"/>
              </a:ext>
            </a:extLst>
          </p:cNvPr>
          <p:cNvGrpSpPr/>
          <p:nvPr/>
        </p:nvGrpSpPr>
        <p:grpSpPr>
          <a:xfrm>
            <a:off x="1814419" y="5384513"/>
            <a:ext cx="8029421" cy="4674721"/>
            <a:chOff x="1814419" y="5567394"/>
            <a:chExt cx="8029421" cy="3685118"/>
          </a:xfrm>
        </p:grpSpPr>
        <p:sp>
          <p:nvSpPr>
            <p:cNvPr id="45" name="Textfeld 24">
              <a:extLst>
                <a:ext uri="{FF2B5EF4-FFF2-40B4-BE49-F238E27FC236}">
                  <a16:creationId xmlns:a16="http://schemas.microsoft.com/office/drawing/2014/main" id="{9C651F79-C364-6749-BD55-667CE397C0CB}"/>
                </a:ext>
              </a:extLst>
            </p:cNvPr>
            <p:cNvSpPr txBox="1"/>
            <p:nvPr/>
          </p:nvSpPr>
          <p:spPr>
            <a:xfrm>
              <a:off x="1834876" y="5567394"/>
              <a:ext cx="80089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sz="5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Założenia rozwiązania</a:t>
              </a:r>
              <a:endParaRPr lang="de-DE" sz="5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1" name="Shape 616">
              <a:extLst>
                <a:ext uri="{FF2B5EF4-FFF2-40B4-BE49-F238E27FC236}">
                  <a16:creationId xmlns:a16="http://schemas.microsoft.com/office/drawing/2014/main" id="{5850E58B-8D1C-D546-9F77-541AB1F7E87C}"/>
                </a:ext>
              </a:extLst>
            </p:cNvPr>
            <p:cNvSpPr/>
            <p:nvPr/>
          </p:nvSpPr>
          <p:spPr>
            <a:xfrm>
              <a:off x="1814419" y="6621616"/>
              <a:ext cx="6719981" cy="2630896"/>
            </a:xfrm>
            <a:prstGeom prst="rect">
              <a:avLst/>
            </a:prstGeom>
            <a:noFill/>
            <a:ln>
              <a:noFill/>
            </a:ln>
          </p:spPr>
          <p:txBody>
            <a:bodyPr lIns="182824" tIns="91400" rIns="182824" bIns="91400" anchor="t" anchorCtr="0">
              <a:noAutofit/>
            </a:bodyPr>
            <a:lstStyle/>
            <a:p>
              <a:pPr>
                <a:lnSpc>
                  <a:spcPct val="130000"/>
                </a:lnSpc>
                <a:buSzPct val="25000"/>
              </a:pPr>
              <a:r>
                <a:rPr lang="pl-PL" sz="3000" dirty="0">
                  <a:solidFill>
                    <a:srgbClr val="FFFFFF"/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Każdy element, folder, plik w bibliotekach/listach SharePoint powinien mieć swój unikalny kod QR, który będzie do niego kierować</a:t>
              </a:r>
              <a:endParaRPr lang="id-ID" sz="3000" dirty="0">
                <a:solidFill>
                  <a:srgbClr val="FFFFFF"/>
                </a:solidFill>
                <a:latin typeface="Century Gothic" panose="020B0502020202020204" pitchFamily="34" charset="0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4" name="Gerader Verbinder 39">
            <a:extLst>
              <a:ext uri="{FF2B5EF4-FFF2-40B4-BE49-F238E27FC236}">
                <a16:creationId xmlns:a16="http://schemas.microsoft.com/office/drawing/2014/main" id="{4A063357-8D90-6B42-974D-68A05BEC235C}"/>
              </a:ext>
            </a:extLst>
          </p:cNvPr>
          <p:cNvCxnSpPr>
            <a:cxnSpLocks/>
          </p:cNvCxnSpPr>
          <p:nvPr/>
        </p:nvCxnSpPr>
        <p:spPr>
          <a:xfrm>
            <a:off x="16217666" y="29497"/>
            <a:ext cx="0" cy="2091385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9">
            <a:extLst>
              <a:ext uri="{FF2B5EF4-FFF2-40B4-BE49-F238E27FC236}">
                <a16:creationId xmlns:a16="http://schemas.microsoft.com/office/drawing/2014/main" id="{2CE0A7D4-2ADC-FB4B-859C-D2EFCE6AB525}"/>
              </a:ext>
            </a:extLst>
          </p:cNvPr>
          <p:cNvCxnSpPr>
            <a:cxnSpLocks/>
          </p:cNvCxnSpPr>
          <p:nvPr/>
        </p:nvCxnSpPr>
        <p:spPr>
          <a:xfrm>
            <a:off x="16228614" y="3004370"/>
            <a:ext cx="3322" cy="1559739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9">
            <a:extLst>
              <a:ext uri="{FF2B5EF4-FFF2-40B4-BE49-F238E27FC236}">
                <a16:creationId xmlns:a16="http://schemas.microsoft.com/office/drawing/2014/main" id="{0759A8C2-FA65-7945-9463-69CB39BB7163}"/>
              </a:ext>
            </a:extLst>
          </p:cNvPr>
          <p:cNvCxnSpPr>
            <a:cxnSpLocks/>
          </p:cNvCxnSpPr>
          <p:nvPr/>
        </p:nvCxnSpPr>
        <p:spPr>
          <a:xfrm>
            <a:off x="16223345" y="6789033"/>
            <a:ext cx="0" cy="916431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6238F52E-8327-6A41-983B-0D925C723991}"/>
              </a:ext>
            </a:extLst>
          </p:cNvPr>
          <p:cNvCxnSpPr>
            <a:cxnSpLocks/>
          </p:cNvCxnSpPr>
          <p:nvPr/>
        </p:nvCxnSpPr>
        <p:spPr>
          <a:xfrm>
            <a:off x="16211090" y="8513176"/>
            <a:ext cx="0" cy="1539631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9">
            <a:extLst>
              <a:ext uri="{FF2B5EF4-FFF2-40B4-BE49-F238E27FC236}">
                <a16:creationId xmlns:a16="http://schemas.microsoft.com/office/drawing/2014/main" id="{E8B00C01-98DE-4144-89E6-2DB4F731B220}"/>
              </a:ext>
            </a:extLst>
          </p:cNvPr>
          <p:cNvCxnSpPr>
            <a:cxnSpLocks/>
          </p:cNvCxnSpPr>
          <p:nvPr/>
        </p:nvCxnSpPr>
        <p:spPr>
          <a:xfrm>
            <a:off x="16211090" y="10925115"/>
            <a:ext cx="0" cy="2790885"/>
          </a:xfrm>
          <a:prstGeom prst="line">
            <a:avLst/>
          </a:prstGeom>
          <a:ln>
            <a:solidFill>
              <a:schemeClr val="accent3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brainy logo 2012">
            <a:extLst>
              <a:ext uri="{FF2B5EF4-FFF2-40B4-BE49-F238E27FC236}">
                <a16:creationId xmlns:a16="http://schemas.microsoft.com/office/drawing/2014/main" id="{1A7890E6-5540-4756-A691-5FEB4EAA3F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1291" r="654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019" r="30261"/>
          <a:stretch/>
        </p:blipFill>
        <p:spPr bwMode="auto">
          <a:xfrm>
            <a:off x="14925216" y="4337213"/>
            <a:ext cx="2571747" cy="276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1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2" presetClass="entr" presetSubtype="2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50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4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4" grpId="0" animBg="1"/>
      <p:bldP spid="15" grpId="0" animBg="1"/>
      <p:bldP spid="46" grpId="0"/>
      <p:bldP spid="80" grpId="0"/>
      <p:bldP spid="81" grpId="0"/>
      <p:bldP spid="82" grpId="0"/>
      <p:bldP spid="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22DDF8-F461-1F47-8A45-134E36202221}"/>
              </a:ext>
            </a:extLst>
          </p:cNvPr>
          <p:cNvSpPr/>
          <p:nvPr/>
        </p:nvSpPr>
        <p:spPr>
          <a:xfrm>
            <a:off x="14661791" y="-1"/>
            <a:ext cx="9715859" cy="13716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0"/>
          <p:cNvSpPr/>
          <p:nvPr/>
        </p:nvSpPr>
        <p:spPr>
          <a:xfrm>
            <a:off x="14661791" y="3513432"/>
            <a:ext cx="9924996" cy="7459368"/>
          </a:xfrm>
          <a:custGeom>
            <a:avLst/>
            <a:gdLst>
              <a:gd name="connsiteX0" fmla="*/ 0 w 5663381"/>
              <a:gd name="connsiteY0" fmla="*/ 0 h 3775588"/>
              <a:gd name="connsiteX1" fmla="*/ 5663381 w 5663381"/>
              <a:gd name="connsiteY1" fmla="*/ 0 h 3775588"/>
              <a:gd name="connsiteX2" fmla="*/ 5663381 w 5663381"/>
              <a:gd name="connsiteY2" fmla="*/ 3775588 h 3775588"/>
              <a:gd name="connsiteX3" fmla="*/ 0 w 5663381"/>
              <a:gd name="connsiteY3" fmla="*/ 3775588 h 3775588"/>
              <a:gd name="connsiteX4" fmla="*/ 0 w 5663381"/>
              <a:gd name="connsiteY4" fmla="*/ 0 h 3775588"/>
              <a:gd name="connsiteX0" fmla="*/ 0 w 5692878"/>
              <a:gd name="connsiteY0" fmla="*/ 0 h 3775588"/>
              <a:gd name="connsiteX1" fmla="*/ 5692878 w 5692878"/>
              <a:gd name="connsiteY1" fmla="*/ 1356851 h 3775588"/>
              <a:gd name="connsiteX2" fmla="*/ 5663381 w 5692878"/>
              <a:gd name="connsiteY2" fmla="*/ 3775588 h 3775588"/>
              <a:gd name="connsiteX3" fmla="*/ 0 w 5692878"/>
              <a:gd name="connsiteY3" fmla="*/ 3775588 h 3775588"/>
              <a:gd name="connsiteX4" fmla="*/ 0 w 5692878"/>
              <a:gd name="connsiteY4" fmla="*/ 0 h 377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2878" h="3775588">
                <a:moveTo>
                  <a:pt x="0" y="0"/>
                </a:moveTo>
                <a:lnTo>
                  <a:pt x="5692878" y="1356851"/>
                </a:lnTo>
                <a:lnTo>
                  <a:pt x="5663381" y="3775588"/>
                </a:lnTo>
                <a:lnTo>
                  <a:pt x="0" y="3775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Rechteck 10"/>
          <p:cNvSpPr/>
          <p:nvPr/>
        </p:nvSpPr>
        <p:spPr>
          <a:xfrm>
            <a:off x="14700737" y="8369610"/>
            <a:ext cx="9924997" cy="5346389"/>
          </a:xfrm>
          <a:custGeom>
            <a:avLst/>
            <a:gdLst>
              <a:gd name="connsiteX0" fmla="*/ 0 w 5663381"/>
              <a:gd name="connsiteY0" fmla="*/ 0 h 3775588"/>
              <a:gd name="connsiteX1" fmla="*/ 5663381 w 5663381"/>
              <a:gd name="connsiteY1" fmla="*/ 0 h 3775588"/>
              <a:gd name="connsiteX2" fmla="*/ 5663381 w 5663381"/>
              <a:gd name="connsiteY2" fmla="*/ 3775588 h 3775588"/>
              <a:gd name="connsiteX3" fmla="*/ 0 w 5663381"/>
              <a:gd name="connsiteY3" fmla="*/ 3775588 h 3775588"/>
              <a:gd name="connsiteX4" fmla="*/ 0 w 5663381"/>
              <a:gd name="connsiteY4" fmla="*/ 0 h 3775588"/>
              <a:gd name="connsiteX0" fmla="*/ 0 w 5692878"/>
              <a:gd name="connsiteY0" fmla="*/ 0 h 3775588"/>
              <a:gd name="connsiteX1" fmla="*/ 5692878 w 5692878"/>
              <a:gd name="connsiteY1" fmla="*/ 1356851 h 3775588"/>
              <a:gd name="connsiteX2" fmla="*/ 5663381 w 5692878"/>
              <a:gd name="connsiteY2" fmla="*/ 3775588 h 3775588"/>
              <a:gd name="connsiteX3" fmla="*/ 0 w 5692878"/>
              <a:gd name="connsiteY3" fmla="*/ 3775588 h 3775588"/>
              <a:gd name="connsiteX4" fmla="*/ 0 w 5692878"/>
              <a:gd name="connsiteY4" fmla="*/ 0 h 377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2878" h="3775588">
                <a:moveTo>
                  <a:pt x="0" y="0"/>
                </a:moveTo>
                <a:lnTo>
                  <a:pt x="5692878" y="1356851"/>
                </a:lnTo>
                <a:lnTo>
                  <a:pt x="5663381" y="3775588"/>
                </a:lnTo>
                <a:lnTo>
                  <a:pt x="0" y="377558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0" name="Textfeld 24">
            <a:extLst>
              <a:ext uri="{FF2B5EF4-FFF2-40B4-BE49-F238E27FC236}">
                <a16:creationId xmlns:a16="http://schemas.microsoft.com/office/drawing/2014/main" id="{B8AC235A-7098-B648-BEF9-659877A8CD3C}"/>
              </a:ext>
            </a:extLst>
          </p:cNvPr>
          <p:cNvSpPr txBox="1"/>
          <p:nvPr/>
        </p:nvSpPr>
        <p:spPr>
          <a:xfrm>
            <a:off x="3285025" y="6427113"/>
            <a:ext cx="800896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 err="1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SPFx</a:t>
            </a:r>
            <a:r>
              <a:rPr lang="pl-PL" sz="5000" b="1" dirty="0">
                <a:solidFill>
                  <a:schemeClr val="bg2">
                    <a:lumMod val="10000"/>
                  </a:schemeClr>
                </a:solidFill>
                <a:latin typeface="Century Gothic" panose="020B0502020202020204" pitchFamily="34" charset="0"/>
              </a:rPr>
              <a:t> - Jak to zrobić?</a:t>
            </a:r>
            <a:endParaRPr lang="de-DE" sz="5000" b="1" dirty="0">
              <a:solidFill>
                <a:schemeClr val="bg2">
                  <a:lumMod val="1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0D0EC6-7528-2849-B42A-6A3A22C4457E}"/>
              </a:ext>
            </a:extLst>
          </p:cNvPr>
          <p:cNvSpPr txBox="1"/>
          <p:nvPr/>
        </p:nvSpPr>
        <p:spPr>
          <a:xfrm rot="16200000">
            <a:off x="13919254" y="10941649"/>
            <a:ext cx="26484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30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qrcode.react</a:t>
            </a:r>
            <a:endParaRPr lang="en-US" sz="30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A853CC-E311-784B-9B68-A67FCBFCD744}"/>
              </a:ext>
            </a:extLst>
          </p:cNvPr>
          <p:cNvGrpSpPr/>
          <p:nvPr/>
        </p:nvGrpSpPr>
        <p:grpSpPr>
          <a:xfrm>
            <a:off x="14966496" y="850524"/>
            <a:ext cx="9042099" cy="2662908"/>
            <a:chOff x="14966496" y="850524"/>
            <a:chExt cx="9042099" cy="26629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DE6CF4-211F-2344-BE28-E5DCF4155577}"/>
                </a:ext>
              </a:extLst>
            </p:cNvPr>
            <p:cNvSpPr txBox="1"/>
            <p:nvPr/>
          </p:nvSpPr>
          <p:spPr>
            <a:xfrm rot="16200000">
              <a:off x="13912041" y="1904979"/>
              <a:ext cx="266290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3000" b="1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Nowy projekt</a:t>
              </a:r>
              <a:endParaRPr lang="en-US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799F7-BED3-054F-86F2-A7CACF3F810E}"/>
                </a:ext>
              </a:extLst>
            </p:cNvPr>
            <p:cNvSpPr txBox="1"/>
            <p:nvPr/>
          </p:nvSpPr>
          <p:spPr>
            <a:xfrm>
              <a:off x="16018907" y="1438570"/>
              <a:ext cx="798968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60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SPFx</a:t>
              </a:r>
              <a:r>
                <a:rPr lang="pl-PL" sz="6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 Field </a:t>
              </a:r>
              <a:r>
                <a:rPr lang="pl-PL" sz="6000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Customizer</a:t>
              </a:r>
              <a:endParaRPr lang="en-US" sz="60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E53261B-9A16-D24B-B6E3-35496ABE7C38}"/>
              </a:ext>
            </a:extLst>
          </p:cNvPr>
          <p:cNvGrpSpPr/>
          <p:nvPr/>
        </p:nvGrpSpPr>
        <p:grpSpPr>
          <a:xfrm>
            <a:off x="14966500" y="5153461"/>
            <a:ext cx="7634658" cy="2755883"/>
            <a:chOff x="14966500" y="5153461"/>
            <a:chExt cx="7634658" cy="2755883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C38A327-9DC2-8544-B641-4009238BF893}"/>
                </a:ext>
              </a:extLst>
            </p:cNvPr>
            <p:cNvSpPr txBox="1"/>
            <p:nvPr/>
          </p:nvSpPr>
          <p:spPr>
            <a:xfrm rot="16200000">
              <a:off x="13865557" y="6254404"/>
              <a:ext cx="275588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3000" b="1" dirty="0" err="1">
                  <a:solidFill>
                    <a:srgbClr val="FFFFFF"/>
                  </a:solidFill>
                  <a:latin typeface="Century Gothic" panose="020B0502020202020204" pitchFamily="34" charset="0"/>
                </a:rPr>
                <a:t>JS+SharePoint</a:t>
              </a:r>
              <a:endParaRPr lang="en-US" sz="3000" b="1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9B5E32-119D-5E4E-AD29-1FF819FA6EAA}"/>
                </a:ext>
              </a:extLst>
            </p:cNvPr>
            <p:cNvSpPr txBox="1"/>
            <p:nvPr/>
          </p:nvSpPr>
          <p:spPr>
            <a:xfrm>
              <a:off x="16018907" y="5829401"/>
              <a:ext cx="658225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6000" dirty="0">
                  <a:solidFill>
                    <a:srgbClr val="FFFFFF"/>
                  </a:solidFill>
                  <a:latin typeface="Century Gothic" panose="020B0502020202020204" pitchFamily="34" charset="0"/>
                </a:rPr>
                <a:t>Link do elementu</a:t>
              </a:r>
              <a:endParaRPr lang="en-US" sz="6000" dirty="0">
                <a:solidFill>
                  <a:srgbClr val="FFFF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98F2C98-9F4E-AD46-BECA-F80DF58C67D0}"/>
              </a:ext>
            </a:extLst>
          </p:cNvPr>
          <p:cNvSpPr txBox="1"/>
          <p:nvPr/>
        </p:nvSpPr>
        <p:spPr>
          <a:xfrm>
            <a:off x="16194752" y="10403040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6000" dirty="0">
                <a:solidFill>
                  <a:schemeClr val="accent1"/>
                </a:solidFill>
                <a:latin typeface="Century Gothic" panose="020B0502020202020204" pitchFamily="34" charset="0"/>
              </a:rPr>
              <a:t>Kod QR</a:t>
            </a:r>
            <a:endParaRPr lang="en-US" sz="6000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6E633C-21D0-0D41-A779-6A57F48457E6}"/>
              </a:ext>
            </a:extLst>
          </p:cNvPr>
          <p:cNvGrpSpPr/>
          <p:nvPr/>
        </p:nvGrpSpPr>
        <p:grpSpPr>
          <a:xfrm>
            <a:off x="2189215" y="3205465"/>
            <a:ext cx="9999610" cy="8458201"/>
            <a:chOff x="2189215" y="3205465"/>
            <a:chExt cx="9999610" cy="8458201"/>
          </a:xfrm>
        </p:grpSpPr>
        <p:sp>
          <p:nvSpPr>
            <p:cNvPr id="43" name="Halber Rahmen 13">
              <a:extLst>
                <a:ext uri="{FF2B5EF4-FFF2-40B4-BE49-F238E27FC236}">
                  <a16:creationId xmlns:a16="http://schemas.microsoft.com/office/drawing/2014/main" id="{888A0DBC-4696-D547-8D97-73CAEB1B1E88}"/>
                </a:ext>
              </a:extLst>
            </p:cNvPr>
            <p:cNvSpPr/>
            <p:nvPr/>
          </p:nvSpPr>
          <p:spPr>
            <a:xfrm rot="5400000">
              <a:off x="11293989" y="3205465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4" name="Halber Rahmen 14">
              <a:extLst>
                <a:ext uri="{FF2B5EF4-FFF2-40B4-BE49-F238E27FC236}">
                  <a16:creationId xmlns:a16="http://schemas.microsoft.com/office/drawing/2014/main" id="{532A092E-DE3C-4A40-897F-94D4A51D942D}"/>
                </a:ext>
              </a:extLst>
            </p:cNvPr>
            <p:cNvSpPr/>
            <p:nvPr/>
          </p:nvSpPr>
          <p:spPr>
            <a:xfrm rot="10800000">
              <a:off x="11293990" y="10768831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6" name="Halber Rahmen 13">
              <a:extLst>
                <a:ext uri="{FF2B5EF4-FFF2-40B4-BE49-F238E27FC236}">
                  <a16:creationId xmlns:a16="http://schemas.microsoft.com/office/drawing/2014/main" id="{7F0A0019-B7E9-9340-A1DA-161A843B6A64}"/>
                </a:ext>
              </a:extLst>
            </p:cNvPr>
            <p:cNvSpPr/>
            <p:nvPr/>
          </p:nvSpPr>
          <p:spPr>
            <a:xfrm rot="16200000" flipH="1">
              <a:off x="2189215" y="3205465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47" name="Halber Rahmen 14">
              <a:extLst>
                <a:ext uri="{FF2B5EF4-FFF2-40B4-BE49-F238E27FC236}">
                  <a16:creationId xmlns:a16="http://schemas.microsoft.com/office/drawing/2014/main" id="{C9ED62B6-EA3A-5743-B439-A21BFF95C872}"/>
                </a:ext>
              </a:extLst>
            </p:cNvPr>
            <p:cNvSpPr/>
            <p:nvPr/>
          </p:nvSpPr>
          <p:spPr>
            <a:xfrm rot="10800000" flipH="1">
              <a:off x="2189216" y="10768831"/>
              <a:ext cx="894835" cy="894835"/>
            </a:xfrm>
            <a:prstGeom prst="halfFrame">
              <a:avLst>
                <a:gd name="adj1" fmla="val 5428"/>
                <a:gd name="adj2" fmla="val 49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feld 24">
            <a:extLst>
              <a:ext uri="{FF2B5EF4-FFF2-40B4-BE49-F238E27FC236}">
                <a16:creationId xmlns:a16="http://schemas.microsoft.com/office/drawing/2014/main" id="{B269BCB9-2AE8-AC46-9030-9CC36168567B}"/>
              </a:ext>
            </a:extLst>
          </p:cNvPr>
          <p:cNvSpPr txBox="1"/>
          <p:nvPr/>
        </p:nvSpPr>
        <p:spPr>
          <a:xfrm>
            <a:off x="3236353" y="8335622"/>
            <a:ext cx="80089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Prosty field </a:t>
            </a:r>
            <a:r>
              <a:rPr lang="pl-PL" sz="3000" b="1" dirty="0" err="1">
                <a:solidFill>
                  <a:srgbClr val="00B0EF"/>
                </a:solidFill>
                <a:latin typeface="Century Gothic" panose="020B0502020202020204" pitchFamily="34" charset="0"/>
              </a:rPr>
              <a:t>customizer</a:t>
            </a:r>
            <a:r>
              <a:rPr lang="pl-PL" sz="3000" b="1" dirty="0">
                <a:solidFill>
                  <a:srgbClr val="00B0EF"/>
                </a:solidFill>
                <a:latin typeface="Century Gothic" panose="020B0502020202020204" pitchFamily="34" charset="0"/>
              </a:rPr>
              <a:t> w SharePoint</a:t>
            </a:r>
            <a:endParaRPr lang="de-DE" sz="3000" b="1" dirty="0">
              <a:solidFill>
                <a:srgbClr val="00B0E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60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50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 animBg="1"/>
      <p:bldP spid="19" grpId="0" animBg="1"/>
      <p:bldP spid="20" grpId="0"/>
      <p:bldP spid="38" grpId="0"/>
      <p:bldP spid="42" grpId="0"/>
      <p:bldP spid="42" grpId="1"/>
      <p:bldP spid="49" grpId="0"/>
      <p:bldP spid="4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1"/>
            <a:ext cx="16837572" cy="13716000"/>
          </a:xfrm>
          <a:prstGeom prst="rect">
            <a:avLst/>
          </a:prstGeom>
          <a:solidFill>
            <a:schemeClr val="bg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3425419" y="2628899"/>
            <a:ext cx="9648870" cy="8458202"/>
          </a:xfrm>
          <a:prstGeom prst="rect">
            <a:avLst/>
          </a:prstGeom>
          <a:blipFill dpi="0" rotWithShape="1">
            <a:blip r:embed="rId3">
              <a:alphaModFix amt="7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Halber Rahmen 36"/>
          <p:cNvSpPr/>
          <p:nvPr/>
        </p:nvSpPr>
        <p:spPr>
          <a:xfrm rot="5400000">
            <a:off x="21690368" y="3038216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Halber Rahmen 37"/>
          <p:cNvSpPr/>
          <p:nvPr/>
        </p:nvSpPr>
        <p:spPr>
          <a:xfrm rot="10800000">
            <a:off x="21690368" y="9736057"/>
            <a:ext cx="894835" cy="894835"/>
          </a:xfrm>
          <a:prstGeom prst="halfFrame">
            <a:avLst>
              <a:gd name="adj1" fmla="val 5428"/>
              <a:gd name="adj2" fmla="val 4905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3" name="Textfeld 24">
            <a:extLst>
              <a:ext uri="{FF2B5EF4-FFF2-40B4-BE49-F238E27FC236}">
                <a16:creationId xmlns:a16="http://schemas.microsoft.com/office/drawing/2014/main" id="{757439C5-A80E-E942-845D-94C7BA39FDC6}"/>
              </a:ext>
            </a:extLst>
          </p:cNvPr>
          <p:cNvSpPr txBox="1"/>
          <p:nvPr/>
        </p:nvSpPr>
        <p:spPr>
          <a:xfrm>
            <a:off x="14335437" y="6324818"/>
            <a:ext cx="78023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Do kodu!</a:t>
            </a:r>
            <a:endParaRPr lang="de-DE" sz="5000" b="1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098" name="Picture 2" descr="Znalezione obrazy dla zapytania qr code ideas">
            <a:extLst>
              <a:ext uri="{FF2B5EF4-FFF2-40B4-BE49-F238E27FC236}">
                <a16:creationId xmlns:a16="http://schemas.microsoft.com/office/drawing/2014/main" id="{8E8A0A27-9623-45DC-AC14-A294A763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79" y="3736003"/>
            <a:ext cx="11452746" cy="644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feld 24">
            <a:extLst>
              <a:ext uri="{FF2B5EF4-FFF2-40B4-BE49-F238E27FC236}">
                <a16:creationId xmlns:a16="http://schemas.microsoft.com/office/drawing/2014/main" id="{72411174-0136-42EB-AB87-5771EAF3D46D}"/>
              </a:ext>
            </a:extLst>
          </p:cNvPr>
          <p:cNvSpPr txBox="1"/>
          <p:nvPr/>
        </p:nvSpPr>
        <p:spPr>
          <a:xfrm>
            <a:off x="736079" y="10225327"/>
            <a:ext cx="11452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dirty="0">
                <a:solidFill>
                  <a:srgbClr val="212C33"/>
                </a:solidFill>
                <a:latin typeface="Century Gothic" panose="020B0502020202020204" pitchFamily="34" charset="0"/>
              </a:rPr>
              <a:t>(Zdjęcie dla pozyskania uwagi)</a:t>
            </a:r>
            <a:endParaRPr lang="de-DE" sz="2800" b="1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4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6">
            <a:extLst>
              <a:ext uri="{FF2B5EF4-FFF2-40B4-BE49-F238E27FC236}">
                <a16:creationId xmlns:a16="http://schemas.microsoft.com/office/drawing/2014/main" id="{0CD6B655-362C-2745-AF75-DD59C6728A2A}"/>
              </a:ext>
            </a:extLst>
          </p:cNvPr>
          <p:cNvSpPr/>
          <p:nvPr/>
        </p:nvSpPr>
        <p:spPr>
          <a:xfrm>
            <a:off x="-1" y="0"/>
            <a:ext cx="24377649" cy="13716000"/>
          </a:xfrm>
          <a:prstGeom prst="rect">
            <a:avLst/>
          </a:prstGeom>
          <a:blipFill dpi="0" rotWithShape="1">
            <a:blip r:embed="rId3">
              <a:alphaModFix amt="35000"/>
            </a:blip>
            <a:srcRect/>
            <a:stretch>
              <a:fillRect l="-27920" r="-27920"/>
            </a:stretch>
          </a:blip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7E5A9-7326-634D-8E69-15F648459DFA}"/>
              </a:ext>
            </a:extLst>
          </p:cNvPr>
          <p:cNvSpPr txBox="1"/>
          <p:nvPr/>
        </p:nvSpPr>
        <p:spPr>
          <a:xfrm>
            <a:off x="10969625" y="2362297"/>
            <a:ext cx="669446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600">
                <a:solidFill>
                  <a:srgbClr val="212C33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l-PL" dirty="0">
                <a:hlinkClick r:id="rId4"/>
              </a:rPr>
              <a:t>https://docs.microsoft.com/en-us/sharepoint/dev/spfx/extensions/get-started/building-simple-field-customizer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ECC8AF-629C-1443-94EC-D961CFEE918C}"/>
              </a:ext>
            </a:extLst>
          </p:cNvPr>
          <p:cNvSpPr txBox="1"/>
          <p:nvPr/>
        </p:nvSpPr>
        <p:spPr>
          <a:xfrm>
            <a:off x="11038362" y="6588515"/>
            <a:ext cx="8672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  <a:hlinkClick r:id="rId5"/>
              </a:rPr>
              <a:t>https://www.npmjs.com/package/qrcode.react</a:t>
            </a:r>
            <a:r>
              <a:rPr lang="pl-PL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 </a:t>
            </a:r>
            <a:endParaRPr lang="en-US" sz="2600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F78C6C-5B39-054E-A648-A83158A2F09C}"/>
              </a:ext>
            </a:extLst>
          </p:cNvPr>
          <p:cNvSpPr txBox="1"/>
          <p:nvPr/>
        </p:nvSpPr>
        <p:spPr>
          <a:xfrm>
            <a:off x="11012755" y="10822505"/>
            <a:ext cx="86720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212C33"/>
                </a:solidFill>
                <a:latin typeface="Century Gothic" panose="020B0502020202020204" pitchFamily="34" charset="0"/>
                <a:hlinkClick r:id="rId6"/>
              </a:rPr>
              <a:t>https://github.com/chotkos/SPFX_QRCodes</a:t>
            </a:r>
            <a:r>
              <a:rPr lang="pl-PL" sz="2600" dirty="0">
                <a:solidFill>
                  <a:srgbClr val="212C33"/>
                </a:solidFill>
                <a:latin typeface="Century Gothic" panose="020B0502020202020204" pitchFamily="34" charset="0"/>
              </a:rPr>
              <a:t> </a:t>
            </a:r>
            <a:endParaRPr lang="en-US" sz="2600" dirty="0">
              <a:solidFill>
                <a:srgbClr val="212C33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hteck 8">
            <a:extLst>
              <a:ext uri="{FF2B5EF4-FFF2-40B4-BE49-F238E27FC236}">
                <a16:creationId xmlns:a16="http://schemas.microsoft.com/office/drawing/2014/main" id="{C3823461-FC1E-DE46-B850-513502A8775C}"/>
              </a:ext>
            </a:extLst>
          </p:cNvPr>
          <p:cNvSpPr/>
          <p:nvPr/>
        </p:nvSpPr>
        <p:spPr>
          <a:xfrm>
            <a:off x="-12457956" y="0"/>
            <a:ext cx="21248637" cy="13716000"/>
          </a:xfrm>
          <a:custGeom>
            <a:avLst/>
            <a:gdLst>
              <a:gd name="connsiteX0" fmla="*/ 0 w 10602657"/>
              <a:gd name="connsiteY0" fmla="*/ 0 h 13716000"/>
              <a:gd name="connsiteX1" fmla="*/ 10602657 w 10602657"/>
              <a:gd name="connsiteY1" fmla="*/ 0 h 13716000"/>
              <a:gd name="connsiteX2" fmla="*/ 10602657 w 10602657"/>
              <a:gd name="connsiteY2" fmla="*/ 13716000 h 13716000"/>
              <a:gd name="connsiteX3" fmla="*/ 0 w 10602657"/>
              <a:gd name="connsiteY3" fmla="*/ 13716000 h 13716000"/>
              <a:gd name="connsiteX4" fmla="*/ 0 w 10602657"/>
              <a:gd name="connsiteY4" fmla="*/ 0 h 13716000"/>
              <a:gd name="connsiteX0" fmla="*/ 359860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3598607 w 14201264"/>
              <a:gd name="connsiteY4" fmla="*/ 0 h 13716000"/>
              <a:gd name="connsiteX0" fmla="*/ 6554527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6554527 w 14201264"/>
              <a:gd name="connsiteY4" fmla="*/ 0 h 13716000"/>
              <a:gd name="connsiteX0" fmla="*/ 7679062 w 14201264"/>
              <a:gd name="connsiteY0" fmla="*/ 0 h 13716000"/>
              <a:gd name="connsiteX1" fmla="*/ 14201264 w 14201264"/>
              <a:gd name="connsiteY1" fmla="*/ 0 h 13716000"/>
              <a:gd name="connsiteX2" fmla="*/ 14201264 w 14201264"/>
              <a:gd name="connsiteY2" fmla="*/ 13716000 h 13716000"/>
              <a:gd name="connsiteX3" fmla="*/ 0 w 14201264"/>
              <a:gd name="connsiteY3" fmla="*/ 13716000 h 13716000"/>
              <a:gd name="connsiteX4" fmla="*/ 7679062 w 14201264"/>
              <a:gd name="connsiteY4" fmla="*/ 0 h 13716000"/>
              <a:gd name="connsiteX0" fmla="*/ 9446187 w 15968389"/>
              <a:gd name="connsiteY0" fmla="*/ 0 h 13716000"/>
              <a:gd name="connsiteX1" fmla="*/ 15968389 w 15968389"/>
              <a:gd name="connsiteY1" fmla="*/ 0 h 13716000"/>
              <a:gd name="connsiteX2" fmla="*/ 15968389 w 15968389"/>
              <a:gd name="connsiteY2" fmla="*/ 13716000 h 13716000"/>
              <a:gd name="connsiteX3" fmla="*/ 0 w 15968389"/>
              <a:gd name="connsiteY3" fmla="*/ 13686503 h 13716000"/>
              <a:gd name="connsiteX4" fmla="*/ 9446187 w 15968389"/>
              <a:gd name="connsiteY4" fmla="*/ 0 h 13716000"/>
              <a:gd name="connsiteX0" fmla="*/ 9381928 w 15904130"/>
              <a:gd name="connsiteY0" fmla="*/ 0 h 13716000"/>
              <a:gd name="connsiteX1" fmla="*/ 15904130 w 15904130"/>
              <a:gd name="connsiteY1" fmla="*/ 0 h 13716000"/>
              <a:gd name="connsiteX2" fmla="*/ 15904130 w 15904130"/>
              <a:gd name="connsiteY2" fmla="*/ 13716000 h 13716000"/>
              <a:gd name="connsiteX3" fmla="*/ 0 w 15904130"/>
              <a:gd name="connsiteY3" fmla="*/ 13716000 h 13716000"/>
              <a:gd name="connsiteX4" fmla="*/ 9381928 w 15904130"/>
              <a:gd name="connsiteY4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4130" h="13716000">
                <a:moveTo>
                  <a:pt x="9381928" y="0"/>
                </a:moveTo>
                <a:lnTo>
                  <a:pt x="15904130" y="0"/>
                </a:lnTo>
                <a:lnTo>
                  <a:pt x="15904130" y="13716000"/>
                </a:lnTo>
                <a:lnTo>
                  <a:pt x="0" y="13716000"/>
                </a:lnTo>
                <a:lnTo>
                  <a:pt x="9381928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24">
            <a:extLst>
              <a:ext uri="{FF2B5EF4-FFF2-40B4-BE49-F238E27FC236}">
                <a16:creationId xmlns:a16="http://schemas.microsoft.com/office/drawing/2014/main" id="{F65B902E-D096-5C49-908B-D930D9E3AFEA}"/>
              </a:ext>
            </a:extLst>
          </p:cNvPr>
          <p:cNvSpPr txBox="1"/>
          <p:nvPr/>
        </p:nvSpPr>
        <p:spPr>
          <a:xfrm>
            <a:off x="0" y="6415184"/>
            <a:ext cx="87670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Przydatne linki</a:t>
            </a:r>
            <a:endParaRPr lang="de-DE" sz="50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E8CEC3-64F9-9148-9725-34CBCC2FADC2}"/>
              </a:ext>
            </a:extLst>
          </p:cNvPr>
          <p:cNvSpPr txBox="1"/>
          <p:nvPr/>
        </p:nvSpPr>
        <p:spPr>
          <a:xfrm>
            <a:off x="10969625" y="1641019"/>
            <a:ext cx="669446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Field </a:t>
            </a:r>
            <a:r>
              <a:rPr lang="pl-PL" sz="33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Customizer</a:t>
            </a:r>
            <a:r>
              <a:rPr lang="pl-PL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 – MSDN tutorial</a:t>
            </a:r>
            <a:endParaRPr lang="en-US" sz="33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D9EB7-801F-A146-BD56-4D444DFBFC07}"/>
              </a:ext>
            </a:extLst>
          </p:cNvPr>
          <p:cNvSpPr txBox="1"/>
          <p:nvPr/>
        </p:nvSpPr>
        <p:spPr>
          <a:xfrm>
            <a:off x="10969625" y="5896141"/>
            <a:ext cx="50289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Biblioteka </a:t>
            </a:r>
            <a:r>
              <a:rPr lang="pl-PL" sz="3300" b="1" dirty="0" err="1">
                <a:solidFill>
                  <a:schemeClr val="accent1"/>
                </a:solidFill>
                <a:latin typeface="Century Gothic" panose="020B0502020202020204" pitchFamily="34" charset="0"/>
              </a:rPr>
              <a:t>qrcode.react</a:t>
            </a:r>
            <a:endParaRPr lang="en-US" sz="33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698C5F-51B0-2543-83A2-48D47EA5CFA6}"/>
              </a:ext>
            </a:extLst>
          </p:cNvPr>
          <p:cNvSpPr txBox="1"/>
          <p:nvPr/>
        </p:nvSpPr>
        <p:spPr>
          <a:xfrm>
            <a:off x="10975549" y="10136503"/>
            <a:ext cx="51571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Kod źródłowy na GitHub</a:t>
            </a:r>
            <a:endParaRPr lang="en-US" sz="3300" b="1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5A68E-7039-B946-9496-E1F1B841CCA7}"/>
              </a:ext>
            </a:extLst>
          </p:cNvPr>
          <p:cNvSpPr txBox="1"/>
          <p:nvPr/>
        </p:nvSpPr>
        <p:spPr>
          <a:xfrm>
            <a:off x="10056041" y="1665090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EC4DDF-6A88-7E43-B533-E179F20A2BE8}"/>
              </a:ext>
            </a:extLst>
          </p:cNvPr>
          <p:cNvSpPr txBox="1"/>
          <p:nvPr/>
        </p:nvSpPr>
        <p:spPr>
          <a:xfrm>
            <a:off x="10056041" y="5896141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3A35B2-7BCF-AC44-B1A6-15AD0EA7BE27}"/>
              </a:ext>
            </a:extLst>
          </p:cNvPr>
          <p:cNvSpPr txBox="1"/>
          <p:nvPr/>
        </p:nvSpPr>
        <p:spPr>
          <a:xfrm>
            <a:off x="10056041" y="10079913"/>
            <a:ext cx="4219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3</a:t>
            </a:r>
          </a:p>
        </p:txBody>
      </p:sp>
      <p:sp>
        <p:nvSpPr>
          <p:cNvPr id="38" name="Rechteck 37"/>
          <p:cNvSpPr/>
          <p:nvPr/>
        </p:nvSpPr>
        <p:spPr>
          <a:xfrm rot="16200000">
            <a:off x="4325573" y="5713649"/>
            <a:ext cx="10368394" cy="2288702"/>
          </a:xfrm>
          <a:prstGeom prst="rect">
            <a:avLst/>
          </a:prstGeom>
          <a:noFill/>
          <a:ln w="635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Obraz 2" descr="Obraz zawierający krzyżówka, tekst, wewnątrz&#10;&#10;Opis wygenerowany automatycznie">
            <a:extLst>
              <a:ext uri="{FF2B5EF4-FFF2-40B4-BE49-F238E27FC236}">
                <a16:creationId xmlns:a16="http://schemas.microsoft.com/office/drawing/2014/main" id="{33D074E1-947B-448A-ADDD-8F589F80B7D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861" y="1637076"/>
            <a:ext cx="2000350" cy="20003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129C242-E591-4025-8FD3-6871409E74F3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12" y="5893030"/>
            <a:ext cx="2000350" cy="200035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53453DDC-86F0-497A-A1B1-A6039831A6E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515" y="10079913"/>
            <a:ext cx="2001600" cy="20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067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3774 0.0013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87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1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6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28" grpId="0"/>
      <p:bldP spid="32" grpId="0"/>
      <p:bldP spid="21" grpId="0"/>
      <p:bldP spid="22" grpId="0"/>
      <p:bldP spid="23" grpId="0"/>
      <p:bldP spid="27" grpId="0"/>
      <p:bldP spid="35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Benutzerdefiniert 302">
      <a:dk1>
        <a:srgbClr val="464646"/>
      </a:dk1>
      <a:lt1>
        <a:srgbClr val="F8F8F8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6">
      <a:dk1>
        <a:srgbClr val="95A5A6"/>
      </a:dk1>
      <a:lt1>
        <a:sysClr val="window" lastClr="FFFFFF"/>
      </a:lt1>
      <a:dk2>
        <a:srgbClr val="2C3E50"/>
      </a:dk2>
      <a:lt2>
        <a:srgbClr val="F2F2F2"/>
      </a:lt2>
      <a:accent1>
        <a:srgbClr val="2980B9"/>
      </a:accent1>
      <a:accent2>
        <a:srgbClr val="16A085"/>
      </a:accent2>
      <a:accent3>
        <a:srgbClr val="9BBB59"/>
      </a:accent3>
      <a:accent4>
        <a:srgbClr val="F39C12"/>
      </a:accent4>
      <a:accent5>
        <a:srgbClr val="C0392B"/>
      </a:accent5>
      <a:accent6>
        <a:srgbClr val="4B2C5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4129</TotalTime>
  <Words>562</Words>
  <Application>Microsoft Office PowerPoint</Application>
  <PresentationFormat>Niestandardowy</PresentationFormat>
  <Paragraphs>90</Paragraphs>
  <Slides>11</Slides>
  <Notes>11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2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Open Sans</vt:lpstr>
      <vt:lpstr>Office Theme</vt:lpstr>
      <vt:lpstr>Showeet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>You Exec (https://youexec.com/plus)</Manager>
  <Company>You Exec (https://youexec.com/plus)</Company>
  <LinksUpToDate>false</LinksUpToDate>
  <SharedDoc>false</SharedDoc>
  <HyperlinkBase>You Exec (https://youexec.com/plus)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Ultimate Pitch Deck 2019</dc:title>
  <dc:subject>Ultimate pitch Deck 2019</dc:subject>
  <dc:creator>You Exec (https://youexec.com/plus)</dc:creator>
  <cp:keywords>You Exec (https://youexec.com/plus)</cp:keywords>
  <dc:description>You Exec (https://youexec.com/plus)</dc:description>
  <cp:lastModifiedBy>Mateusz Chodkowski</cp:lastModifiedBy>
  <cp:revision>1489</cp:revision>
  <cp:lastPrinted>2019-06-28T22:19:48Z</cp:lastPrinted>
  <dcterms:created xsi:type="dcterms:W3CDTF">2016-03-24T21:47:09Z</dcterms:created>
  <dcterms:modified xsi:type="dcterms:W3CDTF">2019-09-01T11:26:18Z</dcterms:modified>
  <cp:category>You Exec (https://youexec.com/plus)</cp:category>
</cp:coreProperties>
</file>