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677381" cy="3329581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Linux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612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594"/>
          </a:xfrm>
        </p:spPr>
        <p:txBody>
          <a:bodyPr/>
          <a:lstStyle/>
          <a:p>
            <a:r>
              <a:rPr lang="en-US" dirty="0" smtClean="0"/>
              <a:t>Linux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79576"/>
            <a:ext cx="10902760" cy="55595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Uname - a, r, m 	</a:t>
            </a:r>
            <a:r>
              <a:rPr lang="en-US" dirty="0" smtClean="0">
                <a:sym typeface="Wingdings" panose="05000000000000000000" pitchFamily="2" charset="2"/>
              </a:rPr>
              <a:t> Display OS </a:t>
            </a:r>
            <a:r>
              <a:rPr lang="en-US" dirty="0">
                <a:sym typeface="Wingdings" panose="05000000000000000000" pitchFamily="2" charset="2"/>
              </a:rPr>
              <a:t>, kernel, architecture of </a:t>
            </a:r>
            <a:r>
              <a:rPr lang="en-US" dirty="0" err="1" smtClean="0">
                <a:sym typeface="Wingdings" panose="05000000000000000000" pitchFamily="2" charset="2"/>
              </a:rPr>
              <a:t>linux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Uptime 				 Display system uptime information with load average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Cat /proc/cpuinfo </a:t>
            </a:r>
            <a:r>
              <a:rPr lang="en-US" dirty="0">
                <a:sym typeface="Wingdings" panose="05000000000000000000" pitchFamily="2" charset="2"/>
              </a:rPr>
              <a:t>, dmidecode </a:t>
            </a:r>
            <a:r>
              <a:rPr lang="en-US" dirty="0" smtClean="0">
                <a:sym typeface="Wingdings" panose="05000000000000000000" pitchFamily="2" charset="2"/>
              </a:rPr>
              <a:t>	 Display CPU information and hardware information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Cat /proc/meminfo  Display the memory info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Free –m , h 			 Display memory usage and buffer catch information along with swap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Df –h 				 Display filesystem utilization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Fdisk –l 				 Display available disks and LUN , created partitions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Du –sh 				 Display disk and file utilization on filesystem(</a:t>
            </a:r>
            <a:r>
              <a:rPr lang="en-US" dirty="0" err="1" smtClean="0">
                <a:sym typeface="Wingdings" panose="05000000000000000000" pitchFamily="2" charset="2"/>
              </a:rPr>
              <a:t>Eg</a:t>
            </a:r>
            <a:r>
              <a:rPr lang="en-US" dirty="0" smtClean="0">
                <a:sym typeface="Wingdings" panose="05000000000000000000" pitchFamily="2" charset="2"/>
              </a:rPr>
              <a:t>: du –sh | sort –nr |head -10)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 &lt;command&gt; 	 gives help to usage of command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Ls , ls –</a:t>
            </a:r>
            <a:r>
              <a:rPr lang="en-US" dirty="0" err="1" smtClean="0">
                <a:sym typeface="Wingdings" panose="05000000000000000000" pitchFamily="2" charset="2"/>
              </a:rPr>
              <a:t>ll</a:t>
            </a:r>
            <a:r>
              <a:rPr lang="en-US" dirty="0" smtClean="0">
                <a:sym typeface="Wingdings" panose="05000000000000000000" pitchFamily="2" charset="2"/>
              </a:rPr>
              <a:t> , ls –a 		 Display the available files and directory's inside the filesystem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Grep , find , less , tail , more , head , cat 	 command used for file handling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 , vim , cat &gt; &lt;filename&gt; , touch 			 Used to create files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Rm &lt;filename&gt;, rm –rf &lt;filename&gt;			 deleting the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59" y="1819847"/>
            <a:ext cx="7058025" cy="4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270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246888"/>
            <a:ext cx="11338560" cy="6611112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kdir &lt;dir name&gt;, mkdir –p &lt;dir name&gt; 	</a:t>
            </a:r>
            <a:r>
              <a:rPr lang="en-US" dirty="0" smtClean="0">
                <a:sym typeface="Wingdings" panose="05000000000000000000" pitchFamily="2" charset="2"/>
              </a:rPr>
              <a:t> used to create the directory</a:t>
            </a:r>
          </a:p>
          <a:p>
            <a:r>
              <a:rPr lang="en-US" dirty="0">
                <a:sym typeface="Wingdings" panose="05000000000000000000" pitchFamily="2" charset="2"/>
              </a:rPr>
              <a:t>r</a:t>
            </a:r>
            <a:r>
              <a:rPr lang="en-US" dirty="0" smtClean="0">
                <a:sym typeface="Wingdings" panose="05000000000000000000" pitchFamily="2" charset="2"/>
              </a:rPr>
              <a:t>mdir &lt;</a:t>
            </a:r>
            <a:r>
              <a:rPr lang="en-US" dirty="0"/>
              <a:t> dir name </a:t>
            </a:r>
            <a:r>
              <a:rPr lang="en-US" dirty="0" smtClean="0">
                <a:sym typeface="Wingdings" panose="05000000000000000000" pitchFamily="2" charset="2"/>
              </a:rPr>
              <a:t>&gt;, rm –rf &lt;</a:t>
            </a:r>
            <a:r>
              <a:rPr lang="en-US" dirty="0"/>
              <a:t> dir name </a:t>
            </a:r>
            <a:r>
              <a:rPr lang="en-US" dirty="0" smtClean="0">
                <a:sym typeface="Wingdings" panose="05000000000000000000" pitchFamily="2" charset="2"/>
              </a:rPr>
              <a:t>&gt;		 Used to delete directory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Cp &lt;source file&gt; &lt;/dest&gt; 					 copy the files from one location to other</a:t>
            </a:r>
          </a:p>
          <a:p>
            <a:r>
              <a:rPr lang="en-US" dirty="0">
                <a:sym typeface="Wingdings" panose="05000000000000000000" pitchFamily="2" charset="2"/>
              </a:rPr>
              <a:t>m</a:t>
            </a:r>
            <a:r>
              <a:rPr lang="en-US" dirty="0" smtClean="0">
                <a:sym typeface="Wingdings" panose="05000000000000000000" pitchFamily="2" charset="2"/>
              </a:rPr>
              <a:t>v </a:t>
            </a:r>
            <a:r>
              <a:rPr lang="en-US" dirty="0">
                <a:sym typeface="Wingdings" panose="05000000000000000000" pitchFamily="2" charset="2"/>
              </a:rPr>
              <a:t>&lt;source file&gt; &lt;/dest&gt; </a:t>
            </a:r>
            <a:r>
              <a:rPr lang="en-US" dirty="0" smtClean="0">
                <a:sym typeface="Wingdings" panose="05000000000000000000" pitchFamily="2" charset="2"/>
              </a:rPr>
              <a:t>		 move and rename the files</a:t>
            </a:r>
          </a:p>
          <a:p>
            <a:r>
              <a:rPr lang="en-US" dirty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cp </a:t>
            </a:r>
            <a:r>
              <a:rPr lang="en-US" dirty="0">
                <a:sym typeface="Wingdings" panose="05000000000000000000" pitchFamily="2" charset="2"/>
              </a:rPr>
              <a:t>&lt;source file&gt; </a:t>
            </a:r>
            <a:r>
              <a:rPr lang="en-US" dirty="0" smtClean="0">
                <a:sym typeface="Wingdings" panose="05000000000000000000" pitchFamily="2" charset="2"/>
              </a:rPr>
              <a:t>root@&lt;ip&gt;:/home/&lt;dest&gt; 	 copy the files remote to remote</a:t>
            </a:r>
          </a:p>
          <a:p>
            <a:r>
              <a:rPr lang="en-US" dirty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sh user@&lt;ip/hostname&gt;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		 To login remote location from </a:t>
            </a:r>
            <a:r>
              <a:rPr lang="en-US" dirty="0" err="1" smtClean="0">
                <a:sym typeface="Wingdings" panose="05000000000000000000" pitchFamily="2" charset="2"/>
              </a:rPr>
              <a:t>linux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Ssh</a:t>
            </a:r>
            <a:r>
              <a:rPr lang="en-US" dirty="0" smtClean="0">
                <a:sym typeface="Wingdings" panose="05000000000000000000" pitchFamily="2" charset="2"/>
              </a:rPr>
              <a:t> –I access.pem ec2-user@172.17.1.4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Ping &lt;ip/hostname&gt; 		 To check host is available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Ip a, ifconfig ,  </a:t>
            </a:r>
            <a:r>
              <a:rPr lang="en-US" dirty="0" err="1" smtClean="0">
                <a:sym typeface="Wingdings" panose="05000000000000000000" pitchFamily="2" charset="2"/>
              </a:rPr>
              <a:t>ifup</a:t>
            </a:r>
            <a:r>
              <a:rPr lang="en-US" dirty="0" smtClean="0">
                <a:sym typeface="Wingdings" panose="05000000000000000000" pitchFamily="2" charset="2"/>
              </a:rPr>
              <a:t> ens33, </a:t>
            </a:r>
            <a:r>
              <a:rPr lang="en-US" dirty="0" err="1" smtClean="0">
                <a:sym typeface="Wingdings" panose="05000000000000000000" pitchFamily="2" charset="2"/>
              </a:rPr>
              <a:t>ifdown</a:t>
            </a:r>
            <a:r>
              <a:rPr lang="en-US" dirty="0" smtClean="0">
                <a:sym typeface="Wingdings" panose="05000000000000000000" pitchFamily="2" charset="2"/>
              </a:rPr>
              <a:t> ens33 to check network interface, MAC address, assigned IP information. Bring interface up and down.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Hostnamectl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	 provides 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02" y="4074414"/>
            <a:ext cx="5400675" cy="25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459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20" y="100965"/>
            <a:ext cx="11542840" cy="6619875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ostname –I, hostname	</a:t>
            </a:r>
            <a:r>
              <a:rPr lang="en-US" dirty="0" smtClean="0">
                <a:sym typeface="Wingdings" panose="05000000000000000000" pitchFamily="2" charset="2"/>
              </a:rPr>
              <a:t> provides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top, ps –ef , kill -9 &lt;P.ID&gt; , killall &lt;p.name&gt;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System service: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Systemctl status| </a:t>
            </a:r>
            <a:r>
              <a:rPr lang="en-US" dirty="0" err="1" smtClean="0">
                <a:sym typeface="Wingdings" panose="05000000000000000000" pitchFamily="2" charset="2"/>
              </a:rPr>
              <a:t>start|restart|stop|enable</a:t>
            </a:r>
            <a:r>
              <a:rPr lang="en-US" dirty="0" smtClean="0">
                <a:sym typeface="Wingdings" panose="05000000000000000000" pitchFamily="2" charset="2"/>
              </a:rPr>
              <a:t> &lt;service name&gt;   7 version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Service &lt;service name&gt; status</a:t>
            </a:r>
            <a:r>
              <a:rPr lang="en-US" dirty="0">
                <a:sym typeface="Wingdings" panose="05000000000000000000" pitchFamily="2" charset="2"/>
              </a:rPr>
              <a:t>| </a:t>
            </a:r>
            <a:r>
              <a:rPr lang="en-US" dirty="0" err="1" smtClean="0">
                <a:sym typeface="Wingdings" panose="05000000000000000000" pitchFamily="2" charset="2"/>
              </a:rPr>
              <a:t>start|restart|stop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Chkconfig httpd on  permanently enable the service on run time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43" y="100965"/>
            <a:ext cx="5000625" cy="5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2348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1667</TotalTime>
  <Words>28</Words>
  <Application>Microsoft Office PowerPoint</Application>
  <PresentationFormat>Custom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Linux</vt:lpstr>
      <vt:lpstr>Linux Basic Commands</vt:lpstr>
      <vt:lpstr>Slide 3</vt:lpstr>
      <vt:lpstr>Slide 4</vt:lpstr>
    </vt:vector>
  </TitlesOfParts>
  <Company>NTTDATA INC.,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Sivaraj, Sasidharan</dc:creator>
  <cp:lastModifiedBy>dell</cp:lastModifiedBy>
  <cp:revision>11</cp:revision>
  <dcterms:created xsi:type="dcterms:W3CDTF">2018-05-27T07:25:20Z</dcterms:created>
  <dcterms:modified xsi:type="dcterms:W3CDTF">2019-07-19T02:33:42Z</dcterms:modified>
</cp:coreProperties>
</file>