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324B-BD6B-4E24-B032-B7572D4D642E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A2432-8A6E-414A-B842-CA113E630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提點重點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1.Twiddle factor</a:t>
            </a:r>
          </a:p>
          <a:p>
            <a:r>
              <a:rPr lang="en-US" altLang="zh-TW" dirty="0"/>
              <a:t>2.+/-</a:t>
            </a:r>
          </a:p>
          <a:p>
            <a:r>
              <a:rPr lang="en-US" altLang="zh-TW" dirty="0"/>
              <a:t>3.Bit-reverse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A2432-8A6E-414A-B842-CA113E6306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6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E8430-B2D3-4ADC-9259-675F3DD3C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2E1D12-A2F4-4BA6-8B92-147782A8E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5F9AA-E7C3-4C2D-AE21-CE3FA7BE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C67B4-EE2E-4B5E-8D37-399E428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F2357-8FF7-4EC7-8F43-351C857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73CC8-CF11-45B8-BD5F-CAAB706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EF3AE-77C2-4510-8F78-1BC3B957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D20349-789A-4089-B9BE-AB6CE4A5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CA6F3-303D-4D07-B538-5A409152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BBE307-F93E-4DA9-B28C-337EEE1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4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282B5C-015E-47C8-8231-E9D2A591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A9728E-1BA8-47DF-8F95-23508769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EADDD-FEE7-46D9-A6DF-78B6D977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62DC5-B147-4B48-8CB3-BEAF5D1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A3D62-E423-4F2F-A2B3-D9E7EF7E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35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9E1BA-6F90-4C38-BA02-5BAF2A7E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4A3857-B228-4BA7-96A9-B3382BCF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87E1B-0A10-4D47-B8E7-8650D56D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349CC-AF61-4165-BFAF-DE7B517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2AF02-DFF7-4666-A3E7-AAD90302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B8316-676E-40F9-ADFC-2BFF846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F6BD3-576D-4F6B-A0F0-6DFBFB30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EC66E-E4D8-4375-8044-F5BC6C3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8CCBB-7E5F-4C45-ABAF-6AD6931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0A9D8-5936-4339-BC2B-ECF93C6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9626E-7B3E-4924-B49E-A34ED71F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36FA3-ABFA-45A9-9141-25CA84AEA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A0CC-254A-416F-AE72-DE4A3306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002CBB-C8F2-44FA-B6FE-6045209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191FF-960C-4280-8BB7-B44F99E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D5DA73-2EB5-4246-ACB8-977EDD87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2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37E47-4A8E-4722-AEE9-E37CF443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B1142-3CCA-47DB-9B07-82502DE7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C7DEB7-06A3-4DBE-96FE-E5C3E0C1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97820B-CA07-4DE6-AB59-9024C401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DCBEB1-FCE0-4DA0-A4C4-14248D35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61696F-D42C-439F-BB7F-A7B7B192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ACF1A-5A51-4EA8-93BF-220600D2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24503D-78F4-4132-9D46-DCDF5920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D2B7-3061-4187-B55C-DD8C2935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294C76-9E87-4300-BA76-2BB9C404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6B45C6-25A4-4F22-AB2A-CB09586C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0613C-143F-49B2-8227-2F27A4B0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4A2462-8689-4A97-83A6-0B278C4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2689C1-98D7-4575-B3BE-7D2DD60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C38A6-E20C-4877-A79C-A88DF255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7CC2-A048-4208-B8FF-8B497B5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A1821-F651-44E0-993E-79499B93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F0122B-2EAB-488B-8967-DD4E4B20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B4E83-D062-421C-A9B1-8158D6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1A9B-D4C2-45B6-931B-934F30A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31410-BE7A-4882-9A64-B52EB1C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D22C4-2C75-4C5A-B320-E794E066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C53FF-FAA7-46E4-B5AF-68CB1BCD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179CC8-2B65-42A9-8EDF-01BA2755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A4E12-A17A-4A20-9A26-2D022C09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E5110-9BD0-4955-A2C2-E786508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8BB27-4AD0-494F-90DC-20E52AD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2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48E5BC-63BC-4A2E-B586-C2660D06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E1268-E5C0-4796-B0E8-185556B1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855E2-6109-4659-9C42-81B92160B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A794-72D2-47A3-A570-C49B9138C3F7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4931A-762D-47DB-8F3A-2E58B6AA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3343B-F80D-448D-9F88-832A619B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CA6C6A-500C-4299-9312-90CA90B605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3873" y="0"/>
            <a:ext cx="310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3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3E1B2-560F-4F4F-B235-5EC54E44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5054"/>
          </a:xfrm>
        </p:spPr>
        <p:txBody>
          <a:bodyPr/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HLS IP in IP integrator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block to integrate IP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5109AC-E3D6-4FB3-BD64-E2B2BC36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050"/>
            <a:ext cx="9144000" cy="10907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107061107</a:t>
            </a:r>
            <a:r>
              <a:rPr lang="en-US" altLang="zh-TW" dirty="0"/>
              <a:t>  </a:t>
            </a:r>
            <a:r>
              <a:rPr lang="zh-TW" altLang="en-US" dirty="0"/>
              <a:t>周沛毅</a:t>
            </a:r>
          </a:p>
        </p:txBody>
      </p:sp>
    </p:spTree>
    <p:extLst>
      <p:ext uri="{BB962C8B-B14F-4D97-AF65-F5344CB8AC3E}">
        <p14:creationId xmlns:p14="http://schemas.microsoft.com/office/powerpoint/2010/main" val="33012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23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368C5-98AA-4A46-A9AD-E286056A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Transform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786750-508D-49D1-97D9-CC2B71B87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jωn</m:t>
                              </m:r>
                            </m:sup>
                          </m:sSup>
                        </m:e>
                      </m:nary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…(1)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This math tool is used for observing the time-varying spectra.</a:t>
                </a:r>
              </a:p>
              <a:p>
                <a:r>
                  <a:rPr lang="en-US" altLang="zh-TW" dirty="0"/>
                  <a:t>Different windows cause different time and frequency resolutions.</a:t>
                </a:r>
              </a:p>
              <a:p>
                <a:r>
                  <a:rPr lang="en-US" altLang="zh-TW" dirty="0"/>
                  <a:t>STFT causes spreading and splattering.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786750-508D-49D1-97D9-CC2B71B87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43EE2-BD4F-410A-9291-913E1C63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85F27-664E-4090-9470-4BDD5C4E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adopt Hamming window in this lab, whose window size is 1024.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8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E2B9-343A-4F2D-8670-20C1A27A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C1606D-64FF-473B-9734-B06D81331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zh-TW" alt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TW" alt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×(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zh-TW" alt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TW" alt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×(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…(3)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C1606D-64FF-473B-9734-B06D81331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A5B7F19-35BB-4F66-9AEC-0172DB357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19422"/>
            <a:ext cx="4921523" cy="22556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60FF150-A630-4BD7-9BFF-8A9B387B055A}"/>
              </a:ext>
            </a:extLst>
          </p:cNvPr>
          <p:cNvSpPr txBox="1"/>
          <p:nvPr/>
        </p:nvSpPr>
        <p:spPr>
          <a:xfrm>
            <a:off x="1254034" y="504179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Twiddle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</a:p>
        </p:txBody>
      </p:sp>
    </p:spTree>
    <p:extLst>
      <p:ext uri="{BB962C8B-B14F-4D97-AF65-F5344CB8AC3E}">
        <p14:creationId xmlns:p14="http://schemas.microsoft.com/office/powerpoint/2010/main" val="246060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2D3D-6909-4EC2-8072-D43167C3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D4C59-C63C-4332-A0B2-6A295ED1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6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480E4-1639-42CB-951D-0C4CA04F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Signals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0DF846-3146-4F35-9217-83D54181D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Set a struct including 5 different sets of (amplitude, frequency and phase), sum up them, and then normalize the signals such that the range of signals is in [-1,1).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signal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freq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amp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</a:rPr>
                        <m:t>su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freq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altLang="zh-TW" b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TW" b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f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num>
                                    <m:den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2×512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and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zh-TW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amp</m:t>
                      </m:r>
                      <m:r>
                        <a:rPr lang="en-US" altLang="zh-TW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…()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0DF846-3146-4F35-9217-83D54181D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7F91B-FCA7-4A3D-BB4F-09C4EAC4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C43EE02-BB7B-4D09-A6F9-09E66868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57" t="23189" r="37792" b="29679"/>
          <a:stretch/>
        </p:blipFill>
        <p:spPr>
          <a:xfrm>
            <a:off x="838200" y="0"/>
            <a:ext cx="10701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4F6D8-7816-4573-8BEF-896474DA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in HLS Testbench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22261-179F-45DA-A2B4-D2FDFF93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8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184</Words>
  <Application>Microsoft Office PowerPoint</Application>
  <PresentationFormat>寬螢幕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Using HLS IP in IP integrator fft – use block to integrate IP</vt:lpstr>
      <vt:lpstr>Outline</vt:lpstr>
      <vt:lpstr>Short-Time Fourier Transform</vt:lpstr>
      <vt:lpstr>Window</vt:lpstr>
      <vt:lpstr>Fast Fourier Transform</vt:lpstr>
      <vt:lpstr>System Architecture</vt:lpstr>
      <vt:lpstr>Generate Signals</vt:lpstr>
      <vt:lpstr>PowerPoint 簡報</vt:lpstr>
      <vt:lpstr>FFT in HLS Testbench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HLS IP in IP integrator fft – use block to integrate IP</dc:title>
  <dc:creator>周沛毅</dc:creator>
  <cp:lastModifiedBy>周沛毅</cp:lastModifiedBy>
  <cp:revision>13</cp:revision>
  <dcterms:created xsi:type="dcterms:W3CDTF">2022-03-23T12:11:11Z</dcterms:created>
  <dcterms:modified xsi:type="dcterms:W3CDTF">2022-03-24T02:02:55Z</dcterms:modified>
</cp:coreProperties>
</file>