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030A0"/>
    <a:srgbClr val="002060"/>
    <a:srgbClr val="8AC4A7"/>
    <a:srgbClr val="4D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06215-8775-40AA-A18C-6C1ABB977EBE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FE14-5CC6-485A-A17A-5A861F006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6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7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67523"/>
              </p:ext>
            </p:extLst>
          </p:nvPr>
        </p:nvGraphicFramePr>
        <p:xfrm>
          <a:off x="650058" y="1225154"/>
          <a:ext cx="3969789" cy="3657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40738">
                  <a:extLst>
                    <a:ext uri="{9D8B030D-6E8A-4147-A177-3AD203B41FA5}">
                      <a16:colId xmlns:a16="http://schemas.microsoft.com/office/drawing/2014/main" val="1988219145"/>
                    </a:ext>
                  </a:extLst>
                </a:gridCol>
                <a:gridCol w="899046">
                  <a:extLst>
                    <a:ext uri="{9D8B030D-6E8A-4147-A177-3AD203B41FA5}">
                      <a16:colId xmlns:a16="http://schemas.microsoft.com/office/drawing/2014/main" val="395013308"/>
                    </a:ext>
                  </a:extLst>
                </a:gridCol>
                <a:gridCol w="1061849">
                  <a:extLst>
                    <a:ext uri="{9D8B030D-6E8A-4147-A177-3AD203B41FA5}">
                      <a16:colId xmlns:a16="http://schemas.microsoft.com/office/drawing/2014/main" val="2281672777"/>
                    </a:ext>
                  </a:extLst>
                </a:gridCol>
                <a:gridCol w="968156">
                  <a:extLst>
                    <a:ext uri="{9D8B030D-6E8A-4147-A177-3AD203B41FA5}">
                      <a16:colId xmlns:a16="http://schemas.microsoft.com/office/drawing/2014/main" val="612598059"/>
                    </a:ext>
                  </a:extLst>
                </a:gridCol>
              </a:tblGrid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C2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0376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513431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96633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497596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680512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940840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6063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128812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42685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27111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745891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22521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7909" y="855822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Lot1          lot2        lot3       lot4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353127" y="181702"/>
            <a:ext cx="2747357" cy="263149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],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],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],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6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],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7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11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6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],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],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13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9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12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586E75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586E75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en-US" altLang="zh-CN" sz="1100" dirty="0" smtClean="0">
                <a:solidFill>
                  <a:srgbClr val="586E75"/>
                </a:solidFill>
                <a:latin typeface="Arial Unicode MS" panose="020B0604020202020204" pitchFamily="34" charset="-122"/>
                <a:ea typeface="JetBrains Mono"/>
              </a:rPr>
              <a:t>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9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7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9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],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6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],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78338" y="2410796"/>
            <a:ext cx="4009524" cy="4768178"/>
            <a:chOff x="6876001" y="288372"/>
            <a:chExt cx="4009524" cy="4768178"/>
          </a:xfrm>
        </p:grpSpPr>
        <p:grpSp>
          <p:nvGrpSpPr>
            <p:cNvPr id="14" name="组合 13"/>
            <p:cNvGrpSpPr/>
            <p:nvPr/>
          </p:nvGrpSpPr>
          <p:grpSpPr>
            <a:xfrm>
              <a:off x="7301808" y="288372"/>
              <a:ext cx="3078482" cy="291347"/>
              <a:chOff x="7567815" y="959134"/>
              <a:chExt cx="3078482" cy="2913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567815" y="973976"/>
                <a:ext cx="342207" cy="2765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15070" y="973976"/>
                <a:ext cx="342207" cy="2765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662325" y="973975"/>
                <a:ext cx="342207" cy="2765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9209580" y="973974"/>
                <a:ext cx="342207" cy="2765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9756835" y="973973"/>
                <a:ext cx="342207" cy="2765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04090" y="959134"/>
                <a:ext cx="342207" cy="2765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6001" y="704169"/>
              <a:ext cx="4009524" cy="4352381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922713" y="5170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每列需要出现三次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2045" y="2286001"/>
            <a:ext cx="461665" cy="12916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道工序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27958" y="5670134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各 矩 阵 对 应 关 系 ？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7243"/>
              </p:ext>
            </p:extLst>
          </p:nvPr>
        </p:nvGraphicFramePr>
        <p:xfrm>
          <a:off x="4696097" y="1202569"/>
          <a:ext cx="253747" cy="3680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747">
                  <a:extLst>
                    <a:ext uri="{9D8B030D-6E8A-4147-A177-3AD203B41FA5}">
                      <a16:colId xmlns:a16="http://schemas.microsoft.com/office/drawing/2014/main" val="2477147338"/>
                    </a:ext>
                  </a:extLst>
                </a:gridCol>
              </a:tblGrid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8AC4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31348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88598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896273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35915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8AC4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40930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87082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76973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8AC4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028658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54071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92864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00895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0965"/>
                  </a:ext>
                </a:extLst>
              </a:tr>
            </a:tbl>
          </a:graphicData>
        </a:graphic>
      </p:graphicFrame>
      <p:sp>
        <p:nvSpPr>
          <p:cNvPr id="23" name="下箭头 22"/>
          <p:cNvSpPr/>
          <p:nvPr/>
        </p:nvSpPr>
        <p:spPr>
          <a:xfrm>
            <a:off x="4542148" y="4882753"/>
            <a:ext cx="561643" cy="3693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30686" y="530080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工序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96766"/>
              </p:ext>
            </p:extLst>
          </p:nvPr>
        </p:nvGraphicFramePr>
        <p:xfrm>
          <a:off x="5258012" y="1202569"/>
          <a:ext cx="702213" cy="3680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213">
                  <a:extLst>
                    <a:ext uri="{9D8B030D-6E8A-4147-A177-3AD203B41FA5}">
                      <a16:colId xmlns:a16="http://schemas.microsoft.com/office/drawing/2014/main" val="2477147338"/>
                    </a:ext>
                  </a:extLst>
                </a:gridCol>
              </a:tblGrid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1 2 </a:t>
                      </a:r>
                      <a:r>
                        <a:rPr lang="en-US" altLang="zh-CN" sz="1400" baseline="0" dirty="0" smtClean="0"/>
                        <a:t> 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731348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1 3 4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388598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96273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1 3 5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735915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2 4 5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740930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2 4 5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187082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2 4 6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76973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1 2 3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028658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1 2 4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54071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1 3 6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592864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3 5 6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000895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3 5 6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10965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4760446" y="792355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Available EQP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2585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108</TotalTime>
  <Words>295</Words>
  <Application>Microsoft Office PowerPoint</Application>
  <PresentationFormat>宽屏</PresentationFormat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 Unicode MS</vt:lpstr>
      <vt:lpstr>JetBrains Mono</vt:lpstr>
      <vt:lpstr>Tw Cen MT</vt:lpstr>
      <vt:lpstr>等线</vt:lpstr>
      <vt:lpstr>宋体</vt:lpstr>
      <vt:lpstr>Arial</vt:lpstr>
      <vt:lpstr>Trebuchet MS</vt:lpstr>
      <vt:lpstr>电路</vt:lpstr>
      <vt:lpstr>PowerPoint 演示文稿</vt:lpstr>
      <vt:lpstr>PowerPoint 演示文稿</vt:lpstr>
    </vt:vector>
  </TitlesOfParts>
  <Company>NexChip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胡周 huzhou</dc:creator>
  <cp:lastModifiedBy>胡周 huzhou</cp:lastModifiedBy>
  <cp:revision>8</cp:revision>
  <dcterms:created xsi:type="dcterms:W3CDTF">2021-01-26T07:05:32Z</dcterms:created>
  <dcterms:modified xsi:type="dcterms:W3CDTF">2021-01-26T08:54:05Z</dcterms:modified>
</cp:coreProperties>
</file>