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59" r:id="rId4"/>
    <p:sldId id="260" r:id="rId5"/>
    <p:sldId id="297" r:id="rId6"/>
    <p:sldId id="298" r:id="rId7"/>
    <p:sldId id="261" r:id="rId8"/>
    <p:sldId id="262" r:id="rId9"/>
    <p:sldId id="299" r:id="rId10"/>
    <p:sldId id="300" r:id="rId11"/>
    <p:sldId id="301" r:id="rId12"/>
    <p:sldId id="308" r:id="rId13"/>
    <p:sldId id="302" r:id="rId14"/>
    <p:sldId id="305" r:id="rId15"/>
    <p:sldId id="307" r:id="rId16"/>
    <p:sldId id="309" r:id="rId17"/>
    <p:sldId id="311" r:id="rId18"/>
    <p:sldId id="312" r:id="rId19"/>
    <p:sldId id="313" r:id="rId20"/>
    <p:sldId id="315" r:id="rId21"/>
    <p:sldId id="316" r:id="rId22"/>
    <p:sldId id="317" r:id="rId23"/>
    <p:sldId id="318" r:id="rId24"/>
    <p:sldId id="319" r:id="rId25"/>
  </p:sldIdLst>
  <p:sldSz cx="9144000" cy="5143500" type="screen16x9"/>
  <p:notesSz cx="6858000" cy="9144000"/>
  <p:embeddedFontLst>
    <p:embeddedFont>
      <p:font typeface="Cambria" panose="02040503050406030204" pitchFamily="18" charset="0"/>
      <p:regular r:id="rId27"/>
      <p:bold r:id="rId28"/>
      <p:italic r:id="rId29"/>
      <p:boldItalic r:id="rId30"/>
    </p:embeddedFont>
    <p:embeddedFont>
      <p:font typeface="Arimo"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Anaheim" panose="020B0604020202020204" charset="0"/>
      <p:regular r:id="rId39"/>
      <p:bold r:id="rId40"/>
    </p:embeddedFont>
    <p:embeddedFont>
      <p:font typeface="Bebas Neue" panose="020B0604020202020204" charset="0"/>
      <p:regular r:id="rId41"/>
    </p:embeddedFont>
    <p:embeddedFont>
      <p:font typeface="Poppins ExtraBold"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jSt5/TKbIKzv4TjCEY+YJSnTZc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4A3E4-3EC6-49DD-81EA-D408711CC437}">
  <a:tblStyle styleId="{03B4A3E4-3EC6-49DD-81EA-D408711CC43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5B10D7-E843-46A9-9BF6-53C9B6E65790}"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88933" autoAdjust="0"/>
  </p:normalViewPr>
  <p:slideViewPr>
    <p:cSldViewPr snapToGrid="0">
      <p:cViewPr varScale="1">
        <p:scale>
          <a:sx n="96" d="100"/>
          <a:sy n="96"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 Id="rId7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Bonjour,</a:t>
            </a:r>
          </a:p>
          <a:p>
            <a:endParaRPr lang="fr-FR"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smtClean="0"/>
              <a:t>Mes remerciements vont aussi aux </a:t>
            </a:r>
            <a:r>
              <a:rPr lang="fr-FR" b="1" dirty="0" smtClean="0"/>
              <a:t>membres du jury</a:t>
            </a:r>
            <a:r>
              <a:rPr lang="fr-FR" dirty="0" smtClean="0"/>
              <a:t> pour l’attention portée à ce travail, ainsi que pour leurs remarques constructives.</a:t>
            </a:r>
          </a:p>
          <a:p>
            <a:pPr marL="158750" indent="0">
              <a:buNone/>
            </a:pPr>
            <a:endParaRPr lang="fr-FR" dirty="0" smtClean="0"/>
          </a:p>
          <a:p>
            <a:r>
              <a:rPr lang="fr-FR" dirty="0" smtClean="0"/>
              <a:t>Je tiens à exprimer ma profonde gratitude à mes encadrants pour leur soutien et leurs conseils tout au long de ce projet. Un grand merci à Mme </a:t>
            </a:r>
            <a:r>
              <a:rPr lang="fr-FR" b="1" dirty="0" smtClean="0"/>
              <a:t>Doha </a:t>
            </a:r>
            <a:r>
              <a:rPr lang="fr-FR" b="1" dirty="0" err="1" smtClean="0"/>
              <a:t>Malki</a:t>
            </a:r>
            <a:r>
              <a:rPr lang="fr-FR" dirty="0" smtClean="0"/>
              <a:t> pour sa disponibilité et ses recommandations précieuses, ainsi qu’à M. </a:t>
            </a:r>
            <a:r>
              <a:rPr lang="fr-FR" b="1" dirty="0" smtClean="0"/>
              <a:t>Ahmed </a:t>
            </a:r>
            <a:r>
              <a:rPr lang="fr-FR" b="1" dirty="0" err="1" smtClean="0"/>
              <a:t>Salih</a:t>
            </a:r>
            <a:r>
              <a:rPr lang="fr-FR" dirty="0" smtClean="0"/>
              <a:t>, encadrant chez </a:t>
            </a:r>
            <a:r>
              <a:rPr lang="fr-FR" b="1" dirty="0" err="1" smtClean="0"/>
              <a:t>HumainTect</a:t>
            </a:r>
            <a:r>
              <a:rPr lang="fr-FR" b="1" dirty="0" smtClean="0"/>
              <a:t> Solution</a:t>
            </a:r>
            <a:r>
              <a:rPr lang="fr-FR" dirty="0" smtClean="0"/>
              <a:t>, pour son accompagnement technique et son expertise.</a:t>
            </a:r>
          </a:p>
          <a:p>
            <a:pPr marL="158750" indent="0">
              <a:buNone/>
            </a:pPr>
            <a:endParaRPr lang="fr-FR" dirty="0" smtClean="0"/>
          </a:p>
          <a:p>
            <a:r>
              <a:rPr lang="fr-FR" dirty="0" smtClean="0"/>
              <a:t>Je remercie également mes </a:t>
            </a:r>
            <a:r>
              <a:rPr lang="fr-FR" b="1" dirty="0" smtClean="0"/>
              <a:t>parents</a:t>
            </a:r>
            <a:r>
              <a:rPr lang="fr-FR" dirty="0" smtClean="0"/>
              <a:t> pour leur soutien constant et leur confiance tout au long de mon parcours.</a:t>
            </a:r>
          </a:p>
          <a:p>
            <a:pPr marL="158750" indent="0">
              <a:buNone/>
            </a:pPr>
            <a:endParaRPr lang="fr-FR" dirty="0" smtClean="0"/>
          </a:p>
          <a:p>
            <a:pPr marL="158750" indent="0">
              <a:buNone/>
            </a:pPr>
            <a:endParaRPr lang="fr-FR" dirty="0" smtClean="0"/>
          </a:p>
          <a:p>
            <a:r>
              <a:rPr lang="fr-FR" dirty="0" smtClean="0"/>
              <a:t>Ce projet vise à développer des </a:t>
            </a:r>
            <a:r>
              <a:rPr lang="fr-FR" b="1" dirty="0" err="1" smtClean="0"/>
              <a:t>microservices</a:t>
            </a:r>
            <a:r>
              <a:rPr lang="fr-FR" b="1" dirty="0" smtClean="0"/>
              <a:t> d’intelligence artificielle pour les ressources humaines</a:t>
            </a:r>
            <a:r>
              <a:rPr lang="fr-FR" dirty="0" smtClean="0"/>
              <a:t> à l’aide de </a:t>
            </a:r>
            <a:r>
              <a:rPr lang="fr-FR" b="1" dirty="0" smtClean="0"/>
              <a:t>Gemini 2.5</a:t>
            </a:r>
            <a:r>
              <a:rPr lang="fr-FR" dirty="0" smtClean="0"/>
              <a:t>, </a:t>
            </a:r>
            <a:r>
              <a:rPr lang="fr-FR" b="1" dirty="0" err="1" smtClean="0"/>
              <a:t>Firebase</a:t>
            </a:r>
            <a:r>
              <a:rPr lang="fr-FR" b="1" dirty="0" smtClean="0"/>
              <a:t> Studio</a:t>
            </a:r>
            <a:r>
              <a:rPr lang="fr-FR" dirty="0" smtClean="0"/>
              <a:t> et </a:t>
            </a:r>
            <a:r>
              <a:rPr lang="fr-FR" b="1" dirty="0" err="1" smtClean="0"/>
              <a:t>Flask</a:t>
            </a:r>
            <a:r>
              <a:rPr lang="fr-FR" dirty="0" smtClean="0"/>
              <a:t>, afin d’</a:t>
            </a:r>
            <a:r>
              <a:rPr lang="fr-FR" b="1" dirty="0" smtClean="0"/>
              <a:t>automatiser et optimiser la gestion des candidatures</a:t>
            </a:r>
            <a:r>
              <a:rPr lang="fr-FR" dirty="0" smtClean="0"/>
              <a:t> et de faciliter le processus de recrutement.</a:t>
            </a:r>
          </a:p>
          <a:p>
            <a:pPr marL="158750" indent="0">
              <a:buNone/>
            </a:pPr>
            <a:endParaRPr lang="fr-FR" dirty="0" smtClean="0"/>
          </a:p>
        </p:txBody>
      </p:sp>
      <p:sp>
        <p:nvSpPr>
          <p:cNvPr id="2844" name="Google Shape;28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répondre aux défis identifiés, j’ai d’abord échangé avec mon encadrant afin de bien cerner le sujet et définir les objectifs. Ensuite, j’ai mené des recherches approfondies pour acquérir les connaissances nécessaires et analyser les solutions existantes. Après cela, j’ai rédigé un cahier des charges précis pour cadrer le projet.</a:t>
            </a:r>
          </a:p>
          <a:p>
            <a:pPr marL="158750" indent="0">
              <a:buNone/>
            </a:pPr>
            <a:endParaRPr lang="fr-FR" dirty="0" smtClean="0"/>
          </a:p>
          <a:p>
            <a:r>
              <a:rPr lang="fr-FR" dirty="0" smtClean="0"/>
              <a:t>Puis, j’ai conçu l’architecture de la plateforme en réalisant tous les diagrammes indispensables pour assurer une bonne organisation du travail. Le développement a commencé par la mise en place de l’environnement technique, suivi de la création des </a:t>
            </a:r>
            <a:r>
              <a:rPr lang="fr-FR" dirty="0" err="1" smtClean="0"/>
              <a:t>microservices</a:t>
            </a:r>
            <a:r>
              <a:rPr lang="fr-FR" dirty="0" smtClean="0"/>
              <a:t> dédiés aux différentes fonctionnalités. Chaque étape a été rigoureusement testée, de l’unitaire à l’intégration globale, pour garantir la qualité de la solution. Enfin, j’ai documenté tout le processus</a:t>
            </a: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1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met en évidence les acteurs principaux de la plateforme, à savoir le candidat et le recruteur, ainsi que leurs interactions avec le système. Il détaille les différentes fonctionnalités essentielles, comme la gestion des CV par les candidats, la gestion des offres par les recruteurs, et le mécanisme de </a:t>
            </a:r>
            <a:r>
              <a:rPr lang="fr-FR" dirty="0" err="1" smtClean="0"/>
              <a:t>matching</a:t>
            </a:r>
            <a:r>
              <a:rPr lang="fr-FR" dirty="0" smtClean="0"/>
              <a:t> assuré par l’intelligence artificielle. On y trouve aussi la gestion des comptes utilisateurs et le système de notifications, qui améliorent l’expérience globale.</a:t>
            </a:r>
          </a:p>
          <a:p>
            <a:pPr marL="158750" indent="0">
              <a:buNone/>
            </a:pPr>
            <a:endParaRPr lang="fr-FR" dirty="0" smtClean="0"/>
          </a:p>
          <a:p>
            <a:r>
              <a:rPr lang="fr-FR" dirty="0" smtClean="0"/>
              <a:t>L’intégration du module d’IA est un point central de ce diagramme, car il analyse les CV, calcule les scores de compatibilité et génère des recommandations pertinentes pour faciliter la mise en relation entre candidats et offres.</a:t>
            </a:r>
          </a:p>
          <a:p>
            <a:pPr marL="158750" indent="0">
              <a:buNone/>
            </a:pPr>
            <a:endParaRPr lang="fr-FR" dirty="0" smtClean="0"/>
          </a:p>
          <a:p>
            <a:r>
              <a:rPr lang="fr-FR" dirty="0" smtClean="0"/>
              <a:t>Ce diagramme nous permet donc d’avoir une vision claire et structurée des rôles, des actions et des interactions principales au sein de la plateforme.</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046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classes présente les principaux objets qui composent notre système et leurs caractéristiques. On y trouve les classes représentant les candidats, les recruteurs, les offres d’emploi, les candidatures, les CV et les notifications. Chaque classe regroupe des attributs essentiels qui définissent ses données, ainsi que ses rôles dans le fonctionnement global de la plateforme.</a:t>
            </a:r>
          </a:p>
          <a:p>
            <a:pPr marL="158750" indent="0">
              <a:buNone/>
            </a:pPr>
            <a:endParaRPr lang="fr-FR" dirty="0" smtClean="0"/>
          </a:p>
          <a:p>
            <a:r>
              <a:rPr lang="fr-FR" dirty="0" smtClean="0"/>
              <a:t>On voit aussi les différents services qui gèrent les opérations comme la gestion des candidatures, des offres, des CV, des notifications, et l’authentification des utilisateurs.</a:t>
            </a:r>
          </a:p>
          <a:p>
            <a:pPr marL="158750" indent="0">
              <a:buNone/>
            </a:pPr>
            <a:endParaRPr lang="fr-FR" dirty="0" smtClean="0"/>
          </a:p>
          <a:p>
            <a:r>
              <a:rPr lang="fr-FR" dirty="0" smtClean="0"/>
              <a:t>Enfin, ce diagramme illustre les relations importantes entre ces classes : par exemple, un candidat peut avoir plusieurs candidatures et CV, un recruteur peut gérer plusieurs offres, et chaque candidature est liée à une offre et à un candidat. Ces liens montrent comment les différentes parties du système interagissent pour assurer un processus de recrutement fluide et organisé.</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11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709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séquence montre toutes les étapes qui se passent quand un candidat veut uploader son CV sur la plateforme.</a:t>
            </a:r>
          </a:p>
          <a:p>
            <a:r>
              <a:rPr lang="fr-FR" dirty="0" smtClean="0"/>
              <a:t>On voit d’abord que le candidat choisit un fichier CV via l’interface utilisateur (le </a:t>
            </a:r>
            <a:r>
              <a:rPr lang="fr-FR" dirty="0" err="1" smtClean="0"/>
              <a:t>frontend</a:t>
            </a:r>
            <a:r>
              <a:rPr lang="fr-FR" dirty="0" smtClean="0"/>
              <a:t>). Ensuite, le </a:t>
            </a:r>
            <a:r>
              <a:rPr lang="fr-FR" dirty="0" err="1" smtClean="0"/>
              <a:t>frontend</a:t>
            </a:r>
            <a:r>
              <a:rPr lang="fr-FR" dirty="0" smtClean="0"/>
              <a:t> récupère un </a:t>
            </a:r>
            <a:r>
              <a:rPr lang="fr-FR" dirty="0" err="1" smtClean="0"/>
              <a:t>token</a:t>
            </a:r>
            <a:r>
              <a:rPr lang="fr-FR" dirty="0" smtClean="0"/>
              <a:t> d’authentification grâce à </a:t>
            </a:r>
            <a:r>
              <a:rPr lang="fr-FR" dirty="0" err="1" smtClean="0"/>
              <a:t>Firebase</a:t>
            </a:r>
            <a:r>
              <a:rPr lang="fr-FR" dirty="0" smtClean="0"/>
              <a:t> </a:t>
            </a:r>
            <a:r>
              <a:rPr lang="fr-FR" dirty="0" err="1" smtClean="0"/>
              <a:t>Auth</a:t>
            </a:r>
            <a:r>
              <a:rPr lang="fr-FR" dirty="0" smtClean="0"/>
              <a:t> pour prouver l’identité du candidat.</a:t>
            </a:r>
          </a:p>
          <a:p>
            <a:r>
              <a:rPr lang="fr-FR" dirty="0" smtClean="0"/>
              <a:t>Le </a:t>
            </a:r>
            <a:r>
              <a:rPr lang="fr-FR" dirty="0" err="1" smtClean="0"/>
              <a:t>frontend</a:t>
            </a:r>
            <a:r>
              <a:rPr lang="fr-FR" dirty="0" smtClean="0"/>
              <a:t> envoie ensuite la requête d’</a:t>
            </a:r>
            <a:r>
              <a:rPr lang="fr-FR" dirty="0" err="1" smtClean="0"/>
              <a:t>upload</a:t>
            </a:r>
            <a:r>
              <a:rPr lang="fr-FR" dirty="0" smtClean="0"/>
              <a:t> avec ce </a:t>
            </a:r>
            <a:r>
              <a:rPr lang="fr-FR" dirty="0" err="1" smtClean="0"/>
              <a:t>token</a:t>
            </a:r>
            <a:r>
              <a:rPr lang="fr-FR" dirty="0" smtClean="0"/>
              <a:t> vers le </a:t>
            </a:r>
            <a:r>
              <a:rPr lang="fr-FR" dirty="0" err="1" smtClean="0"/>
              <a:t>backend</a:t>
            </a:r>
            <a:r>
              <a:rPr lang="fr-FR" dirty="0" smtClean="0"/>
              <a:t>. Le </a:t>
            </a:r>
            <a:r>
              <a:rPr lang="fr-FR" dirty="0" err="1" smtClean="0"/>
              <a:t>backend</a:t>
            </a:r>
            <a:r>
              <a:rPr lang="fr-FR" dirty="0" smtClean="0"/>
              <a:t> vérifie ce </a:t>
            </a:r>
            <a:r>
              <a:rPr lang="fr-FR" dirty="0" err="1" smtClean="0"/>
              <a:t>token</a:t>
            </a:r>
            <a:r>
              <a:rPr lang="fr-FR" dirty="0" smtClean="0"/>
              <a:t> auprès de </a:t>
            </a:r>
            <a:r>
              <a:rPr lang="fr-FR" dirty="0" err="1" smtClean="0"/>
              <a:t>Firebase</a:t>
            </a:r>
            <a:r>
              <a:rPr lang="fr-FR" dirty="0" smtClean="0"/>
              <a:t> </a:t>
            </a:r>
            <a:r>
              <a:rPr lang="fr-FR" dirty="0" err="1" smtClean="0"/>
              <a:t>Auth</a:t>
            </a:r>
            <a:r>
              <a:rPr lang="fr-FR" dirty="0" smtClean="0"/>
              <a:t> pour s’assurer que c’est bien le candidat qui fait la demande.</a:t>
            </a:r>
          </a:p>
          <a:p>
            <a:r>
              <a:rPr lang="fr-FR" dirty="0" smtClean="0"/>
              <a:t>Une fois authentifié, le </a:t>
            </a:r>
            <a:r>
              <a:rPr lang="fr-FR" dirty="0" err="1" smtClean="0"/>
              <a:t>backend</a:t>
            </a:r>
            <a:r>
              <a:rPr lang="fr-FR" dirty="0" smtClean="0"/>
              <a:t> envoie le fichier CV vers </a:t>
            </a:r>
            <a:r>
              <a:rPr lang="fr-FR" dirty="0" err="1" smtClean="0"/>
              <a:t>Firebase</a:t>
            </a:r>
            <a:r>
              <a:rPr lang="fr-FR" dirty="0" smtClean="0"/>
              <a:t> Storage pour le stocker, puis récupère l’URL du fichier.</a:t>
            </a:r>
          </a:p>
          <a:p>
            <a:r>
              <a:rPr lang="fr-FR" dirty="0" smtClean="0"/>
              <a:t>Cette URL est ensuite transmise au système d’Intelligence Artificielle, qui analyse le contenu du CV pour extraire automatiquement les compétences clés du candidat.</a:t>
            </a:r>
          </a:p>
          <a:p>
            <a:r>
              <a:rPr lang="fr-FR" dirty="0" smtClean="0"/>
              <a:t>Enfin, les résultats de cette analyse sont sauvegardés, et le </a:t>
            </a:r>
            <a:r>
              <a:rPr lang="fr-FR" dirty="0" err="1" smtClean="0"/>
              <a:t>backend</a:t>
            </a:r>
            <a:r>
              <a:rPr lang="fr-FR" dirty="0" smtClean="0"/>
              <a:t> informe le </a:t>
            </a:r>
            <a:r>
              <a:rPr lang="fr-FR" dirty="0" err="1" smtClean="0"/>
              <a:t>frontend</a:t>
            </a:r>
            <a:r>
              <a:rPr lang="fr-FR" dirty="0" smtClean="0"/>
              <a:t> que l’</a:t>
            </a:r>
            <a:r>
              <a:rPr lang="fr-FR" dirty="0" err="1" smtClean="0"/>
              <a:t>upload</a:t>
            </a:r>
            <a:r>
              <a:rPr lang="fr-FR" dirty="0" smtClean="0"/>
              <a:t> et l’analyse ont réussi, pour que le candidat reçoive une confirmation.</a:t>
            </a:r>
          </a:p>
          <a:p>
            <a:r>
              <a:rPr lang="fr-FR" dirty="0" smtClean="0"/>
              <a:t>Ce diagramme montre clairement la collaboration entre le </a:t>
            </a:r>
            <a:r>
              <a:rPr lang="fr-FR" dirty="0" err="1" smtClean="0"/>
              <a:t>frontend</a:t>
            </a:r>
            <a:r>
              <a:rPr lang="fr-FR" dirty="0" smtClean="0"/>
              <a:t>, </a:t>
            </a:r>
            <a:r>
              <a:rPr lang="fr-FR" dirty="0" err="1" smtClean="0"/>
              <a:t>backend</a:t>
            </a:r>
            <a:r>
              <a:rPr lang="fr-FR" dirty="0" smtClean="0"/>
              <a:t>, </a:t>
            </a:r>
            <a:r>
              <a:rPr lang="fr-FR" dirty="0" err="1" smtClean="0"/>
              <a:t>Firebase</a:t>
            </a:r>
            <a:r>
              <a:rPr lang="fr-FR" dirty="0" smtClean="0"/>
              <a:t> et l’IA pour assurer un processus sécurisé et automatique d’</a:t>
            </a:r>
            <a:r>
              <a:rPr lang="fr-FR" dirty="0" err="1" smtClean="0"/>
              <a:t>upload</a:t>
            </a:r>
            <a:r>
              <a:rPr lang="fr-FR" dirty="0" smtClean="0"/>
              <a:t> et d’analyse du CV.</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57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séquence illustre le processus par lequel un candidat obtient les offres d’emploi les plus adaptées à son profil.</a:t>
            </a:r>
          </a:p>
          <a:p>
            <a:r>
              <a:rPr lang="fr-FR" dirty="0" smtClean="0"/>
              <a:t>D’abord, le candidat ouvre la page des offres sur l’interface utilisateur. Ensuite, le </a:t>
            </a:r>
            <a:r>
              <a:rPr lang="fr-FR" dirty="0" err="1" smtClean="0"/>
              <a:t>frontend</a:t>
            </a:r>
            <a:r>
              <a:rPr lang="fr-FR" dirty="0" smtClean="0"/>
              <a:t> récupère un </a:t>
            </a:r>
            <a:r>
              <a:rPr lang="fr-FR" dirty="0" err="1" smtClean="0"/>
              <a:t>token</a:t>
            </a:r>
            <a:r>
              <a:rPr lang="fr-FR" dirty="0" smtClean="0"/>
              <a:t> d’authentification via </a:t>
            </a:r>
            <a:r>
              <a:rPr lang="fr-FR" dirty="0" err="1" smtClean="0"/>
              <a:t>Firebase</a:t>
            </a:r>
            <a:r>
              <a:rPr lang="fr-FR" dirty="0" smtClean="0"/>
              <a:t> </a:t>
            </a:r>
            <a:r>
              <a:rPr lang="fr-FR" dirty="0" err="1" smtClean="0"/>
              <a:t>Auth</a:t>
            </a:r>
            <a:r>
              <a:rPr lang="fr-FR" dirty="0" smtClean="0"/>
              <a:t> pour vérifier l’identité du candidat.</a:t>
            </a:r>
          </a:p>
          <a:p>
            <a:r>
              <a:rPr lang="fr-FR" dirty="0" smtClean="0"/>
              <a:t>Le </a:t>
            </a:r>
            <a:r>
              <a:rPr lang="fr-FR" dirty="0" err="1" smtClean="0"/>
              <a:t>frontend</a:t>
            </a:r>
            <a:r>
              <a:rPr lang="fr-FR" dirty="0" smtClean="0"/>
              <a:t> envoie ensuite une requête au service de </a:t>
            </a:r>
            <a:r>
              <a:rPr lang="fr-FR" dirty="0" err="1" smtClean="0"/>
              <a:t>matching</a:t>
            </a:r>
            <a:r>
              <a:rPr lang="fr-FR" dirty="0" smtClean="0"/>
              <a:t> avec ce </a:t>
            </a:r>
            <a:r>
              <a:rPr lang="fr-FR" dirty="0" err="1" smtClean="0"/>
              <a:t>token</a:t>
            </a:r>
            <a:r>
              <a:rPr lang="fr-FR" dirty="0" smtClean="0"/>
              <a:t> et l’identifiant du CV du candidat.</a:t>
            </a:r>
          </a:p>
          <a:p>
            <a:r>
              <a:rPr lang="fr-FR" dirty="0" smtClean="0"/>
              <a:t>Le service de </a:t>
            </a:r>
            <a:r>
              <a:rPr lang="fr-FR" dirty="0" err="1" smtClean="0"/>
              <a:t>matching</a:t>
            </a:r>
            <a:r>
              <a:rPr lang="fr-FR" dirty="0" smtClean="0"/>
              <a:t> vérifie la validité du </a:t>
            </a:r>
            <a:r>
              <a:rPr lang="fr-FR" dirty="0" err="1" smtClean="0"/>
              <a:t>token</a:t>
            </a:r>
            <a:r>
              <a:rPr lang="fr-FR" dirty="0" smtClean="0"/>
              <a:t> auprès de </a:t>
            </a:r>
            <a:r>
              <a:rPr lang="fr-FR" dirty="0" err="1" smtClean="0"/>
              <a:t>Firebase</a:t>
            </a:r>
            <a:r>
              <a:rPr lang="fr-FR" dirty="0" smtClean="0"/>
              <a:t> </a:t>
            </a:r>
            <a:r>
              <a:rPr lang="fr-FR" dirty="0" err="1" smtClean="0"/>
              <a:t>Auth</a:t>
            </a:r>
            <a:r>
              <a:rPr lang="fr-FR" dirty="0" smtClean="0"/>
              <a:t>, puis récupère les compétences extraites du CV du candidat depuis </a:t>
            </a:r>
            <a:r>
              <a:rPr lang="fr-FR" dirty="0" err="1" smtClean="0"/>
              <a:t>Firebase</a:t>
            </a:r>
            <a:r>
              <a:rPr lang="fr-FR" dirty="0" smtClean="0"/>
              <a:t> Storage.</a:t>
            </a:r>
          </a:p>
          <a:p>
            <a:r>
              <a:rPr lang="fr-FR" dirty="0" smtClean="0"/>
              <a:t>Il récupère aussi toutes les offres d’emploi disponibles, avec leurs compétences requises.</a:t>
            </a:r>
          </a:p>
          <a:p>
            <a:r>
              <a:rPr lang="fr-FR" dirty="0" smtClean="0"/>
              <a:t>Le service compare les compétences du CV avec celles demandées par chaque offre, calcule un score de correspondance pour chaque offre, et stocke ces résultats.</a:t>
            </a:r>
          </a:p>
          <a:p>
            <a:r>
              <a:rPr lang="fr-FR" dirty="0" smtClean="0"/>
              <a:t>Enfin, il renvoie au </a:t>
            </a:r>
            <a:r>
              <a:rPr lang="fr-FR" dirty="0" err="1" smtClean="0"/>
              <a:t>frontend</a:t>
            </a:r>
            <a:r>
              <a:rPr lang="fr-FR" dirty="0" smtClean="0"/>
              <a:t> la liste des offres triées par pertinence, pour que le candidat puisse facilement voir les opportunités qui correspondent le mieux à son profil.</a:t>
            </a:r>
          </a:p>
          <a:p>
            <a:r>
              <a:rPr lang="fr-FR" dirty="0" smtClean="0"/>
              <a:t>Ce diagramme montre comment le système utilise l’authentification sécurisée, le stockage cloud et la logique de </a:t>
            </a:r>
            <a:r>
              <a:rPr lang="fr-FR" dirty="0" err="1" smtClean="0"/>
              <a:t>matching</a:t>
            </a:r>
            <a:r>
              <a:rPr lang="fr-FR" dirty="0" smtClean="0"/>
              <a:t> pour offrir un service personnalisé au candidat.</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667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0395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illustre le processus par lequel un recruteur gère les candidatures sur la plateforme.</a:t>
            </a:r>
          </a:p>
          <a:p>
            <a:r>
              <a:rPr lang="fr-FR" dirty="0" smtClean="0"/>
              <a:t>Tout commence par la connexion du recruteur via </a:t>
            </a:r>
            <a:r>
              <a:rPr lang="fr-FR" dirty="0" err="1" smtClean="0"/>
              <a:t>Firebase</a:t>
            </a:r>
            <a:r>
              <a:rPr lang="fr-FR" dirty="0" smtClean="0"/>
              <a:t> </a:t>
            </a:r>
            <a:r>
              <a:rPr lang="fr-FR" dirty="0" err="1" smtClean="0"/>
              <a:t>Auth</a:t>
            </a:r>
            <a:r>
              <a:rPr lang="fr-FR" dirty="0" smtClean="0"/>
              <a:t>. Le </a:t>
            </a:r>
            <a:r>
              <a:rPr lang="fr-FR" dirty="0" err="1" smtClean="0"/>
              <a:t>frontend</a:t>
            </a:r>
            <a:r>
              <a:rPr lang="fr-FR" dirty="0" smtClean="0"/>
              <a:t> vérifie que l’authentification est valide ; sinon, un message d’erreur est affiché.</a:t>
            </a:r>
          </a:p>
          <a:p>
            <a:r>
              <a:rPr lang="fr-FR" dirty="0" smtClean="0"/>
              <a:t>Une fois connecté, le recruteur accède à une interface pour gérer les candidatures. Le </a:t>
            </a:r>
            <a:r>
              <a:rPr lang="fr-FR" dirty="0" err="1" smtClean="0"/>
              <a:t>frontend</a:t>
            </a:r>
            <a:r>
              <a:rPr lang="fr-FR" dirty="0" smtClean="0"/>
              <a:t> demande à l’</a:t>
            </a:r>
            <a:r>
              <a:rPr lang="fr-FR" dirty="0" err="1" smtClean="0"/>
              <a:t>ApplicationService</a:t>
            </a:r>
            <a:r>
              <a:rPr lang="fr-FR" dirty="0" smtClean="0"/>
              <a:t> de récupérer la liste des candidatures en attente depuis la base de données.</a:t>
            </a:r>
          </a:p>
          <a:p>
            <a:r>
              <a:rPr lang="fr-FR" dirty="0" smtClean="0"/>
              <a:t>Le </a:t>
            </a:r>
            <a:r>
              <a:rPr lang="fr-FR" dirty="0" err="1" smtClean="0"/>
              <a:t>frontend</a:t>
            </a:r>
            <a:r>
              <a:rPr lang="fr-FR" dirty="0" smtClean="0"/>
              <a:t> affiche alors cette liste avec les informations importantes (nom du candidat, CV, etc.).</a:t>
            </a:r>
          </a:p>
          <a:p>
            <a:r>
              <a:rPr lang="fr-FR" dirty="0" smtClean="0"/>
              <a:t>Pour chaque candidature, le recruteur peut décider de l’accepter ou de la refuser en cliquant sur le bouton correspondant.</a:t>
            </a:r>
          </a:p>
          <a:p>
            <a:r>
              <a:rPr lang="fr-FR" dirty="0" smtClean="0"/>
              <a:t>Cette décision est envoyée par le </a:t>
            </a:r>
            <a:r>
              <a:rPr lang="fr-FR" dirty="0" err="1" smtClean="0"/>
              <a:t>frontend</a:t>
            </a:r>
            <a:r>
              <a:rPr lang="fr-FR" dirty="0" smtClean="0"/>
              <a:t> à l’</a:t>
            </a:r>
            <a:r>
              <a:rPr lang="fr-FR" dirty="0" err="1" smtClean="0"/>
              <a:t>ApplicationService</a:t>
            </a:r>
            <a:r>
              <a:rPr lang="fr-FR" dirty="0" smtClean="0"/>
              <a:t>, qui met à jour le statut de la candidature dans la base de données.</a:t>
            </a:r>
          </a:p>
          <a:p>
            <a:r>
              <a:rPr lang="fr-FR" dirty="0" smtClean="0"/>
              <a:t>L’</a:t>
            </a:r>
            <a:r>
              <a:rPr lang="fr-FR" dirty="0" err="1" smtClean="0"/>
              <a:t>ApplicationService</a:t>
            </a:r>
            <a:r>
              <a:rPr lang="fr-FR" dirty="0" smtClean="0"/>
              <a:t> confirme la mise à jour réussie ou renvoie un message d’erreur en cas de problème.</a:t>
            </a:r>
          </a:p>
          <a:p>
            <a:r>
              <a:rPr lang="fr-FR" dirty="0" smtClean="0"/>
              <a:t>Enfin, le </a:t>
            </a:r>
            <a:r>
              <a:rPr lang="fr-FR" dirty="0" err="1" smtClean="0"/>
              <a:t>frontend</a:t>
            </a:r>
            <a:r>
              <a:rPr lang="fr-FR" dirty="0" smtClean="0"/>
              <a:t> affiche un message de confirmation indiquant que la décision a bien été prise.</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171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081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842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73" name="Google Shape;28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le développement du </a:t>
            </a:r>
            <a:r>
              <a:rPr lang="fr-FR" dirty="0" err="1" smtClean="0"/>
              <a:t>frontend</a:t>
            </a:r>
            <a:r>
              <a:rPr lang="fr-FR" dirty="0" smtClean="0"/>
              <a:t>, nous avons utilisé </a:t>
            </a:r>
            <a:r>
              <a:rPr lang="fr-FR" b="1" dirty="0" err="1" smtClean="0"/>
              <a:t>React</a:t>
            </a:r>
            <a:r>
              <a:rPr lang="fr-FR" dirty="0" smtClean="0"/>
              <a:t>, une bibliothèque JavaScript puissante qui permet de construire une interface utilisateur dynamique et réactive.</a:t>
            </a:r>
          </a:p>
          <a:p>
            <a:r>
              <a:rPr lang="fr-FR" dirty="0" smtClean="0"/>
              <a:t>Pour les appels aux API </a:t>
            </a:r>
            <a:r>
              <a:rPr lang="fr-FR" dirty="0" err="1" smtClean="0"/>
              <a:t>backend</a:t>
            </a:r>
            <a:r>
              <a:rPr lang="fr-FR" dirty="0" smtClean="0"/>
              <a:t>, nous utilisons </a:t>
            </a:r>
            <a:r>
              <a:rPr lang="fr-FR" b="1" dirty="0" err="1" smtClean="0"/>
              <a:t>Axios</a:t>
            </a:r>
            <a:r>
              <a:rPr lang="fr-FR" dirty="0" smtClean="0"/>
              <a:t>, qui facilite les requêtes HTTP et la gestion des réponses de manière simple et efficace.</a:t>
            </a:r>
          </a:p>
          <a:p>
            <a:r>
              <a:rPr lang="fr-FR" dirty="0" smtClean="0"/>
              <a:t>Enfin, pour le design et le style de l’interface, nous avons choisi </a:t>
            </a:r>
            <a:r>
              <a:rPr lang="fr-FR" b="1" dirty="0" err="1" smtClean="0"/>
              <a:t>Tailwind</a:t>
            </a:r>
            <a:r>
              <a:rPr lang="fr-FR" b="1" dirty="0" smtClean="0"/>
              <a:t> CSS</a:t>
            </a:r>
            <a:r>
              <a:rPr lang="fr-FR" dirty="0" smtClean="0"/>
              <a:t>, un </a:t>
            </a:r>
            <a:r>
              <a:rPr lang="fr-FR" dirty="0" err="1" smtClean="0"/>
              <a:t>framework</a:t>
            </a:r>
            <a:r>
              <a:rPr lang="fr-FR" dirty="0" smtClean="0"/>
              <a:t> CSS utilitaire qui permet de créer des interfaces modernes et responsives rapidement, avec un code CSS propre et maintenable.</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9159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le </a:t>
            </a:r>
            <a:r>
              <a:rPr lang="fr-FR" dirty="0" err="1" smtClean="0"/>
              <a:t>backend</a:t>
            </a:r>
            <a:r>
              <a:rPr lang="fr-FR" dirty="0" smtClean="0"/>
              <a:t>, nous avons choisi </a:t>
            </a:r>
            <a:r>
              <a:rPr lang="fr-FR" b="1" dirty="0" err="1" smtClean="0"/>
              <a:t>Flask</a:t>
            </a:r>
            <a:r>
              <a:rPr lang="fr-FR" dirty="0" smtClean="0"/>
              <a:t>, un micro-</a:t>
            </a:r>
            <a:r>
              <a:rPr lang="fr-FR" dirty="0" err="1" smtClean="0"/>
              <a:t>framework</a:t>
            </a:r>
            <a:r>
              <a:rPr lang="fr-FR" dirty="0" smtClean="0"/>
              <a:t> Python léger et flexible, idéal pour construire des API REST.</a:t>
            </a:r>
          </a:p>
          <a:p>
            <a:r>
              <a:rPr lang="fr-FR" dirty="0" smtClean="0"/>
              <a:t>Grâce à </a:t>
            </a:r>
            <a:r>
              <a:rPr lang="fr-FR" dirty="0" err="1" smtClean="0"/>
              <a:t>Flask</a:t>
            </a:r>
            <a:r>
              <a:rPr lang="fr-FR" dirty="0" smtClean="0"/>
              <a:t>, nous avons pu développer des services </a:t>
            </a:r>
            <a:r>
              <a:rPr lang="fr-FR" dirty="0" err="1" smtClean="0"/>
              <a:t>RESTful</a:t>
            </a:r>
            <a:r>
              <a:rPr lang="fr-FR" dirty="0" smtClean="0"/>
              <a:t> efficaces, permettant de gérer les différentes fonctionnalités de l’application, comme l’authentification, la gestion des CV, des candidatures et le </a:t>
            </a:r>
            <a:r>
              <a:rPr lang="fr-FR" dirty="0" err="1" smtClean="0"/>
              <a:t>matching</a:t>
            </a:r>
            <a:r>
              <a:rPr lang="fr-FR" dirty="0" smtClean="0"/>
              <a:t> entre candidats et offres.</a:t>
            </a:r>
          </a:p>
          <a:p>
            <a:r>
              <a:rPr lang="fr-FR" dirty="0" err="1" smtClean="0"/>
              <a:t>Flask</a:t>
            </a:r>
            <a:r>
              <a:rPr lang="fr-FR" dirty="0" smtClean="0"/>
              <a:t> facilite également l’intégration avec les services externes, notamment </a:t>
            </a:r>
            <a:r>
              <a:rPr lang="fr-FR" dirty="0" err="1" smtClean="0"/>
              <a:t>Firebase</a:t>
            </a:r>
            <a:r>
              <a:rPr lang="fr-FR" dirty="0" smtClean="0"/>
              <a:t> pour l’authentification et le stockage, ainsi que l’IA pour l’analyse des </a:t>
            </a:r>
            <a:r>
              <a:rPr lang="fr-FR" dirty="0" err="1" smtClean="0"/>
              <a:t>CVs</a:t>
            </a:r>
            <a:r>
              <a:rPr lang="fr-FR" dirty="0" smtClean="0"/>
              <a:t>.</a:t>
            </a:r>
          </a:p>
          <a:p>
            <a:r>
              <a:rPr lang="fr-FR" dirty="0" smtClean="0"/>
              <a:t>Cette architecture basée sur des API REST garantit une communication claire et sécurisée entre le </a:t>
            </a:r>
            <a:r>
              <a:rPr lang="fr-FR" dirty="0" err="1" smtClean="0"/>
              <a:t>frontend</a:t>
            </a:r>
            <a:r>
              <a:rPr lang="fr-FR" dirty="0" smtClean="0"/>
              <a:t> et les différents </a:t>
            </a:r>
            <a:r>
              <a:rPr lang="fr-FR" dirty="0" err="1" smtClean="0"/>
              <a:t>microservices</a:t>
            </a:r>
            <a:r>
              <a:rPr lang="fr-FR" dirty="0" smtClean="0"/>
              <a:t> du </a:t>
            </a:r>
            <a:r>
              <a:rPr lang="fr-FR" dirty="0" err="1" smtClean="0"/>
              <a:t>backend</a:t>
            </a:r>
            <a:r>
              <a:rPr lang="fr-FR" dirty="0" smtClean="0"/>
              <a:t>.</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4742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Pour la base de données et l’authentification, nous utilisons </a:t>
            </a:r>
            <a:r>
              <a:rPr lang="fr-FR" b="1" dirty="0" err="1" smtClean="0"/>
              <a:t>Firebase</a:t>
            </a:r>
            <a:r>
              <a:rPr lang="fr-FR" b="1" dirty="0" smtClean="0"/>
              <a:t> </a:t>
            </a:r>
            <a:r>
              <a:rPr lang="fr-FR" b="1" dirty="0" err="1" smtClean="0"/>
              <a:t>Authentication</a:t>
            </a:r>
            <a:r>
              <a:rPr lang="fr-FR" dirty="0" smtClean="0"/>
              <a:t> pour sécuriser l’accès des utilisateurs, et </a:t>
            </a:r>
            <a:r>
              <a:rPr lang="fr-FR" b="1" dirty="0" err="1" smtClean="0"/>
              <a:t>Firestore</a:t>
            </a:r>
            <a:r>
              <a:rPr lang="fr-FR" dirty="0" smtClean="0"/>
              <a:t> pour stocker les données (profils, CV, offres, candidatures) de manière fiable et en temps réel.</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6055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On utilise l’API Gemini pour analyser les CV et extraire automatiquement les compétences clés. Cette fonction est intégrée avec une architecture en </a:t>
            </a:r>
            <a:r>
              <a:rPr lang="fr-FR" dirty="0" err="1" smtClean="0"/>
              <a:t>microservices</a:t>
            </a:r>
            <a:r>
              <a:rPr lang="fr-FR" dirty="0" smtClean="0"/>
              <a:t> pour garantir modularité et </a:t>
            </a:r>
            <a:r>
              <a:rPr lang="fr-FR" dirty="0" err="1" smtClean="0"/>
              <a:t>scalabilité</a:t>
            </a:r>
            <a:r>
              <a:rPr lang="fr-FR" dirty="0" smtClean="0"/>
              <a:t>.</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490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238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0"/>
        <p:cNvGrpSpPr/>
        <p:nvPr/>
      </p:nvGrpSpPr>
      <p:grpSpPr>
        <a:xfrm>
          <a:off x="0" y="0"/>
          <a:ext cx="0" cy="0"/>
          <a:chOff x="0" y="0"/>
          <a:chExt cx="0" cy="0"/>
        </a:xfrm>
      </p:grpSpPr>
      <p:sp>
        <p:nvSpPr>
          <p:cNvPr id="2901" name="Google Shape;29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La plateforme développée repose sur une architecture de </a:t>
            </a:r>
            <a:r>
              <a:rPr lang="fr-FR" dirty="0" err="1" smtClean="0"/>
              <a:t>microservices</a:t>
            </a:r>
            <a:r>
              <a:rPr lang="fr-FR" dirty="0" smtClean="0"/>
              <a:t>, pensée pour répondre aux besoins des deux parties principales du processus de recrutement : les candidats et les recruteurs.</a:t>
            </a:r>
          </a:p>
          <a:p>
            <a:pPr marL="158750" indent="0">
              <a:buNone/>
            </a:pPr>
            <a:r>
              <a:rPr lang="fr-FR" dirty="0" smtClean="0"/>
              <a:t/>
            </a:r>
            <a:br>
              <a:rPr lang="fr-FR" dirty="0" smtClean="0"/>
            </a:br>
            <a:r>
              <a:rPr lang="fr-FR" dirty="0" smtClean="0"/>
              <a:t>Elle s’articule autour de trois composants clés :</a:t>
            </a:r>
          </a:p>
          <a:p>
            <a:r>
              <a:rPr lang="fr-FR" dirty="0" smtClean="0"/>
              <a:t>Un espace </a:t>
            </a:r>
            <a:r>
              <a:rPr lang="fr-FR" b="1" dirty="0" smtClean="0"/>
              <a:t>Candidat</a:t>
            </a:r>
            <a:r>
              <a:rPr lang="fr-FR" dirty="0" smtClean="0"/>
              <a:t>, permettant de déposer un CV, postuler à des offres, et suivre l’état de chaque candidature.</a:t>
            </a:r>
            <a:br>
              <a:rPr lang="fr-FR" dirty="0" smtClean="0"/>
            </a:br>
            <a:r>
              <a:rPr lang="fr-FR" dirty="0" smtClean="0"/>
              <a:t>Un espace </a:t>
            </a:r>
            <a:r>
              <a:rPr lang="fr-FR" b="1" dirty="0" smtClean="0"/>
              <a:t>Recruteur</a:t>
            </a:r>
            <a:r>
              <a:rPr lang="fr-FR" dirty="0" smtClean="0"/>
              <a:t>, offrant la possibilité de publier des offres, consulter les profils reçus, et gérer les réponses.</a:t>
            </a:r>
            <a:br>
              <a:rPr lang="fr-FR" dirty="0" smtClean="0"/>
            </a:br>
            <a:r>
              <a:rPr lang="fr-FR" dirty="0" smtClean="0"/>
              <a:t>Un module </a:t>
            </a:r>
            <a:r>
              <a:rPr lang="fr-FR" b="1" dirty="0" smtClean="0"/>
              <a:t>d’intelligence artificielle</a:t>
            </a:r>
            <a:r>
              <a:rPr lang="fr-FR" dirty="0" smtClean="0"/>
              <a:t>, chargé d’analyser les CV grâce à Gemini 2.5 et de générer un score de compatibilité avec les offres via un système de </a:t>
            </a:r>
            <a:r>
              <a:rPr lang="fr-FR" dirty="0" err="1" smtClean="0"/>
              <a:t>matching</a:t>
            </a:r>
            <a:r>
              <a:rPr lang="fr-FR" dirty="0" smtClean="0"/>
              <a:t>.</a:t>
            </a:r>
          </a:p>
          <a:p>
            <a:pPr marL="158750" indent="0">
              <a:buNone/>
            </a:pPr>
            <a:endParaRPr lang="fr-FR" dirty="0" smtClean="0"/>
          </a:p>
        </p:txBody>
      </p:sp>
      <p:sp>
        <p:nvSpPr>
          <p:cNvPr id="2902" name="Google Shape;29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31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Avant d’entrer dans les détails techniques du projet, je souhaite d’abord vous présenter brièvement la société </a:t>
            </a:r>
            <a:r>
              <a:rPr lang="fr-FR" b="1" dirty="0" err="1" smtClean="0"/>
              <a:t>HumainTecSolution</a:t>
            </a:r>
            <a:r>
              <a:rPr lang="fr-FR" dirty="0" smtClean="0"/>
              <a:t>, dans laquelle ce travail a été réalisé.</a:t>
            </a:r>
            <a:br>
              <a:rPr lang="fr-FR" dirty="0" smtClean="0"/>
            </a:br>
            <a:r>
              <a:rPr lang="fr-FR" dirty="0" smtClean="0"/>
              <a:t>Il s’agit d’une entreprise spécialisée dans les solutions technologiques innovantes, notamment dans le domaine des ressources humaines. Elle développe des outils intelligents pour optimiser le processus de recrutement, en mettant l’accent sur l’analyse de données, l’intelligence artificielle et l’expérience utilisateur.</a:t>
            </a:r>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899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smtClean="0"/>
              <a:t>Le processus de recrutement actuel présente plusieurs difficultés majeures.</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Tout d’abord, la gestion manuelle des candidatures rend le traitement long et sujet à des erreurs, ce qui complique le suivi et le tri des dossiers.</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Les recruteurs sont souvent submergés par des tâches répétitives et chronophages, limitant leur capacité à se concentrer sur l’essentiel.</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L’évaluation des candidatures, réalisée sans automatisation, est lente et peut être influencée par des biais subjectifs. De plus, ces méthodes entraînent des retards dans la réponse aux candidats, affectant négativement leur expérience et la réputation de l’entreprise. </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Ces problèmes justifient le besoin d’une solution efficace et automatisée pour améliorer la gestion des candidatures.</a:t>
            </a: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Pour répondre aux problèmes identifiés, nous avons conçu une plateforme innovante de gestion des candidatures basée sur l’intelligence artificielle et une architecture moderne. Cette solution automatise le traitement des CV, facilite le tri et l’évaluation grâce à un module d’analyse intelligent utilisant Gemini 2.5. Elle permet aux recruteurs de gérer efficacement les offres et les candidatures via un espace dédié, tout en offrant aux candidats une interface simple pour postuler et suivre leurs dossiers. Grâce à cette automatisation, le processus devient plus rapide, fiable et réduit les erreurs, tout en améliorant l’expérience utilisateur pour les deux parties.</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0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dk1"/>
                </a:solidFill>
                <a:latin typeface="Arimo"/>
                <a:ea typeface="Arimo"/>
                <a:cs typeface="Arimo"/>
                <a:sym typeface="Arimo"/>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grpSp>
        <p:nvGrpSpPr>
          <p:cNvPr id="14" name="Google Shape;14;p15"/>
          <p:cNvGrpSpPr/>
          <p:nvPr/>
        </p:nvGrpSpPr>
        <p:grpSpPr>
          <a:xfrm>
            <a:off x="-450421" y="-383843"/>
            <a:ext cx="1507863" cy="1510278"/>
            <a:chOff x="39184" y="-151930"/>
            <a:chExt cx="1309806" cy="1311904"/>
          </a:xfrm>
        </p:grpSpPr>
        <p:sp>
          <p:nvSpPr>
            <p:cNvPr id="15" name="Google Shape;15;p15"/>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1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1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1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1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1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1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1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1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1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1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 name="Google Shape;26;p15"/>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 name="Google Shape;27;p15"/>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 name="Google Shape;28;p1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 name="Google Shape;29;p1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1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 name="Google Shape;32;p1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 name="Google Shape;33;p1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1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15"/>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15"/>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1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 name="Google Shape;38;p1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40;p1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1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1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 name="Google Shape;44;p1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1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1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 name="Google Shape;47;p15"/>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 name="Google Shape;48;p1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 name="Google Shape;49;p1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1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15"/>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 name="Google Shape;58;p1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1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1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1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1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63;p1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1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32" name="Google Shape;132;p15"/>
          <p:cNvGrpSpPr/>
          <p:nvPr/>
        </p:nvGrpSpPr>
        <p:grpSpPr>
          <a:xfrm flipH="1">
            <a:off x="8057475" y="4108380"/>
            <a:ext cx="1507863" cy="1510278"/>
            <a:chOff x="39184" y="-151930"/>
            <a:chExt cx="1309806" cy="1311904"/>
          </a:xfrm>
        </p:grpSpPr>
        <p:sp>
          <p:nvSpPr>
            <p:cNvPr id="133" name="Google Shape;133;p15"/>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1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1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1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1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1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1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15"/>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p1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1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1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1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1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1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1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1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1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15"/>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15"/>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1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1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 name="Google Shape;203;p1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1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 name="Google Shape;205;p15"/>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 name="Google Shape;206;p1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 name="Google Shape;207;p1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 name="Google Shape;208;p1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 name="Google Shape;248;p1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2"/>
                                        </p:tgtEl>
                                        <p:attrNameLst>
                                          <p:attrName>style.visibility</p:attrName>
                                        </p:attrNameLst>
                                      </p:cBhvr>
                                      <p:to>
                                        <p:strVal val="visible"/>
                                      </p:to>
                                    </p:set>
                                    <p:anim calcmode="lin" valueType="num">
                                      <p:cBhvr additive="base">
                                        <p:cTn id="10" dur="500"/>
                                        <p:tgtEl>
                                          <p:spTgt spid="13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3"/>
        <p:cNvGrpSpPr/>
        <p:nvPr/>
      </p:nvGrpSpPr>
      <p:grpSpPr>
        <a:xfrm>
          <a:off x="0" y="0"/>
          <a:ext cx="0" cy="0"/>
          <a:chOff x="0" y="0"/>
          <a:chExt cx="0" cy="0"/>
        </a:xfrm>
      </p:grpSpPr>
      <p:sp>
        <p:nvSpPr>
          <p:cNvPr id="374" name="Google Shape;374;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
        <p:nvSpPr>
          <p:cNvPr id="377" name="Google Shape;377;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8" name="Google Shape;378;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9" name="Google Shape;379;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0" name="Google Shape;380;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1" name="Google Shape;381;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2" name="Google Shape;382;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3" name="Google Shape;383;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4" name="Google Shape;384;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5" name="Google Shape;385;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6" name="Google Shape;386;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7" name="Google Shape;387;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8" name="Google Shape;388;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9" name="Google Shape;389;p1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0" name="Google Shape;390;p17"/>
          <p:cNvSpPr/>
          <p:nvPr/>
        </p:nvSpPr>
        <p:spPr>
          <a:xfrm rot="10800000">
            <a:off x="-605116" y="4164123"/>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91" name="Google Shape;391;p17"/>
          <p:cNvGrpSpPr/>
          <p:nvPr/>
        </p:nvGrpSpPr>
        <p:grpSpPr>
          <a:xfrm>
            <a:off x="7891769" y="-388070"/>
            <a:ext cx="1658248" cy="1282517"/>
            <a:chOff x="5136226" y="2246221"/>
            <a:chExt cx="1254126" cy="969962"/>
          </a:xfrm>
        </p:grpSpPr>
        <p:sp>
          <p:nvSpPr>
            <p:cNvPr id="392" name="Google Shape;392;p17"/>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3" name="Google Shape;393;p17"/>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7"/>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7"/>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96" name="Google Shape;396;p17"/>
          <p:cNvGrpSpPr/>
          <p:nvPr/>
        </p:nvGrpSpPr>
        <p:grpSpPr>
          <a:xfrm>
            <a:off x="-883944" y="2944653"/>
            <a:ext cx="1507863" cy="1510278"/>
            <a:chOff x="39184" y="-151930"/>
            <a:chExt cx="1309806" cy="1311904"/>
          </a:xfrm>
        </p:grpSpPr>
        <p:sp>
          <p:nvSpPr>
            <p:cNvPr id="397" name="Google Shape;397;p17"/>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7"/>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7"/>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7"/>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7"/>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7"/>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3" name="Google Shape;403;p17"/>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4" name="Google Shape;404;p17"/>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17"/>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17"/>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7" name="Google Shape;407;p17"/>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17"/>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17"/>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17"/>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1" name="Google Shape;411;p17"/>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2" name="Google Shape;412;p17"/>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17"/>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17"/>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5" name="Google Shape;415;p17"/>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6" name="Google Shape;416;p17"/>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7" name="Google Shape;417;p17"/>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17"/>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17"/>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17"/>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1" name="Google Shape;421;p17"/>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17"/>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3" name="Google Shape;423;p17"/>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4" name="Google Shape;424;p17"/>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5" name="Google Shape;425;p17"/>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6" name="Google Shape;426;p17"/>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17"/>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17"/>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17"/>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0" name="Google Shape;430;p17"/>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1" name="Google Shape;431;p17"/>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2" name="Google Shape;432;p17"/>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3" name="Google Shape;433;p17"/>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17"/>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17"/>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17"/>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7" name="Google Shape;437;p17"/>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8" name="Google Shape;438;p17"/>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9" name="Google Shape;439;p17"/>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0" name="Google Shape;440;p17"/>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1" name="Google Shape;441;p17"/>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2" name="Google Shape;442;p17"/>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3" name="Google Shape;443;p17"/>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4" name="Google Shape;444;p17"/>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5" name="Google Shape;445;p17"/>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6" name="Google Shape;446;p17"/>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7" name="Google Shape;447;p17"/>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8" name="Google Shape;448;p17"/>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9" name="Google Shape;449;p17"/>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0" name="Google Shape;450;p17"/>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1" name="Google Shape;451;p17"/>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2" name="Google Shape;452;p17"/>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3" name="Google Shape;453;p17"/>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17"/>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17"/>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6" name="Google Shape;456;p17"/>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p17"/>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8" name="Google Shape;458;p17"/>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9" name="Google Shape;459;p17"/>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17"/>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1" name="Google Shape;461;p17"/>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p17"/>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3" name="Google Shape;463;p17"/>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4" name="Google Shape;464;p17"/>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17"/>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17"/>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17"/>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17"/>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17"/>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17"/>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17"/>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17"/>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17"/>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17"/>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17"/>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17"/>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17"/>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17"/>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17"/>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17"/>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17"/>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17"/>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17"/>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17"/>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17"/>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17"/>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17"/>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17"/>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17"/>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17"/>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17"/>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17"/>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17"/>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17"/>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17"/>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17"/>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17"/>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17"/>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17"/>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17"/>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17"/>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2" name="Google Shape;502;p17"/>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3" name="Google Shape;503;p17"/>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4" name="Google Shape;504;p17"/>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5" name="Google Shape;505;p17"/>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9" name="Google Shape;509;p17"/>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1" name="Google Shape;511;p17"/>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2" name="Google Shape;512;p17"/>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17"/>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 calcmode="lin" valueType="num">
                                      <p:cBhvr additive="base">
                                        <p:cTn id="7" dur="750"/>
                                        <p:tgtEl>
                                          <p:spTgt spid="390"/>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 calcmode="lin" valueType="num">
                                      <p:cBhvr additive="base">
                                        <p:cTn id="10" dur="750"/>
                                        <p:tgtEl>
                                          <p:spTgt spid="375"/>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 calcmode="lin" valueType="num">
                                      <p:cBhvr additive="base">
                                        <p:cTn id="13" dur="500"/>
                                        <p:tgtEl>
                                          <p:spTgt spid="3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14"/>
        <p:cNvGrpSpPr/>
        <p:nvPr/>
      </p:nvGrpSpPr>
      <p:grpSpPr>
        <a:xfrm>
          <a:off x="0" y="0"/>
          <a:ext cx="0" cy="0"/>
          <a:chOff x="0" y="0"/>
          <a:chExt cx="0" cy="0"/>
        </a:xfrm>
      </p:grpSpPr>
      <p:sp>
        <p:nvSpPr>
          <p:cNvPr id="515" name="Google Shape;51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6" name="Google Shape;51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6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17" name="Google Shape;51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5000"/>
              <a:buNone/>
              <a:defRPr sz="50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grpSp>
        <p:nvGrpSpPr>
          <p:cNvPr id="518" name="Google Shape;518;p18"/>
          <p:cNvGrpSpPr/>
          <p:nvPr/>
        </p:nvGrpSpPr>
        <p:grpSpPr>
          <a:xfrm rot="10800000">
            <a:off x="7203958" y="-155157"/>
            <a:ext cx="2187206" cy="2789633"/>
            <a:chOff x="3700202" y="2700338"/>
            <a:chExt cx="1654175" cy="2109788"/>
          </a:xfrm>
        </p:grpSpPr>
        <p:sp>
          <p:nvSpPr>
            <p:cNvPr id="519" name="Google Shape;519;p18"/>
            <p:cNvSpPr/>
            <p:nvPr/>
          </p:nvSpPr>
          <p:spPr>
            <a:xfrm>
              <a:off x="3700202" y="2700338"/>
              <a:ext cx="1654175" cy="2109788"/>
            </a:xfrm>
            <a:custGeom>
              <a:avLst/>
              <a:gdLst/>
              <a:ahLst/>
              <a:cxnLst/>
              <a:rect l="l" t="t" r="r" b="b"/>
              <a:pathLst>
                <a:path w="50004" h="63780" extrusionOk="0">
                  <a:moveTo>
                    <a:pt x="50004" y="50004"/>
                  </a:moveTo>
                  <a:lnTo>
                    <a:pt x="0" y="0"/>
                  </a:lnTo>
                  <a:lnTo>
                    <a:pt x="79" y="29993"/>
                  </a:lnTo>
                  <a:lnTo>
                    <a:pt x="33867" y="63780"/>
                  </a:lnTo>
                  <a:lnTo>
                    <a:pt x="50001" y="63703"/>
                  </a:lnTo>
                  <a:lnTo>
                    <a:pt x="50004" y="5000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0" name="Google Shape;520;p18"/>
            <p:cNvSpPr/>
            <p:nvPr/>
          </p:nvSpPr>
          <p:spPr>
            <a:xfrm>
              <a:off x="3703377" y="3690938"/>
              <a:ext cx="1117600" cy="1117600"/>
            </a:xfrm>
            <a:custGeom>
              <a:avLst/>
              <a:gdLst/>
              <a:ahLst/>
              <a:cxnLst/>
              <a:rect l="l" t="t" r="r" b="b"/>
              <a:pathLst>
                <a:path w="33788" h="33787" extrusionOk="0">
                  <a:moveTo>
                    <a:pt x="0" y="0"/>
                  </a:moveTo>
                  <a:lnTo>
                    <a:pt x="33788" y="33787"/>
                  </a:lnTo>
                  <a:lnTo>
                    <a:pt x="36" y="33751"/>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1" name="Google Shape;521;p18"/>
            <p:cNvSpPr/>
            <p:nvPr/>
          </p:nvSpPr>
          <p:spPr>
            <a:xfrm>
              <a:off x="4057390" y="3656013"/>
              <a:ext cx="935038" cy="652463"/>
            </a:xfrm>
            <a:custGeom>
              <a:avLst/>
              <a:gdLst/>
              <a:ahLst/>
              <a:cxnLst/>
              <a:rect l="l" t="t" r="r" b="b"/>
              <a:pathLst>
                <a:path w="28281" h="19728" extrusionOk="0">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2" name="Google Shape;522;p18"/>
            <p:cNvSpPr/>
            <p:nvPr/>
          </p:nvSpPr>
          <p:spPr>
            <a:xfrm>
              <a:off x="3746240" y="3967163"/>
              <a:ext cx="935038" cy="652463"/>
            </a:xfrm>
            <a:custGeom>
              <a:avLst/>
              <a:gdLst/>
              <a:ahLst/>
              <a:cxnLst/>
              <a:rect l="l" t="t" r="r" b="b"/>
              <a:pathLst>
                <a:path w="28281" h="19727" extrusionOk="0">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3" name="Google Shape;523;p18"/>
            <p:cNvSpPr/>
            <p:nvPr/>
          </p:nvSpPr>
          <p:spPr>
            <a:xfrm>
              <a:off x="4128827" y="3976688"/>
              <a:ext cx="401638" cy="401638"/>
            </a:xfrm>
            <a:custGeom>
              <a:avLst/>
              <a:gdLst/>
              <a:ahLst/>
              <a:cxnLst/>
              <a:rect l="l" t="t" r="r" b="b"/>
              <a:pathLst>
                <a:path w="12133" h="12133" extrusionOk="0">
                  <a:moveTo>
                    <a:pt x="2647" y="9486"/>
                  </a:moveTo>
                  <a:cubicBezTo>
                    <a:pt x="5261" y="12100"/>
                    <a:pt x="9471" y="12133"/>
                    <a:pt x="12133" y="9597"/>
                  </a:cubicBezTo>
                  <a:lnTo>
                    <a:pt x="2536" y="0"/>
                  </a:lnTo>
                  <a:cubicBezTo>
                    <a:pt x="0" y="2662"/>
                    <a:pt x="33" y="6872"/>
                    <a:pt x="2647" y="948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4" name="Google Shape;524;p18"/>
            <p:cNvSpPr/>
            <p:nvPr/>
          </p:nvSpPr>
          <p:spPr>
            <a:xfrm>
              <a:off x="4211377" y="3895725"/>
              <a:ext cx="401638" cy="401638"/>
            </a:xfrm>
            <a:custGeom>
              <a:avLst/>
              <a:gdLst/>
              <a:ahLst/>
              <a:cxnLst/>
              <a:rect l="l" t="t" r="r" b="b"/>
              <a:pathLst>
                <a:path w="12133" h="12133" extrusionOk="0">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525" name="Google Shape;525;p18"/>
          <p:cNvSpPr/>
          <p:nvPr/>
        </p:nvSpPr>
        <p:spPr>
          <a:xfrm rot="5400000">
            <a:off x="7871" y="3678747"/>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526" name="Google Shape;526;p18"/>
          <p:cNvGrpSpPr/>
          <p:nvPr/>
        </p:nvGrpSpPr>
        <p:grpSpPr>
          <a:xfrm>
            <a:off x="-36209" y="4108002"/>
            <a:ext cx="1658248" cy="1282517"/>
            <a:chOff x="5136226" y="2246221"/>
            <a:chExt cx="1254126" cy="969962"/>
          </a:xfrm>
        </p:grpSpPr>
        <p:sp>
          <p:nvSpPr>
            <p:cNvPr id="527" name="Google Shape;527;p18"/>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18"/>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18"/>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18"/>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31" name="Google Shape;531;p18"/>
          <p:cNvGrpSpPr/>
          <p:nvPr/>
        </p:nvGrpSpPr>
        <p:grpSpPr>
          <a:xfrm flipH="1">
            <a:off x="8012764" y="4051315"/>
            <a:ext cx="1507863" cy="1510278"/>
            <a:chOff x="39184" y="-151930"/>
            <a:chExt cx="1309806" cy="1311904"/>
          </a:xfrm>
        </p:grpSpPr>
        <p:sp>
          <p:nvSpPr>
            <p:cNvPr id="532" name="Google Shape;532;p18"/>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3" name="Google Shape;533;p18"/>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4" name="Google Shape;534;p18"/>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5" name="Google Shape;535;p18"/>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6" name="Google Shape;536;p18"/>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7" name="Google Shape;537;p18"/>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8" name="Google Shape;538;p18"/>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9" name="Google Shape;539;p18"/>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0" name="Google Shape;540;p18"/>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1" name="Google Shape;541;p18"/>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18"/>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3" name="Google Shape;543;p18"/>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4" name="Google Shape;544;p18"/>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5" name="Google Shape;545;p18"/>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18"/>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7" name="Google Shape;547;p18"/>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8" name="Google Shape;548;p18"/>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9" name="Google Shape;549;p18"/>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0" name="Google Shape;550;p18"/>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18"/>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2" name="Google Shape;552;p18"/>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3" name="Google Shape;553;p18"/>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4" name="Google Shape;554;p18"/>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18"/>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p18"/>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18"/>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8" name="Google Shape;558;p18"/>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9" name="Google Shape;559;p18"/>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0" name="Google Shape;560;p18"/>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1" name="Google Shape;561;p18"/>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2" name="Google Shape;562;p18"/>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3" name="Google Shape;563;p18"/>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4" name="Google Shape;564;p18"/>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5" name="Google Shape;565;p18"/>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6" name="Google Shape;566;p18"/>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7" name="Google Shape;567;p18"/>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8" name="Google Shape;568;p18"/>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9" name="Google Shape;569;p18"/>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0" name="Google Shape;570;p18"/>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1" name="Google Shape;571;p18"/>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2" name="Google Shape;572;p18"/>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3" name="Google Shape;573;p18"/>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4" name="Google Shape;574;p18"/>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5" name="Google Shape;575;p18"/>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6" name="Google Shape;576;p18"/>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7" name="Google Shape;577;p18"/>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8" name="Google Shape;578;p18"/>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9" name="Google Shape;579;p18"/>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0" name="Google Shape;580;p18"/>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1" name="Google Shape;581;p18"/>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2" name="Google Shape;582;p18"/>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3" name="Google Shape;583;p18"/>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4" name="Google Shape;584;p18"/>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5" name="Google Shape;585;p18"/>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6" name="Google Shape;586;p18"/>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7" name="Google Shape;587;p18"/>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8" name="Google Shape;588;p18"/>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9" name="Google Shape;589;p18"/>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0" name="Google Shape;590;p18"/>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1" name="Google Shape;591;p18"/>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2" name="Google Shape;592;p18"/>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3" name="Google Shape;593;p18"/>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4" name="Google Shape;594;p18"/>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5" name="Google Shape;595;p18"/>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6" name="Google Shape;596;p18"/>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7" name="Google Shape;597;p18"/>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8" name="Google Shape;598;p18"/>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9" name="Google Shape;599;p18"/>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0" name="Google Shape;600;p18"/>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1" name="Google Shape;601;p18"/>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2" name="Google Shape;602;p18"/>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3" name="Google Shape;603;p18"/>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4" name="Google Shape;604;p18"/>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5" name="Google Shape;605;p18"/>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6" name="Google Shape;606;p18"/>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7" name="Google Shape;607;p18"/>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8" name="Google Shape;608;p18"/>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9" name="Google Shape;609;p18"/>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0" name="Google Shape;610;p18"/>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1" name="Google Shape;611;p18"/>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2" name="Google Shape;612;p18"/>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3" name="Google Shape;613;p18"/>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4" name="Google Shape;614;p18"/>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5" name="Google Shape;615;p18"/>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6" name="Google Shape;616;p18"/>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7" name="Google Shape;617;p18"/>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8" name="Google Shape;618;p18"/>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9" name="Google Shape;619;p18"/>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0" name="Google Shape;620;p18"/>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1" name="Google Shape;621;p18"/>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2" name="Google Shape;622;p18"/>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3" name="Google Shape;623;p18"/>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4" name="Google Shape;624;p18"/>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5" name="Google Shape;625;p18"/>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6" name="Google Shape;626;p18"/>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7" name="Google Shape;627;p18"/>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8" name="Google Shape;628;p18"/>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9" name="Google Shape;629;p18"/>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0" name="Google Shape;630;p18"/>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1" name="Google Shape;631;p18"/>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2" name="Google Shape;632;p18"/>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3" name="Google Shape;633;p18"/>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4" name="Google Shape;634;p18"/>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5" name="Google Shape;635;p18"/>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6" name="Google Shape;636;p18"/>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7" name="Google Shape;637;p18"/>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8" name="Google Shape;638;p18"/>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9" name="Google Shape;639;p18"/>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0" name="Google Shape;640;p18"/>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1" name="Google Shape;641;p18"/>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2" name="Google Shape;642;p18"/>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3" name="Google Shape;643;p18"/>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4" name="Google Shape;644;p18"/>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5" name="Google Shape;645;p18"/>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6" name="Google Shape;646;p18"/>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7" name="Google Shape;647;p18"/>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8" name="Google Shape;648;p18"/>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5"/>
                                        </p:tgtEl>
                                        <p:attrNameLst>
                                          <p:attrName>style.visibility</p:attrName>
                                        </p:attrNameLst>
                                      </p:cBhvr>
                                      <p:to>
                                        <p:strVal val="visible"/>
                                      </p:to>
                                    </p:set>
                                    <p:anim calcmode="lin" valueType="num">
                                      <p:cBhvr additive="base">
                                        <p:cTn id="7" dur="500"/>
                                        <p:tgtEl>
                                          <p:spTgt spid="52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26"/>
                                        </p:tgtEl>
                                        <p:attrNameLst>
                                          <p:attrName>style.visibility</p:attrName>
                                        </p:attrNameLst>
                                      </p:cBhvr>
                                      <p:to>
                                        <p:strVal val="visible"/>
                                      </p:to>
                                    </p:set>
                                    <p:anim calcmode="lin" valueType="num">
                                      <p:cBhvr additive="base">
                                        <p:cTn id="10" dur="500"/>
                                        <p:tgtEl>
                                          <p:spTgt spid="52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518"/>
                                        </p:tgtEl>
                                        <p:attrNameLst>
                                          <p:attrName>style.visibility</p:attrName>
                                        </p:attrNameLst>
                                      </p:cBhvr>
                                      <p:to>
                                        <p:strVal val="visible"/>
                                      </p:to>
                                    </p:set>
                                    <p:anim calcmode="lin" valueType="num">
                                      <p:cBhvr additive="base">
                                        <p:cTn id="13" dur="500"/>
                                        <p:tgtEl>
                                          <p:spTgt spid="51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531"/>
                                        </p:tgtEl>
                                        <p:attrNameLst>
                                          <p:attrName>style.visibility</p:attrName>
                                        </p:attrNameLst>
                                      </p:cBhvr>
                                      <p:to>
                                        <p:strVal val="visible"/>
                                      </p:to>
                                    </p:set>
                                    <p:anim calcmode="lin" valueType="num">
                                      <p:cBhvr additive="base">
                                        <p:cTn id="16" dur="500"/>
                                        <p:tgtEl>
                                          <p:spTgt spid="5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9"/>
        <p:cNvGrpSpPr/>
        <p:nvPr/>
      </p:nvGrpSpPr>
      <p:grpSpPr>
        <a:xfrm>
          <a:off x="0" y="0"/>
          <a:ext cx="0" cy="0"/>
          <a:chOff x="0" y="0"/>
          <a:chExt cx="0" cy="0"/>
        </a:xfrm>
      </p:grpSpPr>
      <p:sp>
        <p:nvSpPr>
          <p:cNvPr id="650" name="Google Shape;650;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1" name="Google Shape;651;p19"/>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2" name="Google Shape;652;p19"/>
          <p:cNvSpPr/>
          <p:nvPr/>
        </p:nvSpPr>
        <p:spPr>
          <a:xfrm>
            <a:off x="8421714" y="4402286"/>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3" name="Google Shape;653;p19"/>
          <p:cNvSpPr>
            <a:spLocks noGrp="1"/>
          </p:cNvSpPr>
          <p:nvPr>
            <p:ph type="pic" idx="2"/>
          </p:nvPr>
        </p:nvSpPr>
        <p:spPr>
          <a:xfrm>
            <a:off x="5124450" y="1337435"/>
            <a:ext cx="3295650" cy="2804616"/>
          </a:xfrm>
          <a:prstGeom prst="roundRect">
            <a:avLst>
              <a:gd name="adj" fmla="val 7665"/>
            </a:avLst>
          </a:prstGeom>
          <a:noFill/>
          <a:ln>
            <a:noFill/>
          </a:ln>
        </p:spPr>
      </p:sp>
      <p:grpSp>
        <p:nvGrpSpPr>
          <p:cNvPr id="654" name="Google Shape;654;p19"/>
          <p:cNvGrpSpPr/>
          <p:nvPr/>
        </p:nvGrpSpPr>
        <p:grpSpPr>
          <a:xfrm flipH="1">
            <a:off x="-132623" y="3762786"/>
            <a:ext cx="1507863" cy="1510278"/>
            <a:chOff x="39184" y="-151930"/>
            <a:chExt cx="1309806" cy="1311904"/>
          </a:xfrm>
        </p:grpSpPr>
        <p:sp>
          <p:nvSpPr>
            <p:cNvPr id="655" name="Google Shape;655;p19"/>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6" name="Google Shape;656;p19"/>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7" name="Google Shape;657;p19"/>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8" name="Google Shape;658;p19"/>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9" name="Google Shape;659;p19"/>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0" name="Google Shape;660;p19"/>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1" name="Google Shape;661;p19"/>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2" name="Google Shape;662;p19"/>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3" name="Google Shape;663;p19"/>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4" name="Google Shape;664;p19"/>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5" name="Google Shape;665;p19"/>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6" name="Google Shape;666;p19"/>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7" name="Google Shape;667;p19"/>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8" name="Google Shape;668;p19"/>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9" name="Google Shape;669;p19"/>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0" name="Google Shape;670;p19"/>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1" name="Google Shape;671;p19"/>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2" name="Google Shape;672;p19"/>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3" name="Google Shape;673;p19"/>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4" name="Google Shape;674;p19"/>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5" name="Google Shape;675;p19"/>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6" name="Google Shape;676;p19"/>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7" name="Google Shape;677;p19"/>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8" name="Google Shape;678;p19"/>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9" name="Google Shape;679;p19"/>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0" name="Google Shape;680;p19"/>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1" name="Google Shape;681;p19"/>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2" name="Google Shape;682;p19"/>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3" name="Google Shape;683;p19"/>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4" name="Google Shape;684;p19"/>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5" name="Google Shape;685;p19"/>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6" name="Google Shape;686;p19"/>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7" name="Google Shape;687;p19"/>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8" name="Google Shape;688;p19"/>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9" name="Google Shape;689;p19"/>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0" name="Google Shape;690;p19"/>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1" name="Google Shape;691;p19"/>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2" name="Google Shape;692;p19"/>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3" name="Google Shape;693;p19"/>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4" name="Google Shape;694;p19"/>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5" name="Google Shape;695;p19"/>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6" name="Google Shape;696;p19"/>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7" name="Google Shape;697;p19"/>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8" name="Google Shape;698;p19"/>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9" name="Google Shape;699;p19"/>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0" name="Google Shape;700;p19"/>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1" name="Google Shape;701;p19"/>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2" name="Google Shape;702;p19"/>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3" name="Google Shape;703;p19"/>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4" name="Google Shape;704;p19"/>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5" name="Google Shape;705;p19"/>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19"/>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7" name="Google Shape;707;p19"/>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8" name="Google Shape;708;p19"/>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9" name="Google Shape;709;p19"/>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0" name="Google Shape;710;p19"/>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1" name="Google Shape;711;p19"/>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2" name="Google Shape;712;p19"/>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3" name="Google Shape;713;p19"/>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4" name="Google Shape;714;p19"/>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5" name="Google Shape;715;p19"/>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6" name="Google Shape;716;p19"/>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7" name="Google Shape;717;p19"/>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8" name="Google Shape;718;p19"/>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9" name="Google Shape;719;p19"/>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0" name="Google Shape;720;p19"/>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1" name="Google Shape;721;p19"/>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2" name="Google Shape;722;p19"/>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3" name="Google Shape;723;p19"/>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4" name="Google Shape;724;p19"/>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5" name="Google Shape;725;p19"/>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6" name="Google Shape;726;p19"/>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7" name="Google Shape;727;p19"/>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8" name="Google Shape;728;p19"/>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9" name="Google Shape;729;p19"/>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0" name="Google Shape;730;p19"/>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1" name="Google Shape;731;p19"/>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2" name="Google Shape;732;p19"/>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3" name="Google Shape;733;p19"/>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4" name="Google Shape;734;p19"/>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5" name="Google Shape;735;p19"/>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6" name="Google Shape;736;p19"/>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7" name="Google Shape;737;p19"/>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8" name="Google Shape;738;p19"/>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9" name="Google Shape;739;p19"/>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0" name="Google Shape;740;p19"/>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1" name="Google Shape;741;p19"/>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2" name="Google Shape;742;p19"/>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3" name="Google Shape;743;p19"/>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4" name="Google Shape;744;p19"/>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5" name="Google Shape;745;p19"/>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6" name="Google Shape;746;p19"/>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7" name="Google Shape;747;p19"/>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8" name="Google Shape;748;p19"/>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9" name="Google Shape;749;p19"/>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0" name="Google Shape;750;p19"/>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1" name="Google Shape;751;p19"/>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2" name="Google Shape;752;p19"/>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3" name="Google Shape;753;p19"/>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4" name="Google Shape;754;p19"/>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5" name="Google Shape;755;p19"/>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6" name="Google Shape;756;p19"/>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7" name="Google Shape;757;p19"/>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8" name="Google Shape;758;p19"/>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9" name="Google Shape;759;p19"/>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0" name="Google Shape;760;p19"/>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1" name="Google Shape;761;p19"/>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2" name="Google Shape;762;p19"/>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3" name="Google Shape;763;p19"/>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4" name="Google Shape;764;p19"/>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5" name="Google Shape;765;p19"/>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6" name="Google Shape;766;p19"/>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7" name="Google Shape;767;p19"/>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8" name="Google Shape;768;p19"/>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9" name="Google Shape;769;p19"/>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0" name="Google Shape;770;p19"/>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1" name="Google Shape;771;p19"/>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52"/>
                                        </p:tgtEl>
                                        <p:attrNameLst>
                                          <p:attrName>style.visibility</p:attrName>
                                        </p:attrNameLst>
                                      </p:cBhvr>
                                      <p:to>
                                        <p:strVal val="visible"/>
                                      </p:to>
                                    </p:set>
                                    <p:anim calcmode="lin" valueType="num">
                                      <p:cBhvr additive="base">
                                        <p:cTn id="7" dur="500"/>
                                        <p:tgtEl>
                                          <p:spTgt spid="6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 calcmode="lin" valueType="num">
                                      <p:cBhvr additive="base">
                                        <p:cTn id="10" dur="500"/>
                                        <p:tgtEl>
                                          <p:spTgt spid="6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772"/>
        <p:cNvGrpSpPr/>
        <p:nvPr/>
      </p:nvGrpSpPr>
      <p:grpSpPr>
        <a:xfrm>
          <a:off x="0" y="0"/>
          <a:ext cx="0" cy="0"/>
          <a:chOff x="0" y="0"/>
          <a:chExt cx="0" cy="0"/>
        </a:xfrm>
      </p:grpSpPr>
      <p:sp>
        <p:nvSpPr>
          <p:cNvPr id="773" name="Google Shape;773;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4" name="Google Shape;774;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5" name="Google Shape;77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6" name="Google Shape;77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7" name="Google Shape;777;p20"/>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778" name="Google Shape;778;p20"/>
          <p:cNvGrpSpPr/>
          <p:nvPr/>
        </p:nvGrpSpPr>
        <p:grpSpPr>
          <a:xfrm>
            <a:off x="-15880" y="3526526"/>
            <a:ext cx="2300556" cy="2575530"/>
            <a:chOff x="3238240" y="323850"/>
            <a:chExt cx="1739901" cy="1947863"/>
          </a:xfrm>
        </p:grpSpPr>
        <p:sp>
          <p:nvSpPr>
            <p:cNvPr id="779" name="Google Shape;779;p20"/>
            <p:cNvSpPr/>
            <p:nvPr/>
          </p:nvSpPr>
          <p:spPr>
            <a:xfrm>
              <a:off x="3238240" y="323850"/>
              <a:ext cx="1654175" cy="1947863"/>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0" name="Google Shape;780;p20"/>
            <p:cNvSpPr/>
            <p:nvPr/>
          </p:nvSpPr>
          <p:spPr>
            <a:xfrm>
              <a:off x="4036753" y="947738"/>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1" name="Google Shape;781;p20"/>
            <p:cNvSpPr/>
            <p:nvPr/>
          </p:nvSpPr>
          <p:spPr>
            <a:xfrm>
              <a:off x="3724015" y="1260475"/>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2" name="Google Shape;782;p20"/>
            <p:cNvSpPr/>
            <p:nvPr/>
          </p:nvSpPr>
          <p:spPr>
            <a:xfrm>
              <a:off x="4109778" y="1271588"/>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3" name="Google Shape;783;p20"/>
            <p:cNvSpPr/>
            <p:nvPr/>
          </p:nvSpPr>
          <p:spPr>
            <a:xfrm>
              <a:off x="4192328" y="1189038"/>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73"/>
                                        </p:tgtEl>
                                        <p:attrNameLst>
                                          <p:attrName>style.visibility</p:attrName>
                                        </p:attrNameLst>
                                      </p:cBhvr>
                                      <p:to>
                                        <p:strVal val="visible"/>
                                      </p:to>
                                    </p:set>
                                    <p:anim calcmode="lin" valueType="num">
                                      <p:cBhvr additive="base">
                                        <p:cTn id="7" dur="500"/>
                                        <p:tgtEl>
                                          <p:spTgt spid="7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4"/>
        <p:cNvGrpSpPr/>
        <p:nvPr/>
      </p:nvGrpSpPr>
      <p:grpSpPr>
        <a:xfrm>
          <a:off x="0" y="0"/>
          <a:ext cx="0" cy="0"/>
          <a:chOff x="0" y="0"/>
          <a:chExt cx="0" cy="0"/>
        </a:xfrm>
      </p:grpSpPr>
      <p:sp>
        <p:nvSpPr>
          <p:cNvPr id="785" name="Google Shape;785;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6" name="Google Shape;786;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7" name="Google Shape;787;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88" name="Google Shape;788;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89" name="Google Shape;789;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0" name="Google Shape;790;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91" name="Google Shape;791;p21"/>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2" name="Google Shape;792;p21"/>
          <p:cNvSpPr/>
          <p:nvPr/>
        </p:nvSpPr>
        <p:spPr>
          <a:xfrm rot="10800000">
            <a:off x="-4702" y="0"/>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793" name="Google Shape;793;p21"/>
          <p:cNvGrpSpPr/>
          <p:nvPr/>
        </p:nvGrpSpPr>
        <p:grpSpPr>
          <a:xfrm>
            <a:off x="8273608" y="4200584"/>
            <a:ext cx="1507863" cy="1510278"/>
            <a:chOff x="39184" y="-151930"/>
            <a:chExt cx="1309806" cy="1311904"/>
          </a:xfrm>
        </p:grpSpPr>
        <p:sp>
          <p:nvSpPr>
            <p:cNvPr id="794" name="Google Shape;794;p21"/>
            <p:cNvSpPr/>
            <p:nvPr/>
          </p:nvSpPr>
          <p:spPr>
            <a:xfrm>
              <a:off x="1304909" y="544953"/>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5" name="Google Shape;795;p21"/>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6" name="Google Shape;796;p21"/>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7" name="Google Shape;797;p21"/>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8" name="Google Shape;798;p21"/>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9" name="Google Shape;799;p21"/>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0" name="Google Shape;800;p21"/>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1" name="Google Shape;801;p21"/>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2" name="Google Shape;802;p21"/>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3" name="Google Shape;803;p21"/>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4" name="Google Shape;804;p21"/>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5" name="Google Shape;805;p21"/>
            <p:cNvSpPr/>
            <p:nvPr/>
          </p:nvSpPr>
          <p:spPr>
            <a:xfrm>
              <a:off x="1105499" y="628915"/>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6" name="Google Shape;806;p21"/>
            <p:cNvSpPr/>
            <p:nvPr/>
          </p:nvSpPr>
          <p:spPr>
            <a:xfrm>
              <a:off x="1034132" y="700282"/>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7" name="Google Shape;807;p21"/>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8" name="Google Shape;808;p21"/>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9" name="Google Shape;809;p21"/>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0" name="Google Shape;810;p21"/>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1" name="Google Shape;811;p21"/>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2" name="Google Shape;812;p21"/>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3" name="Google Shape;813;p21"/>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4" name="Google Shape;814;p21"/>
            <p:cNvSpPr/>
            <p:nvPr/>
          </p:nvSpPr>
          <p:spPr>
            <a:xfrm>
              <a:off x="1046726" y="572240"/>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5" name="Google Shape;815;p21"/>
            <p:cNvSpPr/>
            <p:nvPr/>
          </p:nvSpPr>
          <p:spPr>
            <a:xfrm>
              <a:off x="975359" y="643608"/>
              <a:ext cx="44081"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6" name="Google Shape;816;p21"/>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7" name="Google Shape;817;p21"/>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8" name="Google Shape;818;p21"/>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9" name="Google Shape;819;p21"/>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0" name="Google Shape;820;p21"/>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1" name="Google Shape;821;p21"/>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2" name="Google Shape;822;p21"/>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3" name="Google Shape;823;p21"/>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4" name="Google Shape;824;p21"/>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5" name="Google Shape;825;p21"/>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6" name="Google Shape;826;p21"/>
            <p:cNvSpPr/>
            <p:nvPr/>
          </p:nvSpPr>
          <p:spPr>
            <a:xfrm>
              <a:off x="775949" y="727570"/>
              <a:ext cx="44080"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7" name="Google Shape;827;p21"/>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8" name="Google Shape;828;p21"/>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9" name="Google Shape;829;p21"/>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0" name="Google Shape;830;p21"/>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1" name="Google Shape;831;p21"/>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2" name="Google Shape;832;p21"/>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3" name="Google Shape;833;p21"/>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4" name="Google Shape;834;p21"/>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5" name="Google Shape;835;p21"/>
            <p:cNvSpPr/>
            <p:nvPr/>
          </p:nvSpPr>
          <p:spPr>
            <a:xfrm>
              <a:off x="717176" y="668797"/>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6" name="Google Shape;836;p21"/>
            <p:cNvSpPr/>
            <p:nvPr/>
          </p:nvSpPr>
          <p:spPr>
            <a:xfrm>
              <a:off x="647907" y="740164"/>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7" name="Google Shape;837;p21"/>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8" name="Google Shape;838;p21"/>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9" name="Google Shape;839;p21"/>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0" name="Google Shape;840;p21"/>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1" name="Google Shape;841;p21"/>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2" name="Google Shape;842;p21"/>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3" name="Google Shape;843;p21"/>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4" name="Google Shape;844;p21"/>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5" name="Google Shape;845;p21"/>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6" name="Google Shape;846;p21"/>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7" name="Google Shape;847;p21"/>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8" name="Google Shape;848;p21"/>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9" name="Google Shape;849;p21"/>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0" name="Google Shape;850;p21"/>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1" name="Google Shape;851;p21"/>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2" name="Google Shape;852;p21"/>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3" name="Google Shape;853;p21"/>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4" name="Google Shape;854;p21"/>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5" name="Google Shape;855;p21"/>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6" name="Google Shape;856;p21"/>
            <p:cNvSpPr/>
            <p:nvPr/>
          </p:nvSpPr>
          <p:spPr>
            <a:xfrm>
              <a:off x="389725" y="765353"/>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7" name="Google Shape;857;p21"/>
            <p:cNvSpPr/>
            <p:nvPr/>
          </p:nvSpPr>
          <p:spPr>
            <a:xfrm>
              <a:off x="899793" y="139837"/>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8" name="Google Shape;858;p21"/>
            <p:cNvSpPr/>
            <p:nvPr/>
          </p:nvSpPr>
          <p:spPr>
            <a:xfrm>
              <a:off x="828425" y="211205"/>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9" name="Google Shape;859;p21"/>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0" name="Google Shape;860;p21"/>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1" name="Google Shape;861;p21"/>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2" name="Google Shape;862;p21"/>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3" name="Google Shape;863;p21"/>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4" name="Google Shape;864;p21"/>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5" name="Google Shape;865;p21"/>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6" name="Google Shape;866;p21"/>
            <p:cNvSpPr/>
            <p:nvPr/>
          </p:nvSpPr>
          <p:spPr>
            <a:xfrm>
              <a:off x="841020" y="81064"/>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7" name="Google Shape;867;p21"/>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8" name="Google Shape;868;p21"/>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9" name="Google Shape;869;p21"/>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0" name="Google Shape;870;p21"/>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1" name="Google Shape;871;p21"/>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2" name="Google Shape;872;p21"/>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3" name="Google Shape;873;p21"/>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4" name="Google Shape;874;p21"/>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5" name="Google Shape;875;p21"/>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6" name="Google Shape;876;p21"/>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7" name="Google Shape;877;p21"/>
            <p:cNvSpPr/>
            <p:nvPr/>
          </p:nvSpPr>
          <p:spPr>
            <a:xfrm>
              <a:off x="641610" y="167125"/>
              <a:ext cx="44080"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8" name="Google Shape;878;p21"/>
            <p:cNvSpPr/>
            <p:nvPr/>
          </p:nvSpPr>
          <p:spPr>
            <a:xfrm>
              <a:off x="570243" y="236393"/>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9" name="Google Shape;879;p21"/>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0" name="Google Shape;880;p21"/>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1" name="Google Shape;881;p21"/>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2" name="Google Shape;882;p21"/>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3" name="Google Shape;883;p21"/>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4" name="Google Shape;884;p21"/>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5" name="Google Shape;885;p21"/>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6" name="Google Shape;886;p21"/>
            <p:cNvSpPr/>
            <p:nvPr/>
          </p:nvSpPr>
          <p:spPr>
            <a:xfrm>
              <a:off x="582837" y="108352"/>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7" name="Google Shape;887;p21"/>
            <p:cNvSpPr/>
            <p:nvPr/>
          </p:nvSpPr>
          <p:spPr>
            <a:xfrm>
              <a:off x="511469" y="179719"/>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8" name="Google Shape;888;p21"/>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9" name="Google Shape;889;p21"/>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0" name="Google Shape;890;p21"/>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1" name="Google Shape;891;p21"/>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2" name="Google Shape;892;p21"/>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3" name="Google Shape;893;p21"/>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4" name="Google Shape;894;p21"/>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5" name="Google Shape;895;p21"/>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6" name="Google Shape;896;p21"/>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7" name="Google Shape;897;p21"/>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8" name="Google Shape;898;p21"/>
            <p:cNvSpPr/>
            <p:nvPr/>
          </p:nvSpPr>
          <p:spPr>
            <a:xfrm>
              <a:off x="312060" y="263681"/>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9" name="Google Shape;899;p21"/>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0" name="Google Shape;900;p21"/>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1" name="Google Shape;901;p21"/>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2" name="Google Shape;902;p21"/>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3" name="Google Shape;903;p21"/>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4" name="Google Shape;904;p21"/>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5" name="Google Shape;905;p21"/>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6" name="Google Shape;906;p21"/>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7" name="Google Shape;907;p21"/>
            <p:cNvSpPr/>
            <p:nvPr/>
          </p:nvSpPr>
          <p:spPr>
            <a:xfrm>
              <a:off x="255386" y="204908"/>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8" name="Google Shape;908;p21"/>
            <p:cNvSpPr/>
            <p:nvPr/>
          </p:nvSpPr>
          <p:spPr>
            <a:xfrm>
              <a:off x="184018" y="276275"/>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9" name="Google Shape;909;p21"/>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0" name="Google Shape;910;p21"/>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911" name="Google Shape;911;p21"/>
          <p:cNvGrpSpPr/>
          <p:nvPr/>
        </p:nvGrpSpPr>
        <p:grpSpPr>
          <a:xfrm flipH="1">
            <a:off x="8324353" y="-624148"/>
            <a:ext cx="1507863" cy="1510278"/>
            <a:chOff x="39184" y="-151930"/>
            <a:chExt cx="1309806" cy="1311904"/>
          </a:xfrm>
        </p:grpSpPr>
        <p:sp>
          <p:nvSpPr>
            <p:cNvPr id="912" name="Google Shape;912;p21"/>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3" name="Google Shape;913;p21"/>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4" name="Google Shape;914;p21"/>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5" name="Google Shape;915;p21"/>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6" name="Google Shape;916;p21"/>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7" name="Google Shape;917;p21"/>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8" name="Google Shape;918;p21"/>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9" name="Google Shape;919;p21"/>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0" name="Google Shape;920;p21"/>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1" name="Google Shape;921;p21"/>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2" name="Google Shape;922;p21"/>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3" name="Google Shape;923;p21"/>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4" name="Google Shape;924;p21"/>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5" name="Google Shape;925;p21"/>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6" name="Google Shape;926;p21"/>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7" name="Google Shape;927;p21"/>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8" name="Google Shape;928;p21"/>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9" name="Google Shape;929;p21"/>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0" name="Google Shape;930;p21"/>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1" name="Google Shape;931;p21"/>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2" name="Google Shape;932;p21"/>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3" name="Google Shape;933;p21"/>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4" name="Google Shape;934;p21"/>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5" name="Google Shape;935;p21"/>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6" name="Google Shape;936;p21"/>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7" name="Google Shape;937;p21"/>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8" name="Google Shape;938;p21"/>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9" name="Google Shape;939;p21"/>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0" name="Google Shape;940;p21"/>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1" name="Google Shape;941;p21"/>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2" name="Google Shape;942;p21"/>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3" name="Google Shape;943;p21"/>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4" name="Google Shape;944;p21"/>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5" name="Google Shape;945;p21"/>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6" name="Google Shape;946;p21"/>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7" name="Google Shape;947;p21"/>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8" name="Google Shape;948;p21"/>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9" name="Google Shape;949;p21"/>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0" name="Google Shape;950;p21"/>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1" name="Google Shape;951;p21"/>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2" name="Google Shape;952;p21"/>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3" name="Google Shape;953;p21"/>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4" name="Google Shape;954;p21"/>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5" name="Google Shape;955;p21"/>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6" name="Google Shape;956;p21"/>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7" name="Google Shape;957;p21"/>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8" name="Google Shape;958;p21"/>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9" name="Google Shape;959;p21"/>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0" name="Google Shape;960;p21"/>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1" name="Google Shape;961;p21"/>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2" name="Google Shape;962;p21"/>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3" name="Google Shape;963;p21"/>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4" name="Google Shape;964;p21"/>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5" name="Google Shape;965;p21"/>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6" name="Google Shape;966;p21"/>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7" name="Google Shape;967;p21"/>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8" name="Google Shape;968;p21"/>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9" name="Google Shape;969;p21"/>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0" name="Google Shape;970;p21"/>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1" name="Google Shape;971;p21"/>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2" name="Google Shape;972;p21"/>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3" name="Google Shape;973;p21"/>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4" name="Google Shape;974;p21"/>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5" name="Google Shape;975;p21"/>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6" name="Google Shape;976;p21"/>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7" name="Google Shape;977;p21"/>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8" name="Google Shape;978;p21"/>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9" name="Google Shape;979;p21"/>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0" name="Google Shape;980;p21"/>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1" name="Google Shape;981;p21"/>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2" name="Google Shape;982;p21"/>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3" name="Google Shape;983;p21"/>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4" name="Google Shape;984;p21"/>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5" name="Google Shape;985;p21"/>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6" name="Google Shape;986;p21"/>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7" name="Google Shape;987;p21"/>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8" name="Google Shape;988;p21"/>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9" name="Google Shape;989;p21"/>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0" name="Google Shape;990;p21"/>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1" name="Google Shape;991;p21"/>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2" name="Google Shape;992;p21"/>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3" name="Google Shape;993;p21"/>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4" name="Google Shape;994;p21"/>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5" name="Google Shape;995;p21"/>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6" name="Google Shape;996;p21"/>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7" name="Google Shape;997;p21"/>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8" name="Google Shape;998;p21"/>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9" name="Google Shape;999;p21"/>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0" name="Google Shape;1000;p21"/>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1" name="Google Shape;1001;p21"/>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2" name="Google Shape;1002;p21"/>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1"/>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1"/>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5" name="Google Shape;1005;p21"/>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6" name="Google Shape;1006;p21"/>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7" name="Google Shape;1007;p21"/>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8" name="Google Shape;1008;p21"/>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1"/>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1"/>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1" name="Google Shape;1011;p21"/>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1"/>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3" name="Google Shape;1013;p21"/>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4" name="Google Shape;1014;p21"/>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1"/>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1"/>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1"/>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1"/>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1"/>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1"/>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1"/>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1"/>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1"/>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1"/>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1"/>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1"/>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1"/>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1"/>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2"/>
                                        </p:tgtEl>
                                        <p:attrNameLst>
                                          <p:attrName>style.visibility</p:attrName>
                                        </p:attrNameLst>
                                      </p:cBhvr>
                                      <p:to>
                                        <p:strVal val="visible"/>
                                      </p:to>
                                    </p:set>
                                    <p:anim calcmode="lin" valueType="num">
                                      <p:cBhvr additive="base">
                                        <p:cTn id="7" dur="500"/>
                                        <p:tgtEl>
                                          <p:spTgt spid="79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93"/>
                                        </p:tgtEl>
                                        <p:attrNameLst>
                                          <p:attrName>style.visibility</p:attrName>
                                        </p:attrNameLst>
                                      </p:cBhvr>
                                      <p:to>
                                        <p:strVal val="visible"/>
                                      </p:to>
                                    </p:set>
                                    <p:anim calcmode="lin" valueType="num">
                                      <p:cBhvr additive="base">
                                        <p:cTn id="10" dur="500"/>
                                        <p:tgtEl>
                                          <p:spTgt spid="79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911"/>
                                        </p:tgtEl>
                                        <p:attrNameLst>
                                          <p:attrName>style.visibility</p:attrName>
                                        </p:attrNameLst>
                                      </p:cBhvr>
                                      <p:to>
                                        <p:strVal val="visible"/>
                                      </p:to>
                                    </p:set>
                                    <p:anim calcmode="lin" valueType="num">
                                      <p:cBhvr additive="base">
                                        <p:cTn id="13" dur="500"/>
                                        <p:tgtEl>
                                          <p:spTgt spid="9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73"/>
        <p:cNvGrpSpPr/>
        <p:nvPr/>
      </p:nvGrpSpPr>
      <p:grpSpPr>
        <a:xfrm>
          <a:off x="0" y="0"/>
          <a:ext cx="0" cy="0"/>
          <a:chOff x="0" y="0"/>
          <a:chExt cx="0" cy="0"/>
        </a:xfrm>
      </p:grpSpPr>
      <p:sp>
        <p:nvSpPr>
          <p:cNvPr id="1774" name="Google Shape;1774;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75" name="Google Shape;1775;p25"/>
          <p:cNvGrpSpPr/>
          <p:nvPr/>
        </p:nvGrpSpPr>
        <p:grpSpPr>
          <a:xfrm>
            <a:off x="7627495" y="3454776"/>
            <a:ext cx="2105344" cy="2105344"/>
            <a:chOff x="478444" y="466725"/>
            <a:chExt cx="1592263" cy="1592263"/>
          </a:xfrm>
        </p:grpSpPr>
        <p:grpSp>
          <p:nvGrpSpPr>
            <p:cNvPr id="1776" name="Google Shape;1776;p25"/>
            <p:cNvGrpSpPr/>
            <p:nvPr/>
          </p:nvGrpSpPr>
          <p:grpSpPr>
            <a:xfrm>
              <a:off x="610206" y="466725"/>
              <a:ext cx="1460501" cy="1460500"/>
              <a:chOff x="1166" y="294"/>
              <a:chExt cx="920" cy="920"/>
            </a:xfrm>
          </p:grpSpPr>
          <p:sp>
            <p:nvSpPr>
              <p:cNvPr id="1777" name="Google Shape;1777;p25"/>
              <p:cNvSpPr/>
              <p:nvPr/>
            </p:nvSpPr>
            <p:spPr>
              <a:xfrm>
                <a:off x="1416" y="29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78" name="Google Shape;1778;p25"/>
              <p:cNvSpPr/>
              <p:nvPr/>
            </p:nvSpPr>
            <p:spPr>
              <a:xfrm>
                <a:off x="1450" y="32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79" name="Google Shape;1779;p25"/>
              <p:cNvSpPr/>
              <p:nvPr/>
            </p:nvSpPr>
            <p:spPr>
              <a:xfrm>
                <a:off x="1484" y="36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0" name="Google Shape;1780;p25"/>
              <p:cNvSpPr/>
              <p:nvPr/>
            </p:nvSpPr>
            <p:spPr>
              <a:xfrm>
                <a:off x="1518" y="396"/>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1" name="Google Shape;1781;p25"/>
              <p:cNvSpPr/>
              <p:nvPr/>
            </p:nvSpPr>
            <p:spPr>
              <a:xfrm>
                <a:off x="1552" y="43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2" name="Google Shape;1782;p25"/>
              <p:cNvSpPr/>
              <p:nvPr/>
            </p:nvSpPr>
            <p:spPr>
              <a:xfrm>
                <a:off x="1586" y="46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3" name="Google Shape;1783;p25"/>
              <p:cNvSpPr/>
              <p:nvPr/>
            </p:nvSpPr>
            <p:spPr>
              <a:xfrm>
                <a:off x="1620" y="498"/>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4" name="Google Shape;1784;p25"/>
              <p:cNvSpPr/>
              <p:nvPr/>
            </p:nvSpPr>
            <p:spPr>
              <a:xfrm>
                <a:off x="1655" y="532"/>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5" name="Google Shape;1785;p25"/>
              <p:cNvSpPr/>
              <p:nvPr/>
            </p:nvSpPr>
            <p:spPr>
              <a:xfrm>
                <a:off x="1689" y="566"/>
                <a:ext cx="22"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6" name="Google Shape;1786;p25"/>
              <p:cNvSpPr/>
              <p:nvPr/>
            </p:nvSpPr>
            <p:spPr>
              <a:xfrm>
                <a:off x="1723" y="600"/>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7" name="Google Shape;1787;p25"/>
              <p:cNvSpPr/>
              <p:nvPr/>
            </p:nvSpPr>
            <p:spPr>
              <a:xfrm>
                <a:off x="1757" y="63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8" name="Google Shape;1788;p25"/>
              <p:cNvSpPr/>
              <p:nvPr/>
            </p:nvSpPr>
            <p:spPr>
              <a:xfrm>
                <a:off x="1791" y="66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9" name="Google Shape;1789;p25"/>
              <p:cNvSpPr/>
              <p:nvPr/>
            </p:nvSpPr>
            <p:spPr>
              <a:xfrm>
                <a:off x="1825" y="702"/>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0" name="Google Shape;1790;p25"/>
              <p:cNvSpPr/>
              <p:nvPr/>
            </p:nvSpPr>
            <p:spPr>
              <a:xfrm>
                <a:off x="1859" y="73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1" name="Google Shape;1791;p25"/>
              <p:cNvSpPr/>
              <p:nvPr/>
            </p:nvSpPr>
            <p:spPr>
              <a:xfrm>
                <a:off x="1893" y="770"/>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2" name="Google Shape;1792;p25"/>
              <p:cNvSpPr/>
              <p:nvPr/>
            </p:nvSpPr>
            <p:spPr>
              <a:xfrm>
                <a:off x="1927" y="80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3" name="Google Shape;1793;p25"/>
              <p:cNvSpPr/>
              <p:nvPr/>
            </p:nvSpPr>
            <p:spPr>
              <a:xfrm>
                <a:off x="1961" y="839"/>
                <a:ext cx="23" cy="22"/>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4" name="Google Shape;1794;p25"/>
              <p:cNvSpPr/>
              <p:nvPr/>
            </p:nvSpPr>
            <p:spPr>
              <a:xfrm>
                <a:off x="1995" y="87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5" name="Google Shape;1795;p25"/>
              <p:cNvSpPr/>
              <p:nvPr/>
            </p:nvSpPr>
            <p:spPr>
              <a:xfrm>
                <a:off x="2029" y="907"/>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6" name="Google Shape;1796;p25"/>
              <p:cNvSpPr/>
              <p:nvPr/>
            </p:nvSpPr>
            <p:spPr>
              <a:xfrm>
                <a:off x="2063" y="941"/>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7" name="Google Shape;1797;p25"/>
              <p:cNvSpPr/>
              <p:nvPr/>
            </p:nvSpPr>
            <p:spPr>
              <a:xfrm>
                <a:off x="1388" y="32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8" name="Google Shape;1798;p25"/>
              <p:cNvSpPr/>
              <p:nvPr/>
            </p:nvSpPr>
            <p:spPr>
              <a:xfrm>
                <a:off x="1423" y="357"/>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9" name="Google Shape;1799;p25"/>
              <p:cNvSpPr/>
              <p:nvPr/>
            </p:nvSpPr>
            <p:spPr>
              <a:xfrm>
                <a:off x="1458" y="391"/>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0" name="Google Shape;1800;p25"/>
              <p:cNvSpPr/>
              <p:nvPr/>
            </p:nvSpPr>
            <p:spPr>
              <a:xfrm>
                <a:off x="1491" y="424"/>
                <a:ext cx="22"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1" name="Google Shape;1801;p25"/>
              <p:cNvSpPr/>
              <p:nvPr/>
            </p:nvSpPr>
            <p:spPr>
              <a:xfrm>
                <a:off x="1525" y="45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2" name="Google Shape;1802;p25"/>
              <p:cNvSpPr/>
              <p:nvPr/>
            </p:nvSpPr>
            <p:spPr>
              <a:xfrm>
                <a:off x="1559" y="492"/>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3" name="Google Shape;1803;p25"/>
              <p:cNvSpPr/>
              <p:nvPr/>
            </p:nvSpPr>
            <p:spPr>
              <a:xfrm>
                <a:off x="1593" y="526"/>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4" name="Google Shape;1804;p25"/>
              <p:cNvSpPr/>
              <p:nvPr/>
            </p:nvSpPr>
            <p:spPr>
              <a:xfrm>
                <a:off x="1627" y="560"/>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5" name="Google Shape;1805;p25"/>
              <p:cNvSpPr/>
              <p:nvPr/>
            </p:nvSpPr>
            <p:spPr>
              <a:xfrm>
                <a:off x="1661" y="594"/>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6" name="Google Shape;1806;p25"/>
              <p:cNvSpPr/>
              <p:nvPr/>
            </p:nvSpPr>
            <p:spPr>
              <a:xfrm>
                <a:off x="1695" y="628"/>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7" name="Google Shape;1807;p25"/>
              <p:cNvSpPr/>
              <p:nvPr/>
            </p:nvSpPr>
            <p:spPr>
              <a:xfrm>
                <a:off x="1729" y="662"/>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8" name="Google Shape;1808;p25"/>
              <p:cNvSpPr/>
              <p:nvPr/>
            </p:nvSpPr>
            <p:spPr>
              <a:xfrm>
                <a:off x="1763" y="696"/>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9" name="Google Shape;1809;p25"/>
              <p:cNvSpPr/>
              <p:nvPr/>
            </p:nvSpPr>
            <p:spPr>
              <a:xfrm>
                <a:off x="1797" y="730"/>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0" name="Google Shape;1810;p25"/>
              <p:cNvSpPr/>
              <p:nvPr/>
            </p:nvSpPr>
            <p:spPr>
              <a:xfrm>
                <a:off x="1831" y="764"/>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1" name="Google Shape;1811;p25"/>
              <p:cNvSpPr/>
              <p:nvPr/>
            </p:nvSpPr>
            <p:spPr>
              <a:xfrm>
                <a:off x="1865" y="798"/>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2" name="Google Shape;1812;p25"/>
              <p:cNvSpPr/>
              <p:nvPr/>
            </p:nvSpPr>
            <p:spPr>
              <a:xfrm>
                <a:off x="1899" y="83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3" name="Google Shape;1813;p25"/>
              <p:cNvSpPr/>
              <p:nvPr/>
            </p:nvSpPr>
            <p:spPr>
              <a:xfrm>
                <a:off x="1933" y="866"/>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4" name="Google Shape;1814;p25"/>
              <p:cNvSpPr/>
              <p:nvPr/>
            </p:nvSpPr>
            <p:spPr>
              <a:xfrm>
                <a:off x="1967" y="900"/>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5" name="Google Shape;1815;p25"/>
              <p:cNvSpPr/>
              <p:nvPr/>
            </p:nvSpPr>
            <p:spPr>
              <a:xfrm>
                <a:off x="2001" y="934"/>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6" name="Google Shape;1816;p25"/>
              <p:cNvSpPr/>
              <p:nvPr/>
            </p:nvSpPr>
            <p:spPr>
              <a:xfrm>
                <a:off x="2035" y="96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7" name="Google Shape;1817;p25"/>
              <p:cNvSpPr/>
              <p:nvPr/>
            </p:nvSpPr>
            <p:spPr>
              <a:xfrm>
                <a:off x="1361" y="349"/>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8" name="Google Shape;1818;p25"/>
              <p:cNvSpPr/>
              <p:nvPr/>
            </p:nvSpPr>
            <p:spPr>
              <a:xfrm>
                <a:off x="1395" y="383"/>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9" name="Google Shape;1819;p25"/>
              <p:cNvSpPr/>
              <p:nvPr/>
            </p:nvSpPr>
            <p:spPr>
              <a:xfrm>
                <a:off x="1430" y="41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0" name="Google Shape;1820;p25"/>
              <p:cNvSpPr/>
              <p:nvPr/>
            </p:nvSpPr>
            <p:spPr>
              <a:xfrm>
                <a:off x="1463" y="451"/>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1" name="Google Shape;1821;p25"/>
              <p:cNvSpPr/>
              <p:nvPr/>
            </p:nvSpPr>
            <p:spPr>
              <a:xfrm>
                <a:off x="1497" y="486"/>
                <a:ext cx="23" cy="22"/>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2" name="Google Shape;1822;p25"/>
              <p:cNvSpPr/>
              <p:nvPr/>
            </p:nvSpPr>
            <p:spPr>
              <a:xfrm>
                <a:off x="1531" y="520"/>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3" name="Google Shape;1823;p25"/>
              <p:cNvSpPr/>
              <p:nvPr/>
            </p:nvSpPr>
            <p:spPr>
              <a:xfrm>
                <a:off x="1566" y="555"/>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4" name="Google Shape;1824;p25"/>
              <p:cNvSpPr/>
              <p:nvPr/>
            </p:nvSpPr>
            <p:spPr>
              <a:xfrm>
                <a:off x="1599" y="588"/>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5" name="Google Shape;1825;p25"/>
              <p:cNvSpPr/>
              <p:nvPr/>
            </p:nvSpPr>
            <p:spPr>
              <a:xfrm>
                <a:off x="1633" y="622"/>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6" name="Google Shape;1826;p25"/>
              <p:cNvSpPr/>
              <p:nvPr/>
            </p:nvSpPr>
            <p:spPr>
              <a:xfrm>
                <a:off x="1667" y="656"/>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7" name="Google Shape;1827;p25"/>
              <p:cNvSpPr/>
              <p:nvPr/>
            </p:nvSpPr>
            <p:spPr>
              <a:xfrm>
                <a:off x="1701" y="690"/>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8" name="Google Shape;1828;p25"/>
              <p:cNvSpPr/>
              <p:nvPr/>
            </p:nvSpPr>
            <p:spPr>
              <a:xfrm>
                <a:off x="1735" y="724"/>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9" name="Google Shape;1829;p25"/>
              <p:cNvSpPr/>
              <p:nvPr/>
            </p:nvSpPr>
            <p:spPr>
              <a:xfrm>
                <a:off x="1769" y="758"/>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0" name="Google Shape;1830;p25"/>
              <p:cNvSpPr/>
              <p:nvPr/>
            </p:nvSpPr>
            <p:spPr>
              <a:xfrm>
                <a:off x="1803" y="792"/>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1" name="Google Shape;1831;p25"/>
              <p:cNvSpPr/>
              <p:nvPr/>
            </p:nvSpPr>
            <p:spPr>
              <a:xfrm>
                <a:off x="1837" y="82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2" name="Google Shape;1832;p25"/>
              <p:cNvSpPr/>
              <p:nvPr/>
            </p:nvSpPr>
            <p:spPr>
              <a:xfrm>
                <a:off x="1871" y="860"/>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3" name="Google Shape;1833;p25"/>
              <p:cNvSpPr/>
              <p:nvPr/>
            </p:nvSpPr>
            <p:spPr>
              <a:xfrm>
                <a:off x="1905" y="894"/>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4" name="Google Shape;1834;p25"/>
              <p:cNvSpPr/>
              <p:nvPr/>
            </p:nvSpPr>
            <p:spPr>
              <a:xfrm>
                <a:off x="1939" y="928"/>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5" name="Google Shape;1835;p25"/>
              <p:cNvSpPr/>
              <p:nvPr/>
            </p:nvSpPr>
            <p:spPr>
              <a:xfrm>
                <a:off x="1973" y="962"/>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6" name="Google Shape;1836;p25"/>
              <p:cNvSpPr/>
              <p:nvPr/>
            </p:nvSpPr>
            <p:spPr>
              <a:xfrm>
                <a:off x="2007" y="996"/>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7" name="Google Shape;1837;p25"/>
              <p:cNvSpPr/>
              <p:nvPr/>
            </p:nvSpPr>
            <p:spPr>
              <a:xfrm>
                <a:off x="1333" y="37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8" name="Google Shape;1838;p25"/>
              <p:cNvSpPr/>
              <p:nvPr/>
            </p:nvSpPr>
            <p:spPr>
              <a:xfrm>
                <a:off x="1367" y="41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9" name="Google Shape;1839;p25"/>
              <p:cNvSpPr/>
              <p:nvPr/>
            </p:nvSpPr>
            <p:spPr>
              <a:xfrm>
                <a:off x="1401" y="445"/>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0" name="Google Shape;1840;p25"/>
              <p:cNvSpPr/>
              <p:nvPr/>
            </p:nvSpPr>
            <p:spPr>
              <a:xfrm>
                <a:off x="1435" y="47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1" name="Google Shape;1841;p25"/>
              <p:cNvSpPr/>
              <p:nvPr/>
            </p:nvSpPr>
            <p:spPr>
              <a:xfrm>
                <a:off x="1469" y="51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2" name="Google Shape;1842;p25"/>
              <p:cNvSpPr/>
              <p:nvPr/>
            </p:nvSpPr>
            <p:spPr>
              <a:xfrm>
                <a:off x="1503" y="547"/>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3" name="Google Shape;1843;p25"/>
              <p:cNvSpPr/>
              <p:nvPr/>
            </p:nvSpPr>
            <p:spPr>
              <a:xfrm>
                <a:off x="1537" y="581"/>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4" name="Google Shape;1844;p25"/>
              <p:cNvSpPr/>
              <p:nvPr/>
            </p:nvSpPr>
            <p:spPr>
              <a:xfrm>
                <a:off x="1571" y="615"/>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5" name="Google Shape;1845;p25"/>
              <p:cNvSpPr/>
              <p:nvPr/>
            </p:nvSpPr>
            <p:spPr>
              <a:xfrm>
                <a:off x="1605" y="649"/>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6" name="Google Shape;1846;p25"/>
              <p:cNvSpPr/>
              <p:nvPr/>
            </p:nvSpPr>
            <p:spPr>
              <a:xfrm>
                <a:off x="1639" y="684"/>
                <a:ext cx="23" cy="22"/>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7" name="Google Shape;1847;p25"/>
              <p:cNvSpPr/>
              <p:nvPr/>
            </p:nvSpPr>
            <p:spPr>
              <a:xfrm>
                <a:off x="1673" y="7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8" name="Google Shape;1848;p25"/>
              <p:cNvSpPr/>
              <p:nvPr/>
            </p:nvSpPr>
            <p:spPr>
              <a:xfrm>
                <a:off x="1707" y="752"/>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9" name="Google Shape;1849;p25"/>
              <p:cNvSpPr/>
              <p:nvPr/>
            </p:nvSpPr>
            <p:spPr>
              <a:xfrm>
                <a:off x="1741" y="786"/>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0" name="Google Shape;1850;p25"/>
              <p:cNvSpPr/>
              <p:nvPr/>
            </p:nvSpPr>
            <p:spPr>
              <a:xfrm>
                <a:off x="1775" y="82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1" name="Google Shape;1851;p25"/>
              <p:cNvSpPr/>
              <p:nvPr/>
            </p:nvSpPr>
            <p:spPr>
              <a:xfrm>
                <a:off x="1809" y="854"/>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2" name="Google Shape;1852;p25"/>
              <p:cNvSpPr/>
              <p:nvPr/>
            </p:nvSpPr>
            <p:spPr>
              <a:xfrm>
                <a:off x="1844" y="888"/>
                <a:ext cx="22"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3" name="Google Shape;1853;p25"/>
              <p:cNvSpPr/>
              <p:nvPr/>
            </p:nvSpPr>
            <p:spPr>
              <a:xfrm>
                <a:off x="1878" y="92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4" name="Google Shape;1854;p25"/>
              <p:cNvSpPr/>
              <p:nvPr/>
            </p:nvSpPr>
            <p:spPr>
              <a:xfrm>
                <a:off x="1912" y="95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5" name="Google Shape;1855;p25"/>
              <p:cNvSpPr/>
              <p:nvPr/>
            </p:nvSpPr>
            <p:spPr>
              <a:xfrm>
                <a:off x="1946" y="990"/>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6" name="Google Shape;1856;p25"/>
              <p:cNvSpPr/>
              <p:nvPr/>
            </p:nvSpPr>
            <p:spPr>
              <a:xfrm>
                <a:off x="1980" y="102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7" name="Google Shape;1857;p25"/>
              <p:cNvSpPr/>
              <p:nvPr/>
            </p:nvSpPr>
            <p:spPr>
              <a:xfrm>
                <a:off x="1305" y="405"/>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8" name="Google Shape;1858;p25"/>
              <p:cNvSpPr/>
              <p:nvPr/>
            </p:nvSpPr>
            <p:spPr>
              <a:xfrm>
                <a:off x="1339" y="439"/>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9" name="Google Shape;1859;p25"/>
              <p:cNvSpPr/>
              <p:nvPr/>
            </p:nvSpPr>
            <p:spPr>
              <a:xfrm>
                <a:off x="1373" y="473"/>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0" name="Google Shape;1860;p25"/>
              <p:cNvSpPr/>
              <p:nvPr/>
            </p:nvSpPr>
            <p:spPr>
              <a:xfrm>
                <a:off x="1407" y="50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1" name="Google Shape;1861;p25"/>
              <p:cNvSpPr/>
              <p:nvPr/>
            </p:nvSpPr>
            <p:spPr>
              <a:xfrm>
                <a:off x="1441" y="541"/>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2" name="Google Shape;1862;p25"/>
              <p:cNvSpPr/>
              <p:nvPr/>
            </p:nvSpPr>
            <p:spPr>
              <a:xfrm>
                <a:off x="1475" y="575"/>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3" name="Google Shape;1863;p25"/>
              <p:cNvSpPr/>
              <p:nvPr/>
            </p:nvSpPr>
            <p:spPr>
              <a:xfrm>
                <a:off x="1509" y="60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4" name="Google Shape;1864;p25"/>
              <p:cNvSpPr/>
              <p:nvPr/>
            </p:nvSpPr>
            <p:spPr>
              <a:xfrm>
                <a:off x="1543" y="643"/>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5" name="Google Shape;1865;p25"/>
              <p:cNvSpPr/>
              <p:nvPr/>
            </p:nvSpPr>
            <p:spPr>
              <a:xfrm>
                <a:off x="1577" y="677"/>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6" name="Google Shape;1866;p25"/>
              <p:cNvSpPr/>
              <p:nvPr/>
            </p:nvSpPr>
            <p:spPr>
              <a:xfrm>
                <a:off x="1611" y="71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7" name="Google Shape;1867;p25"/>
              <p:cNvSpPr/>
              <p:nvPr/>
            </p:nvSpPr>
            <p:spPr>
              <a:xfrm>
                <a:off x="1646" y="745"/>
                <a:ext cx="22"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8" name="Google Shape;1868;p25"/>
              <p:cNvSpPr/>
              <p:nvPr/>
            </p:nvSpPr>
            <p:spPr>
              <a:xfrm>
                <a:off x="1680" y="779"/>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9" name="Google Shape;1869;p25"/>
              <p:cNvSpPr/>
              <p:nvPr/>
            </p:nvSpPr>
            <p:spPr>
              <a:xfrm>
                <a:off x="1715" y="81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0" name="Google Shape;1870;p25"/>
              <p:cNvSpPr/>
              <p:nvPr/>
            </p:nvSpPr>
            <p:spPr>
              <a:xfrm>
                <a:off x="1749" y="84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1" name="Google Shape;1871;p25"/>
              <p:cNvSpPr/>
              <p:nvPr/>
            </p:nvSpPr>
            <p:spPr>
              <a:xfrm>
                <a:off x="1782" y="882"/>
                <a:ext cx="23" cy="22"/>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2" name="Google Shape;1872;p25"/>
              <p:cNvSpPr/>
              <p:nvPr/>
            </p:nvSpPr>
            <p:spPr>
              <a:xfrm>
                <a:off x="1816" y="9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3" name="Google Shape;1873;p25"/>
              <p:cNvSpPr/>
              <p:nvPr/>
            </p:nvSpPr>
            <p:spPr>
              <a:xfrm>
                <a:off x="1850" y="950"/>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4" name="Google Shape;1874;p25"/>
              <p:cNvSpPr/>
              <p:nvPr/>
            </p:nvSpPr>
            <p:spPr>
              <a:xfrm>
                <a:off x="1884" y="984"/>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5" name="Google Shape;1875;p25"/>
              <p:cNvSpPr/>
              <p:nvPr/>
            </p:nvSpPr>
            <p:spPr>
              <a:xfrm>
                <a:off x="1918" y="10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6" name="Google Shape;1876;p25"/>
              <p:cNvSpPr/>
              <p:nvPr/>
            </p:nvSpPr>
            <p:spPr>
              <a:xfrm>
                <a:off x="1952" y="1052"/>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7" name="Google Shape;1877;p25"/>
              <p:cNvSpPr/>
              <p:nvPr/>
            </p:nvSpPr>
            <p:spPr>
              <a:xfrm>
                <a:off x="1277" y="433"/>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8" name="Google Shape;1878;p25"/>
              <p:cNvSpPr/>
              <p:nvPr/>
            </p:nvSpPr>
            <p:spPr>
              <a:xfrm>
                <a:off x="1311" y="467"/>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9" name="Google Shape;1879;p25"/>
              <p:cNvSpPr/>
              <p:nvPr/>
            </p:nvSpPr>
            <p:spPr>
              <a:xfrm>
                <a:off x="1345" y="50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0" name="Google Shape;1880;p25"/>
              <p:cNvSpPr/>
              <p:nvPr/>
            </p:nvSpPr>
            <p:spPr>
              <a:xfrm>
                <a:off x="1380" y="5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1" name="Google Shape;1881;p25"/>
              <p:cNvSpPr/>
              <p:nvPr/>
            </p:nvSpPr>
            <p:spPr>
              <a:xfrm>
                <a:off x="1415" y="570"/>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2" name="Google Shape;1882;p25"/>
              <p:cNvSpPr/>
              <p:nvPr/>
            </p:nvSpPr>
            <p:spPr>
              <a:xfrm>
                <a:off x="1448" y="603"/>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3" name="Google Shape;1883;p25"/>
              <p:cNvSpPr/>
              <p:nvPr/>
            </p:nvSpPr>
            <p:spPr>
              <a:xfrm>
                <a:off x="1482" y="637"/>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4" name="Google Shape;1884;p25"/>
              <p:cNvSpPr/>
              <p:nvPr/>
            </p:nvSpPr>
            <p:spPr>
              <a:xfrm>
                <a:off x="1517" y="6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5" name="Google Shape;1885;p25"/>
              <p:cNvSpPr/>
              <p:nvPr/>
            </p:nvSpPr>
            <p:spPr>
              <a:xfrm>
                <a:off x="1551" y="7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6" name="Google Shape;1886;p25"/>
              <p:cNvSpPr/>
              <p:nvPr/>
            </p:nvSpPr>
            <p:spPr>
              <a:xfrm>
                <a:off x="1584" y="739"/>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7" name="Google Shape;1887;p25"/>
              <p:cNvSpPr/>
              <p:nvPr/>
            </p:nvSpPr>
            <p:spPr>
              <a:xfrm>
                <a:off x="1618" y="773"/>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8" name="Google Shape;1888;p25"/>
              <p:cNvSpPr/>
              <p:nvPr/>
            </p:nvSpPr>
            <p:spPr>
              <a:xfrm>
                <a:off x="1653" y="8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9" name="Google Shape;1889;p25"/>
              <p:cNvSpPr/>
              <p:nvPr/>
            </p:nvSpPr>
            <p:spPr>
              <a:xfrm>
                <a:off x="1687" y="84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0" name="Google Shape;1890;p25"/>
              <p:cNvSpPr/>
              <p:nvPr/>
            </p:nvSpPr>
            <p:spPr>
              <a:xfrm>
                <a:off x="1720" y="875"/>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1" name="Google Shape;1891;p25"/>
              <p:cNvSpPr/>
              <p:nvPr/>
            </p:nvSpPr>
            <p:spPr>
              <a:xfrm>
                <a:off x="1754" y="909"/>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2" name="Google Shape;1892;p25"/>
              <p:cNvSpPr/>
              <p:nvPr/>
            </p:nvSpPr>
            <p:spPr>
              <a:xfrm>
                <a:off x="1789" y="94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3" name="Google Shape;1893;p25"/>
              <p:cNvSpPr/>
              <p:nvPr/>
            </p:nvSpPr>
            <p:spPr>
              <a:xfrm>
                <a:off x="1823" y="97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4" name="Google Shape;1894;p25"/>
              <p:cNvSpPr/>
              <p:nvPr/>
            </p:nvSpPr>
            <p:spPr>
              <a:xfrm>
                <a:off x="1856" y="101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5" name="Google Shape;1895;p25"/>
              <p:cNvSpPr/>
              <p:nvPr/>
            </p:nvSpPr>
            <p:spPr>
              <a:xfrm>
                <a:off x="1890" y="1045"/>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6" name="Google Shape;1896;p25"/>
              <p:cNvSpPr/>
              <p:nvPr/>
            </p:nvSpPr>
            <p:spPr>
              <a:xfrm>
                <a:off x="1924" y="1080"/>
                <a:ext cx="23" cy="22"/>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7" name="Google Shape;1897;p25"/>
              <p:cNvSpPr/>
              <p:nvPr/>
            </p:nvSpPr>
            <p:spPr>
              <a:xfrm>
                <a:off x="1250" y="460"/>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8" name="Google Shape;1898;p25"/>
              <p:cNvSpPr/>
              <p:nvPr/>
            </p:nvSpPr>
            <p:spPr>
              <a:xfrm>
                <a:off x="1284" y="49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9" name="Google Shape;1899;p25"/>
              <p:cNvSpPr/>
              <p:nvPr/>
            </p:nvSpPr>
            <p:spPr>
              <a:xfrm>
                <a:off x="1318" y="529"/>
                <a:ext cx="23" cy="22"/>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0" name="Google Shape;1900;p25"/>
              <p:cNvSpPr/>
              <p:nvPr/>
            </p:nvSpPr>
            <p:spPr>
              <a:xfrm>
                <a:off x="1352" y="56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1" name="Google Shape;1901;p25"/>
              <p:cNvSpPr/>
              <p:nvPr/>
            </p:nvSpPr>
            <p:spPr>
              <a:xfrm>
                <a:off x="1386" y="59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2" name="Google Shape;1902;p25"/>
              <p:cNvSpPr/>
              <p:nvPr/>
            </p:nvSpPr>
            <p:spPr>
              <a:xfrm>
                <a:off x="1420" y="631"/>
                <a:ext cx="23" cy="23"/>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3" name="Google Shape;1903;p25"/>
              <p:cNvSpPr/>
              <p:nvPr/>
            </p:nvSpPr>
            <p:spPr>
              <a:xfrm>
                <a:off x="1454" y="665"/>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4" name="Google Shape;1904;p25"/>
              <p:cNvSpPr/>
              <p:nvPr/>
            </p:nvSpPr>
            <p:spPr>
              <a:xfrm>
                <a:off x="1489" y="7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5" name="Google Shape;1905;p25"/>
              <p:cNvSpPr/>
              <p:nvPr/>
            </p:nvSpPr>
            <p:spPr>
              <a:xfrm>
                <a:off x="1523" y="7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6" name="Google Shape;1906;p25"/>
              <p:cNvSpPr/>
              <p:nvPr/>
            </p:nvSpPr>
            <p:spPr>
              <a:xfrm>
                <a:off x="1556" y="767"/>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7" name="Google Shape;1907;p25"/>
              <p:cNvSpPr/>
              <p:nvPr/>
            </p:nvSpPr>
            <p:spPr>
              <a:xfrm>
                <a:off x="1590" y="80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8" name="Google Shape;1908;p25"/>
              <p:cNvSpPr/>
              <p:nvPr/>
            </p:nvSpPr>
            <p:spPr>
              <a:xfrm>
                <a:off x="1625" y="8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9" name="Google Shape;1909;p25"/>
              <p:cNvSpPr/>
              <p:nvPr/>
            </p:nvSpPr>
            <p:spPr>
              <a:xfrm>
                <a:off x="1659" y="87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0" name="Google Shape;1910;p25"/>
              <p:cNvSpPr/>
              <p:nvPr/>
            </p:nvSpPr>
            <p:spPr>
              <a:xfrm>
                <a:off x="1692" y="903"/>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1" name="Google Shape;1911;p25"/>
              <p:cNvSpPr/>
              <p:nvPr/>
            </p:nvSpPr>
            <p:spPr>
              <a:xfrm>
                <a:off x="1726" y="93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2" name="Google Shape;1912;p25"/>
              <p:cNvSpPr/>
              <p:nvPr/>
            </p:nvSpPr>
            <p:spPr>
              <a:xfrm>
                <a:off x="1761" y="9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3" name="Google Shape;1913;p25"/>
              <p:cNvSpPr/>
              <p:nvPr/>
            </p:nvSpPr>
            <p:spPr>
              <a:xfrm>
                <a:off x="1795" y="10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4" name="Google Shape;1914;p25"/>
              <p:cNvSpPr/>
              <p:nvPr/>
            </p:nvSpPr>
            <p:spPr>
              <a:xfrm>
                <a:off x="1828" y="103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5" name="Google Shape;1915;p25"/>
              <p:cNvSpPr/>
              <p:nvPr/>
            </p:nvSpPr>
            <p:spPr>
              <a:xfrm>
                <a:off x="1862" y="107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6" name="Google Shape;1916;p25"/>
              <p:cNvSpPr/>
              <p:nvPr/>
            </p:nvSpPr>
            <p:spPr>
              <a:xfrm>
                <a:off x="1897" y="11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7" name="Google Shape;1917;p25"/>
              <p:cNvSpPr/>
              <p:nvPr/>
            </p:nvSpPr>
            <p:spPr>
              <a:xfrm>
                <a:off x="1222" y="488"/>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8" name="Google Shape;1918;p25"/>
              <p:cNvSpPr/>
              <p:nvPr/>
            </p:nvSpPr>
            <p:spPr>
              <a:xfrm>
                <a:off x="1256" y="522"/>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9" name="Google Shape;1919;p25"/>
              <p:cNvSpPr/>
              <p:nvPr/>
            </p:nvSpPr>
            <p:spPr>
              <a:xfrm>
                <a:off x="1290" y="55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0" name="Google Shape;1920;p25"/>
              <p:cNvSpPr/>
              <p:nvPr/>
            </p:nvSpPr>
            <p:spPr>
              <a:xfrm>
                <a:off x="1324" y="590"/>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1" name="Google Shape;1921;p25"/>
              <p:cNvSpPr/>
              <p:nvPr/>
            </p:nvSpPr>
            <p:spPr>
              <a:xfrm>
                <a:off x="1358" y="624"/>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2" name="Google Shape;1922;p25"/>
              <p:cNvSpPr/>
              <p:nvPr/>
            </p:nvSpPr>
            <p:spPr>
              <a:xfrm>
                <a:off x="1392" y="65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3" name="Google Shape;1923;p25"/>
              <p:cNvSpPr/>
              <p:nvPr/>
            </p:nvSpPr>
            <p:spPr>
              <a:xfrm>
                <a:off x="1426" y="692"/>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4" name="Google Shape;1924;p25"/>
              <p:cNvSpPr/>
              <p:nvPr/>
            </p:nvSpPr>
            <p:spPr>
              <a:xfrm>
                <a:off x="1460" y="727"/>
                <a:ext cx="23" cy="22"/>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5" name="Google Shape;1925;p25"/>
              <p:cNvSpPr/>
              <p:nvPr/>
            </p:nvSpPr>
            <p:spPr>
              <a:xfrm>
                <a:off x="1494" y="761"/>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6" name="Google Shape;1926;p25"/>
              <p:cNvSpPr/>
              <p:nvPr/>
            </p:nvSpPr>
            <p:spPr>
              <a:xfrm>
                <a:off x="1528" y="795"/>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7" name="Google Shape;1927;p25"/>
              <p:cNvSpPr/>
              <p:nvPr/>
            </p:nvSpPr>
            <p:spPr>
              <a:xfrm>
                <a:off x="1562" y="829"/>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8" name="Google Shape;1928;p25"/>
              <p:cNvSpPr/>
              <p:nvPr/>
            </p:nvSpPr>
            <p:spPr>
              <a:xfrm>
                <a:off x="1597" y="86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9" name="Google Shape;1929;p25"/>
              <p:cNvSpPr/>
              <p:nvPr/>
            </p:nvSpPr>
            <p:spPr>
              <a:xfrm>
                <a:off x="1630" y="897"/>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0" name="Google Shape;1930;p25"/>
              <p:cNvSpPr/>
              <p:nvPr/>
            </p:nvSpPr>
            <p:spPr>
              <a:xfrm>
                <a:off x="1664" y="931"/>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1" name="Google Shape;1931;p25"/>
              <p:cNvSpPr/>
              <p:nvPr/>
            </p:nvSpPr>
            <p:spPr>
              <a:xfrm>
                <a:off x="1698" y="965"/>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2" name="Google Shape;1932;p25"/>
              <p:cNvSpPr/>
              <p:nvPr/>
            </p:nvSpPr>
            <p:spPr>
              <a:xfrm>
                <a:off x="1733" y="10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3" name="Google Shape;1933;p25"/>
              <p:cNvSpPr/>
              <p:nvPr/>
            </p:nvSpPr>
            <p:spPr>
              <a:xfrm>
                <a:off x="1767" y="10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4" name="Google Shape;1934;p25"/>
              <p:cNvSpPr/>
              <p:nvPr/>
            </p:nvSpPr>
            <p:spPr>
              <a:xfrm>
                <a:off x="1801" y="1067"/>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5" name="Google Shape;1935;p25"/>
              <p:cNvSpPr/>
              <p:nvPr/>
            </p:nvSpPr>
            <p:spPr>
              <a:xfrm>
                <a:off x="1835" y="1101"/>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6" name="Google Shape;1936;p25"/>
              <p:cNvSpPr/>
              <p:nvPr/>
            </p:nvSpPr>
            <p:spPr>
              <a:xfrm>
                <a:off x="1870" y="11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7" name="Google Shape;1937;p25"/>
              <p:cNvSpPr/>
              <p:nvPr/>
            </p:nvSpPr>
            <p:spPr>
              <a:xfrm>
                <a:off x="1194" y="5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8" name="Google Shape;1938;p25"/>
              <p:cNvSpPr/>
              <p:nvPr/>
            </p:nvSpPr>
            <p:spPr>
              <a:xfrm>
                <a:off x="1228" y="55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9" name="Google Shape;1939;p25"/>
              <p:cNvSpPr/>
              <p:nvPr/>
            </p:nvSpPr>
            <p:spPr>
              <a:xfrm>
                <a:off x="1262" y="584"/>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0" name="Google Shape;1940;p25"/>
              <p:cNvSpPr/>
              <p:nvPr/>
            </p:nvSpPr>
            <p:spPr>
              <a:xfrm>
                <a:off x="1296" y="6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1" name="Google Shape;1941;p25"/>
              <p:cNvSpPr/>
              <p:nvPr/>
            </p:nvSpPr>
            <p:spPr>
              <a:xfrm>
                <a:off x="1330" y="65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2" name="Google Shape;1942;p25"/>
              <p:cNvSpPr/>
              <p:nvPr/>
            </p:nvSpPr>
            <p:spPr>
              <a:xfrm>
                <a:off x="1364" y="686"/>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3" name="Google Shape;1943;p25"/>
              <p:cNvSpPr/>
              <p:nvPr/>
            </p:nvSpPr>
            <p:spPr>
              <a:xfrm>
                <a:off x="1398" y="72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4" name="Google Shape;1944;p25"/>
              <p:cNvSpPr/>
              <p:nvPr/>
            </p:nvSpPr>
            <p:spPr>
              <a:xfrm>
                <a:off x="1432" y="754"/>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5" name="Google Shape;1945;p25"/>
              <p:cNvSpPr/>
              <p:nvPr/>
            </p:nvSpPr>
            <p:spPr>
              <a:xfrm>
                <a:off x="1466" y="788"/>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6" name="Google Shape;1946;p25"/>
              <p:cNvSpPr/>
              <p:nvPr/>
            </p:nvSpPr>
            <p:spPr>
              <a:xfrm>
                <a:off x="1500" y="82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7" name="Google Shape;1947;p25"/>
              <p:cNvSpPr/>
              <p:nvPr/>
            </p:nvSpPr>
            <p:spPr>
              <a:xfrm>
                <a:off x="1534" y="856"/>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8" name="Google Shape;1948;p25"/>
              <p:cNvSpPr/>
              <p:nvPr/>
            </p:nvSpPr>
            <p:spPr>
              <a:xfrm>
                <a:off x="1568" y="890"/>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9" name="Google Shape;1949;p25"/>
              <p:cNvSpPr/>
              <p:nvPr/>
            </p:nvSpPr>
            <p:spPr>
              <a:xfrm>
                <a:off x="1603" y="925"/>
                <a:ext cx="22" cy="22"/>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0" name="Google Shape;1950;p25"/>
              <p:cNvSpPr/>
              <p:nvPr/>
            </p:nvSpPr>
            <p:spPr>
              <a:xfrm>
                <a:off x="1637" y="959"/>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1" name="Google Shape;1951;p25"/>
              <p:cNvSpPr/>
              <p:nvPr/>
            </p:nvSpPr>
            <p:spPr>
              <a:xfrm>
                <a:off x="1671" y="993"/>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2" name="Google Shape;1952;p25"/>
              <p:cNvSpPr/>
              <p:nvPr/>
            </p:nvSpPr>
            <p:spPr>
              <a:xfrm>
                <a:off x="1705" y="102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3" name="Google Shape;1953;p25"/>
              <p:cNvSpPr/>
              <p:nvPr/>
            </p:nvSpPr>
            <p:spPr>
              <a:xfrm>
                <a:off x="1739" y="106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4" name="Google Shape;1954;p25"/>
              <p:cNvSpPr/>
              <p:nvPr/>
            </p:nvSpPr>
            <p:spPr>
              <a:xfrm>
                <a:off x="1773" y="1095"/>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5" name="Google Shape;1955;p25"/>
              <p:cNvSpPr/>
              <p:nvPr/>
            </p:nvSpPr>
            <p:spPr>
              <a:xfrm>
                <a:off x="1807" y="112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6" name="Google Shape;1956;p25"/>
              <p:cNvSpPr/>
              <p:nvPr/>
            </p:nvSpPr>
            <p:spPr>
              <a:xfrm>
                <a:off x="1841" y="116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7" name="Google Shape;1957;p25"/>
              <p:cNvSpPr/>
              <p:nvPr/>
            </p:nvSpPr>
            <p:spPr>
              <a:xfrm>
                <a:off x="1166" y="54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8" name="Google Shape;1958;p25"/>
              <p:cNvSpPr/>
              <p:nvPr/>
            </p:nvSpPr>
            <p:spPr>
              <a:xfrm>
                <a:off x="1200" y="57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9" name="Google Shape;1959;p25"/>
              <p:cNvSpPr/>
              <p:nvPr/>
            </p:nvSpPr>
            <p:spPr>
              <a:xfrm>
                <a:off x="1234" y="61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0" name="Google Shape;1960;p25"/>
              <p:cNvSpPr/>
              <p:nvPr/>
            </p:nvSpPr>
            <p:spPr>
              <a:xfrm>
                <a:off x="1268" y="64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1" name="Google Shape;1961;p25"/>
              <p:cNvSpPr/>
              <p:nvPr/>
            </p:nvSpPr>
            <p:spPr>
              <a:xfrm>
                <a:off x="1302" y="68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2" name="Google Shape;1962;p25"/>
              <p:cNvSpPr/>
              <p:nvPr/>
            </p:nvSpPr>
            <p:spPr>
              <a:xfrm>
                <a:off x="1336" y="71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3" name="Google Shape;1963;p25"/>
              <p:cNvSpPr/>
              <p:nvPr/>
            </p:nvSpPr>
            <p:spPr>
              <a:xfrm>
                <a:off x="1371" y="748"/>
                <a:ext cx="22"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4" name="Google Shape;1964;p25"/>
              <p:cNvSpPr/>
              <p:nvPr/>
            </p:nvSpPr>
            <p:spPr>
              <a:xfrm>
                <a:off x="1405" y="782"/>
                <a:ext cx="22"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5" name="Google Shape;1965;p25"/>
              <p:cNvSpPr/>
              <p:nvPr/>
            </p:nvSpPr>
            <p:spPr>
              <a:xfrm>
                <a:off x="1439" y="816"/>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6" name="Google Shape;1966;p25"/>
              <p:cNvSpPr/>
              <p:nvPr/>
            </p:nvSpPr>
            <p:spPr>
              <a:xfrm>
                <a:off x="1473" y="85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7" name="Google Shape;1967;p25"/>
              <p:cNvSpPr/>
              <p:nvPr/>
            </p:nvSpPr>
            <p:spPr>
              <a:xfrm>
                <a:off x="1507" y="88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8" name="Google Shape;1968;p25"/>
              <p:cNvSpPr/>
              <p:nvPr/>
            </p:nvSpPr>
            <p:spPr>
              <a:xfrm>
                <a:off x="1541" y="9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9" name="Google Shape;1969;p25"/>
              <p:cNvSpPr/>
              <p:nvPr/>
            </p:nvSpPr>
            <p:spPr>
              <a:xfrm>
                <a:off x="1575" y="95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0" name="Google Shape;1970;p25"/>
              <p:cNvSpPr/>
              <p:nvPr/>
            </p:nvSpPr>
            <p:spPr>
              <a:xfrm>
                <a:off x="1609" y="986"/>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1" name="Google Shape;1971;p25"/>
              <p:cNvSpPr/>
              <p:nvPr/>
            </p:nvSpPr>
            <p:spPr>
              <a:xfrm>
                <a:off x="1643" y="1020"/>
                <a:ext cx="23" cy="23"/>
              </a:xfrm>
              <a:custGeom>
                <a:avLst/>
                <a:gdLst/>
                <a:ahLst/>
                <a:cxnLst/>
                <a:rect l="l" t="t" r="r" b="b"/>
                <a:pathLst>
                  <a:path w="1102" h="1101" extrusionOk="0">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2" name="Google Shape;1972;p25"/>
              <p:cNvSpPr/>
              <p:nvPr/>
            </p:nvSpPr>
            <p:spPr>
              <a:xfrm>
                <a:off x="1677" y="105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3" name="Google Shape;1973;p25"/>
              <p:cNvSpPr/>
              <p:nvPr/>
            </p:nvSpPr>
            <p:spPr>
              <a:xfrm>
                <a:off x="1711" y="108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4" name="Google Shape;1974;p25"/>
              <p:cNvSpPr/>
              <p:nvPr/>
            </p:nvSpPr>
            <p:spPr>
              <a:xfrm>
                <a:off x="1745" y="112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5" name="Google Shape;1975;p25"/>
              <p:cNvSpPr/>
              <p:nvPr/>
            </p:nvSpPr>
            <p:spPr>
              <a:xfrm>
                <a:off x="1779" y="115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6" name="Google Shape;1976;p25"/>
              <p:cNvSpPr/>
              <p:nvPr/>
            </p:nvSpPr>
            <p:spPr>
              <a:xfrm>
                <a:off x="1813" y="1191"/>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grpSp>
        <p:sp>
          <p:nvSpPr>
            <p:cNvPr id="1977" name="Google Shape;1977;p25"/>
            <p:cNvSpPr/>
            <p:nvPr/>
          </p:nvSpPr>
          <p:spPr>
            <a:xfrm>
              <a:off x="565757" y="9080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8" name="Google Shape;1978;p25"/>
            <p:cNvSpPr/>
            <p:nvPr/>
          </p:nvSpPr>
          <p:spPr>
            <a:xfrm>
              <a:off x="621319" y="962025"/>
              <a:ext cx="34925"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9" name="Google Shape;1979;p25"/>
            <p:cNvSpPr/>
            <p:nvPr/>
          </p:nvSpPr>
          <p:spPr>
            <a:xfrm>
              <a:off x="675294" y="10160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0" name="Google Shape;1980;p25"/>
            <p:cNvSpPr/>
            <p:nvPr/>
          </p:nvSpPr>
          <p:spPr>
            <a:xfrm>
              <a:off x="729269" y="10699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1" name="Google Shape;1981;p25"/>
            <p:cNvSpPr/>
            <p:nvPr/>
          </p:nvSpPr>
          <p:spPr>
            <a:xfrm>
              <a:off x="783244" y="11239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2" name="Google Shape;1982;p25"/>
            <p:cNvSpPr/>
            <p:nvPr/>
          </p:nvSpPr>
          <p:spPr>
            <a:xfrm>
              <a:off x="837219" y="11779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3" name="Google Shape;1983;p25"/>
            <p:cNvSpPr/>
            <p:nvPr/>
          </p:nvSpPr>
          <p:spPr>
            <a:xfrm>
              <a:off x="891194" y="12319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4" name="Google Shape;1984;p25"/>
            <p:cNvSpPr/>
            <p:nvPr/>
          </p:nvSpPr>
          <p:spPr>
            <a:xfrm>
              <a:off x="945169" y="12858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5" name="Google Shape;1985;p25"/>
            <p:cNvSpPr/>
            <p:nvPr/>
          </p:nvSpPr>
          <p:spPr>
            <a:xfrm>
              <a:off x="999144" y="133985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6" name="Google Shape;1986;p25"/>
            <p:cNvSpPr/>
            <p:nvPr/>
          </p:nvSpPr>
          <p:spPr>
            <a:xfrm>
              <a:off x="1053119" y="139382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7" name="Google Shape;1987;p25"/>
            <p:cNvSpPr/>
            <p:nvPr/>
          </p:nvSpPr>
          <p:spPr>
            <a:xfrm>
              <a:off x="1107094" y="1447800"/>
              <a:ext cx="36513" cy="3651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8" name="Google Shape;1988;p25"/>
            <p:cNvSpPr/>
            <p:nvPr/>
          </p:nvSpPr>
          <p:spPr>
            <a:xfrm>
              <a:off x="1161069" y="150177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9" name="Google Shape;1989;p25"/>
            <p:cNvSpPr/>
            <p:nvPr/>
          </p:nvSpPr>
          <p:spPr>
            <a:xfrm>
              <a:off x="1215044" y="15557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0" name="Google Shape;1990;p25"/>
            <p:cNvSpPr/>
            <p:nvPr/>
          </p:nvSpPr>
          <p:spPr>
            <a:xfrm>
              <a:off x="1269019" y="160972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1" name="Google Shape;1991;p25"/>
            <p:cNvSpPr/>
            <p:nvPr/>
          </p:nvSpPr>
          <p:spPr>
            <a:xfrm>
              <a:off x="1322994" y="16637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2" name="Google Shape;1992;p25"/>
            <p:cNvSpPr/>
            <p:nvPr/>
          </p:nvSpPr>
          <p:spPr>
            <a:xfrm>
              <a:off x="1376969" y="17176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3" name="Google Shape;1993;p25"/>
            <p:cNvSpPr/>
            <p:nvPr/>
          </p:nvSpPr>
          <p:spPr>
            <a:xfrm>
              <a:off x="1430944" y="17716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4" name="Google Shape;1994;p25"/>
            <p:cNvSpPr/>
            <p:nvPr/>
          </p:nvSpPr>
          <p:spPr>
            <a:xfrm>
              <a:off x="1484919" y="18256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5" name="Google Shape;1995;p25"/>
            <p:cNvSpPr/>
            <p:nvPr/>
          </p:nvSpPr>
          <p:spPr>
            <a:xfrm>
              <a:off x="1538894" y="18796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6" name="Google Shape;1996;p25"/>
            <p:cNvSpPr/>
            <p:nvPr/>
          </p:nvSpPr>
          <p:spPr>
            <a:xfrm>
              <a:off x="1592869" y="19335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7" name="Google Shape;1997;p25"/>
            <p:cNvSpPr/>
            <p:nvPr/>
          </p:nvSpPr>
          <p:spPr>
            <a:xfrm>
              <a:off x="522894" y="950913"/>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8" name="Google Shape;1998;p25"/>
            <p:cNvSpPr/>
            <p:nvPr/>
          </p:nvSpPr>
          <p:spPr>
            <a:xfrm>
              <a:off x="576869" y="1004888"/>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9" name="Google Shape;1999;p25"/>
            <p:cNvSpPr/>
            <p:nvPr/>
          </p:nvSpPr>
          <p:spPr>
            <a:xfrm>
              <a:off x="630844" y="1058863"/>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0" name="Google Shape;2000;p25"/>
            <p:cNvSpPr/>
            <p:nvPr/>
          </p:nvSpPr>
          <p:spPr>
            <a:xfrm>
              <a:off x="684819" y="1112838"/>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1" name="Google Shape;2001;p25"/>
            <p:cNvSpPr/>
            <p:nvPr/>
          </p:nvSpPr>
          <p:spPr>
            <a:xfrm>
              <a:off x="738794" y="1166813"/>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2" name="Google Shape;2002;p25"/>
            <p:cNvSpPr/>
            <p:nvPr/>
          </p:nvSpPr>
          <p:spPr>
            <a:xfrm>
              <a:off x="792769" y="1222375"/>
              <a:ext cx="36513" cy="34925"/>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3" name="Google Shape;2003;p25"/>
            <p:cNvSpPr/>
            <p:nvPr/>
          </p:nvSpPr>
          <p:spPr>
            <a:xfrm>
              <a:off x="846744" y="12763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4" name="Google Shape;2004;p25"/>
            <p:cNvSpPr/>
            <p:nvPr/>
          </p:nvSpPr>
          <p:spPr>
            <a:xfrm>
              <a:off x="900719" y="133032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5" name="Google Shape;2005;p25"/>
            <p:cNvSpPr/>
            <p:nvPr/>
          </p:nvSpPr>
          <p:spPr>
            <a:xfrm>
              <a:off x="954694" y="138430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6" name="Google Shape;2006;p25"/>
            <p:cNvSpPr/>
            <p:nvPr/>
          </p:nvSpPr>
          <p:spPr>
            <a:xfrm>
              <a:off x="1008669" y="143827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7" name="Google Shape;2007;p25"/>
            <p:cNvSpPr/>
            <p:nvPr/>
          </p:nvSpPr>
          <p:spPr>
            <a:xfrm>
              <a:off x="1062644" y="1492250"/>
              <a:ext cx="36513" cy="3651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8" name="Google Shape;2008;p25"/>
            <p:cNvSpPr/>
            <p:nvPr/>
          </p:nvSpPr>
          <p:spPr>
            <a:xfrm>
              <a:off x="1116619" y="154622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9" name="Google Shape;2009;p25"/>
            <p:cNvSpPr/>
            <p:nvPr/>
          </p:nvSpPr>
          <p:spPr>
            <a:xfrm>
              <a:off x="1170594" y="160020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0" name="Google Shape;2010;p25"/>
            <p:cNvSpPr/>
            <p:nvPr/>
          </p:nvSpPr>
          <p:spPr>
            <a:xfrm>
              <a:off x="1224569" y="165417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1" name="Google Shape;2011;p25"/>
            <p:cNvSpPr/>
            <p:nvPr/>
          </p:nvSpPr>
          <p:spPr>
            <a:xfrm>
              <a:off x="1278544" y="170815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2" name="Google Shape;2012;p25"/>
            <p:cNvSpPr/>
            <p:nvPr/>
          </p:nvSpPr>
          <p:spPr>
            <a:xfrm>
              <a:off x="1332519" y="176212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3" name="Google Shape;2013;p25"/>
            <p:cNvSpPr/>
            <p:nvPr/>
          </p:nvSpPr>
          <p:spPr>
            <a:xfrm>
              <a:off x="1386494" y="1816100"/>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4" name="Google Shape;2014;p25"/>
            <p:cNvSpPr/>
            <p:nvPr/>
          </p:nvSpPr>
          <p:spPr>
            <a:xfrm>
              <a:off x="1440469" y="187007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5" name="Google Shape;2015;p25"/>
            <p:cNvSpPr/>
            <p:nvPr/>
          </p:nvSpPr>
          <p:spPr>
            <a:xfrm>
              <a:off x="1494444" y="19240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6" name="Google Shape;2016;p25"/>
            <p:cNvSpPr/>
            <p:nvPr/>
          </p:nvSpPr>
          <p:spPr>
            <a:xfrm>
              <a:off x="1550007" y="1978025"/>
              <a:ext cx="34925"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7" name="Google Shape;2017;p25"/>
            <p:cNvSpPr/>
            <p:nvPr/>
          </p:nvSpPr>
          <p:spPr>
            <a:xfrm>
              <a:off x="478444" y="99536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8" name="Google Shape;2018;p25"/>
            <p:cNvSpPr/>
            <p:nvPr/>
          </p:nvSpPr>
          <p:spPr>
            <a:xfrm>
              <a:off x="532419" y="104933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9" name="Google Shape;2019;p25"/>
            <p:cNvSpPr/>
            <p:nvPr/>
          </p:nvSpPr>
          <p:spPr>
            <a:xfrm>
              <a:off x="587982" y="1104900"/>
              <a:ext cx="33338" cy="333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0" name="Google Shape;2020;p25"/>
            <p:cNvSpPr/>
            <p:nvPr/>
          </p:nvSpPr>
          <p:spPr>
            <a:xfrm>
              <a:off x="640369" y="1157288"/>
              <a:ext cx="36513" cy="3651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1" name="Google Shape;2021;p25"/>
            <p:cNvSpPr/>
            <p:nvPr/>
          </p:nvSpPr>
          <p:spPr>
            <a:xfrm>
              <a:off x="694344" y="1211263"/>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2" name="Google Shape;2022;p25"/>
            <p:cNvSpPr/>
            <p:nvPr/>
          </p:nvSpPr>
          <p:spPr>
            <a:xfrm>
              <a:off x="748319" y="1265238"/>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3" name="Google Shape;2023;p25"/>
            <p:cNvSpPr/>
            <p:nvPr/>
          </p:nvSpPr>
          <p:spPr>
            <a:xfrm>
              <a:off x="802294" y="131921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4" name="Google Shape;2024;p25"/>
            <p:cNvSpPr/>
            <p:nvPr/>
          </p:nvSpPr>
          <p:spPr>
            <a:xfrm>
              <a:off x="856269" y="137318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5" name="Google Shape;2025;p25"/>
            <p:cNvSpPr/>
            <p:nvPr/>
          </p:nvSpPr>
          <p:spPr>
            <a:xfrm>
              <a:off x="910244" y="1427163"/>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6" name="Google Shape;2026;p25"/>
            <p:cNvSpPr/>
            <p:nvPr/>
          </p:nvSpPr>
          <p:spPr>
            <a:xfrm>
              <a:off x="964219" y="1481138"/>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7" name="Google Shape;2027;p25"/>
            <p:cNvSpPr/>
            <p:nvPr/>
          </p:nvSpPr>
          <p:spPr>
            <a:xfrm>
              <a:off x="1018194" y="1536700"/>
              <a:ext cx="36513" cy="34925"/>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8" name="Google Shape;2028;p25"/>
            <p:cNvSpPr/>
            <p:nvPr/>
          </p:nvSpPr>
          <p:spPr>
            <a:xfrm>
              <a:off x="1072169" y="159067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9" name="Google Shape;2029;p25"/>
            <p:cNvSpPr/>
            <p:nvPr/>
          </p:nvSpPr>
          <p:spPr>
            <a:xfrm>
              <a:off x="1126144" y="164465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0" name="Google Shape;2030;p25"/>
            <p:cNvSpPr/>
            <p:nvPr/>
          </p:nvSpPr>
          <p:spPr>
            <a:xfrm>
              <a:off x="1180119" y="169862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1" name="Google Shape;2031;p25"/>
            <p:cNvSpPr/>
            <p:nvPr/>
          </p:nvSpPr>
          <p:spPr>
            <a:xfrm>
              <a:off x="1235682" y="1752600"/>
              <a:ext cx="34925"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2" name="Google Shape;2032;p25"/>
            <p:cNvSpPr/>
            <p:nvPr/>
          </p:nvSpPr>
          <p:spPr>
            <a:xfrm>
              <a:off x="1289657" y="1806575"/>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3" name="Google Shape;2033;p25"/>
            <p:cNvSpPr/>
            <p:nvPr/>
          </p:nvSpPr>
          <p:spPr>
            <a:xfrm>
              <a:off x="1343632" y="1860550"/>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4" name="Google Shape;2034;p25"/>
            <p:cNvSpPr/>
            <p:nvPr/>
          </p:nvSpPr>
          <p:spPr>
            <a:xfrm>
              <a:off x="1397607" y="191452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5" name="Google Shape;2035;p25"/>
            <p:cNvSpPr/>
            <p:nvPr/>
          </p:nvSpPr>
          <p:spPr>
            <a:xfrm>
              <a:off x="1451582" y="196850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6" name="Google Shape;2036;p25"/>
            <p:cNvSpPr/>
            <p:nvPr/>
          </p:nvSpPr>
          <p:spPr>
            <a:xfrm>
              <a:off x="1505557" y="202247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37" name="Google Shape;2037;p25"/>
          <p:cNvGrpSpPr/>
          <p:nvPr/>
        </p:nvGrpSpPr>
        <p:grpSpPr>
          <a:xfrm>
            <a:off x="-390479" y="-357338"/>
            <a:ext cx="2090651" cy="2092749"/>
            <a:chOff x="5213090" y="468313"/>
            <a:chExt cx="1581151" cy="1582738"/>
          </a:xfrm>
        </p:grpSpPr>
        <p:sp>
          <p:nvSpPr>
            <p:cNvPr id="2038" name="Google Shape;2038;p25"/>
            <p:cNvSpPr/>
            <p:nvPr/>
          </p:nvSpPr>
          <p:spPr>
            <a:xfrm>
              <a:off x="6760903" y="9953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9" name="Google Shape;2039;p25"/>
            <p:cNvSpPr/>
            <p:nvPr/>
          </p:nvSpPr>
          <p:spPr>
            <a:xfrm>
              <a:off x="6705340" y="1047750"/>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0" name="Google Shape;2040;p25"/>
            <p:cNvSpPr/>
            <p:nvPr/>
          </p:nvSpPr>
          <p:spPr>
            <a:xfrm>
              <a:off x="6651365" y="1101725"/>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1" name="Google Shape;2041;p25"/>
            <p:cNvSpPr/>
            <p:nvPr/>
          </p:nvSpPr>
          <p:spPr>
            <a:xfrm>
              <a:off x="6597390" y="1155700"/>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2" name="Google Shape;2042;p25"/>
            <p:cNvSpPr/>
            <p:nvPr/>
          </p:nvSpPr>
          <p:spPr>
            <a:xfrm>
              <a:off x="6545003" y="1209675"/>
              <a:ext cx="34925" cy="34925"/>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3" name="Google Shape;2043;p25"/>
            <p:cNvSpPr/>
            <p:nvPr/>
          </p:nvSpPr>
          <p:spPr>
            <a:xfrm>
              <a:off x="6491028" y="1263650"/>
              <a:ext cx="36513" cy="34925"/>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4" name="Google Shape;2044;p25"/>
            <p:cNvSpPr/>
            <p:nvPr/>
          </p:nvSpPr>
          <p:spPr>
            <a:xfrm>
              <a:off x="6437053" y="1316038"/>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5" name="Google Shape;2045;p25"/>
            <p:cNvSpPr/>
            <p:nvPr/>
          </p:nvSpPr>
          <p:spPr>
            <a:xfrm>
              <a:off x="6383078" y="1370013"/>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6" name="Google Shape;2046;p25"/>
            <p:cNvSpPr/>
            <p:nvPr/>
          </p:nvSpPr>
          <p:spPr>
            <a:xfrm>
              <a:off x="6329103" y="1423988"/>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7" name="Google Shape;2047;p25"/>
            <p:cNvSpPr/>
            <p:nvPr/>
          </p:nvSpPr>
          <p:spPr>
            <a:xfrm>
              <a:off x="6275128" y="1477963"/>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8" name="Google Shape;2048;p25"/>
            <p:cNvSpPr/>
            <p:nvPr/>
          </p:nvSpPr>
          <p:spPr>
            <a:xfrm>
              <a:off x="6222740" y="1531938"/>
              <a:ext cx="34925"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9" name="Google Shape;2049;p25"/>
            <p:cNvSpPr/>
            <p:nvPr/>
          </p:nvSpPr>
          <p:spPr>
            <a:xfrm>
              <a:off x="6168765" y="1585913"/>
              <a:ext cx="36513" cy="34925"/>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0" name="Google Shape;2050;p25"/>
            <p:cNvSpPr/>
            <p:nvPr/>
          </p:nvSpPr>
          <p:spPr>
            <a:xfrm>
              <a:off x="6114790" y="1638300"/>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1" name="Google Shape;2051;p25"/>
            <p:cNvSpPr/>
            <p:nvPr/>
          </p:nvSpPr>
          <p:spPr>
            <a:xfrm>
              <a:off x="6060815" y="16922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2" name="Google Shape;2052;p25"/>
            <p:cNvSpPr/>
            <p:nvPr/>
          </p:nvSpPr>
          <p:spPr>
            <a:xfrm>
              <a:off x="6006840" y="1746250"/>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3" name="Google Shape;2053;p25"/>
            <p:cNvSpPr/>
            <p:nvPr/>
          </p:nvSpPr>
          <p:spPr>
            <a:xfrm>
              <a:off x="5952865" y="18002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4" name="Google Shape;2054;p25"/>
            <p:cNvSpPr/>
            <p:nvPr/>
          </p:nvSpPr>
          <p:spPr>
            <a:xfrm>
              <a:off x="5902065" y="1855788"/>
              <a:ext cx="31750"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5" name="Google Shape;2055;p25"/>
            <p:cNvSpPr/>
            <p:nvPr/>
          </p:nvSpPr>
          <p:spPr>
            <a:xfrm>
              <a:off x="5848090" y="19097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6" name="Google Shape;2056;p25"/>
            <p:cNvSpPr/>
            <p:nvPr/>
          </p:nvSpPr>
          <p:spPr>
            <a:xfrm>
              <a:off x="5792528" y="1960563"/>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7" name="Google Shape;2057;p25"/>
            <p:cNvSpPr/>
            <p:nvPr/>
          </p:nvSpPr>
          <p:spPr>
            <a:xfrm>
              <a:off x="5738553" y="2014538"/>
              <a:ext cx="36513" cy="3651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8" name="Google Shape;2058;p25"/>
            <p:cNvSpPr/>
            <p:nvPr/>
          </p:nvSpPr>
          <p:spPr>
            <a:xfrm>
              <a:off x="6714865" y="950913"/>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9" name="Google Shape;2059;p25"/>
            <p:cNvSpPr/>
            <p:nvPr/>
          </p:nvSpPr>
          <p:spPr>
            <a:xfrm>
              <a:off x="6662478" y="1004888"/>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0" name="Google Shape;2060;p25"/>
            <p:cNvSpPr/>
            <p:nvPr/>
          </p:nvSpPr>
          <p:spPr>
            <a:xfrm>
              <a:off x="6610090" y="10588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1" name="Google Shape;2061;p25"/>
            <p:cNvSpPr/>
            <p:nvPr/>
          </p:nvSpPr>
          <p:spPr>
            <a:xfrm>
              <a:off x="6556115" y="1112838"/>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2" name="Google Shape;2062;p25"/>
            <p:cNvSpPr/>
            <p:nvPr/>
          </p:nvSpPr>
          <p:spPr>
            <a:xfrm>
              <a:off x="6500553" y="1165225"/>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3" name="Google Shape;2063;p25"/>
            <p:cNvSpPr/>
            <p:nvPr/>
          </p:nvSpPr>
          <p:spPr>
            <a:xfrm>
              <a:off x="6446578" y="1219200"/>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4" name="Google Shape;2064;p25"/>
            <p:cNvSpPr/>
            <p:nvPr/>
          </p:nvSpPr>
          <p:spPr>
            <a:xfrm>
              <a:off x="6392603" y="1273175"/>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5" name="Google Shape;2065;p25"/>
            <p:cNvSpPr/>
            <p:nvPr/>
          </p:nvSpPr>
          <p:spPr>
            <a:xfrm>
              <a:off x="6340215" y="1327150"/>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6" name="Google Shape;2066;p25"/>
            <p:cNvSpPr/>
            <p:nvPr/>
          </p:nvSpPr>
          <p:spPr>
            <a:xfrm>
              <a:off x="6286240" y="1379538"/>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7" name="Google Shape;2067;p25"/>
            <p:cNvSpPr/>
            <p:nvPr/>
          </p:nvSpPr>
          <p:spPr>
            <a:xfrm>
              <a:off x="6233853" y="14351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8" name="Google Shape;2068;p25"/>
            <p:cNvSpPr/>
            <p:nvPr/>
          </p:nvSpPr>
          <p:spPr>
            <a:xfrm>
              <a:off x="6178290" y="1487488"/>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9" name="Google Shape;2069;p25"/>
            <p:cNvSpPr/>
            <p:nvPr/>
          </p:nvSpPr>
          <p:spPr>
            <a:xfrm>
              <a:off x="6124315" y="1541463"/>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0" name="Google Shape;2070;p25"/>
            <p:cNvSpPr/>
            <p:nvPr/>
          </p:nvSpPr>
          <p:spPr>
            <a:xfrm>
              <a:off x="6070340" y="1595438"/>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1" name="Google Shape;2071;p25"/>
            <p:cNvSpPr/>
            <p:nvPr/>
          </p:nvSpPr>
          <p:spPr>
            <a:xfrm>
              <a:off x="6016365" y="1649413"/>
              <a:ext cx="36513"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2" name="Google Shape;2072;p25"/>
            <p:cNvSpPr/>
            <p:nvPr/>
          </p:nvSpPr>
          <p:spPr>
            <a:xfrm>
              <a:off x="5963978" y="1701800"/>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3" name="Google Shape;2073;p25"/>
            <p:cNvSpPr/>
            <p:nvPr/>
          </p:nvSpPr>
          <p:spPr>
            <a:xfrm>
              <a:off x="5910003" y="1755775"/>
              <a:ext cx="36513"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4" name="Google Shape;2074;p25"/>
            <p:cNvSpPr/>
            <p:nvPr/>
          </p:nvSpPr>
          <p:spPr>
            <a:xfrm>
              <a:off x="5856028" y="1809750"/>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5" name="Google Shape;2075;p25"/>
            <p:cNvSpPr/>
            <p:nvPr/>
          </p:nvSpPr>
          <p:spPr>
            <a:xfrm>
              <a:off x="5802053" y="1863725"/>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6" name="Google Shape;2076;p25"/>
            <p:cNvSpPr/>
            <p:nvPr/>
          </p:nvSpPr>
          <p:spPr>
            <a:xfrm>
              <a:off x="5748078" y="1917700"/>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7" name="Google Shape;2077;p25"/>
            <p:cNvSpPr/>
            <p:nvPr/>
          </p:nvSpPr>
          <p:spPr>
            <a:xfrm>
              <a:off x="5695690" y="19732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8" name="Google Shape;2078;p25"/>
            <p:cNvSpPr/>
            <p:nvPr/>
          </p:nvSpPr>
          <p:spPr>
            <a:xfrm>
              <a:off x="6672003" y="906463"/>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9" name="Google Shape;2079;p25"/>
            <p:cNvSpPr/>
            <p:nvPr/>
          </p:nvSpPr>
          <p:spPr>
            <a:xfrm>
              <a:off x="6618028" y="960438"/>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0" name="Google Shape;2080;p25"/>
            <p:cNvSpPr/>
            <p:nvPr/>
          </p:nvSpPr>
          <p:spPr>
            <a:xfrm>
              <a:off x="6565640" y="10160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1" name="Google Shape;2081;p25"/>
            <p:cNvSpPr/>
            <p:nvPr/>
          </p:nvSpPr>
          <p:spPr>
            <a:xfrm>
              <a:off x="6511665" y="1069975"/>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2" name="Google Shape;2082;p25"/>
            <p:cNvSpPr/>
            <p:nvPr/>
          </p:nvSpPr>
          <p:spPr>
            <a:xfrm>
              <a:off x="6456103" y="11207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3" name="Google Shape;2083;p25"/>
            <p:cNvSpPr/>
            <p:nvPr/>
          </p:nvSpPr>
          <p:spPr>
            <a:xfrm>
              <a:off x="6403715" y="1174750"/>
              <a:ext cx="34925"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4" name="Google Shape;2084;p25"/>
            <p:cNvSpPr/>
            <p:nvPr/>
          </p:nvSpPr>
          <p:spPr>
            <a:xfrm>
              <a:off x="6349740" y="12287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5" name="Google Shape;2085;p25"/>
            <p:cNvSpPr/>
            <p:nvPr/>
          </p:nvSpPr>
          <p:spPr>
            <a:xfrm>
              <a:off x="6295765" y="1282700"/>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6" name="Google Shape;2086;p25"/>
            <p:cNvSpPr/>
            <p:nvPr/>
          </p:nvSpPr>
          <p:spPr>
            <a:xfrm>
              <a:off x="6241790" y="1336675"/>
              <a:ext cx="36513" cy="3651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087" name="Google Shape;2087;p25"/>
            <p:cNvGrpSpPr/>
            <p:nvPr/>
          </p:nvGrpSpPr>
          <p:grpSpPr>
            <a:xfrm>
              <a:off x="5255952" y="468313"/>
              <a:ext cx="1408113" cy="1493838"/>
              <a:chOff x="3702" y="295"/>
              <a:chExt cx="887" cy="941"/>
            </a:xfrm>
          </p:grpSpPr>
          <p:sp>
            <p:nvSpPr>
              <p:cNvPr id="2088" name="Google Shape;2088;p25"/>
              <p:cNvSpPr/>
              <p:nvPr/>
            </p:nvSpPr>
            <p:spPr>
              <a:xfrm>
                <a:off x="4289" y="876"/>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9" name="Google Shape;2089;p25"/>
              <p:cNvSpPr/>
              <p:nvPr/>
            </p:nvSpPr>
            <p:spPr>
              <a:xfrm>
                <a:off x="4255" y="910"/>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0" name="Google Shape;2090;p25"/>
              <p:cNvSpPr/>
              <p:nvPr/>
            </p:nvSpPr>
            <p:spPr>
              <a:xfrm>
                <a:off x="4222" y="943"/>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1" name="Google Shape;2091;p25"/>
              <p:cNvSpPr/>
              <p:nvPr/>
            </p:nvSpPr>
            <p:spPr>
              <a:xfrm>
                <a:off x="4188" y="977"/>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2" name="Google Shape;2092;p25"/>
              <p:cNvSpPr/>
              <p:nvPr/>
            </p:nvSpPr>
            <p:spPr>
              <a:xfrm>
                <a:off x="4154" y="101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3" name="Google Shape;2093;p25"/>
              <p:cNvSpPr/>
              <p:nvPr/>
            </p:nvSpPr>
            <p:spPr>
              <a:xfrm>
                <a:off x="4120" y="1045"/>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4" name="Google Shape;2094;p25"/>
              <p:cNvSpPr/>
              <p:nvPr/>
            </p:nvSpPr>
            <p:spPr>
              <a:xfrm>
                <a:off x="4086" y="1079"/>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5" name="Google Shape;2095;p25"/>
              <p:cNvSpPr/>
              <p:nvPr/>
            </p:nvSpPr>
            <p:spPr>
              <a:xfrm>
                <a:off x="4052" y="1113"/>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6" name="Google Shape;2096;p25"/>
              <p:cNvSpPr/>
              <p:nvPr/>
            </p:nvSpPr>
            <p:spPr>
              <a:xfrm>
                <a:off x="4019" y="1146"/>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7" name="Google Shape;2097;p25"/>
              <p:cNvSpPr/>
              <p:nvPr/>
            </p:nvSpPr>
            <p:spPr>
              <a:xfrm>
                <a:off x="3985" y="1180"/>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8" name="Google Shape;2098;p25"/>
              <p:cNvSpPr/>
              <p:nvPr/>
            </p:nvSpPr>
            <p:spPr>
              <a:xfrm>
                <a:off x="3952" y="1215"/>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9" name="Google Shape;2099;p25"/>
              <p:cNvSpPr/>
              <p:nvPr/>
            </p:nvSpPr>
            <p:spPr>
              <a:xfrm>
                <a:off x="4566" y="544"/>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0" name="Google Shape;2100;p25"/>
              <p:cNvSpPr/>
              <p:nvPr/>
            </p:nvSpPr>
            <p:spPr>
              <a:xfrm>
                <a:off x="4532" y="577"/>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1" name="Google Shape;2101;p25"/>
              <p:cNvSpPr/>
              <p:nvPr/>
            </p:nvSpPr>
            <p:spPr>
              <a:xfrm>
                <a:off x="4498" y="61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2" name="Google Shape;2102;p25"/>
              <p:cNvSpPr/>
              <p:nvPr/>
            </p:nvSpPr>
            <p:spPr>
              <a:xfrm>
                <a:off x="4465" y="645"/>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3" name="Google Shape;2103;p25"/>
              <p:cNvSpPr/>
              <p:nvPr/>
            </p:nvSpPr>
            <p:spPr>
              <a:xfrm>
                <a:off x="4431" y="679"/>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4" name="Google Shape;2104;p25"/>
              <p:cNvSpPr/>
              <p:nvPr/>
            </p:nvSpPr>
            <p:spPr>
              <a:xfrm>
                <a:off x="4398" y="714"/>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5" name="Google Shape;2105;p25"/>
              <p:cNvSpPr/>
              <p:nvPr/>
            </p:nvSpPr>
            <p:spPr>
              <a:xfrm>
                <a:off x="4363" y="747"/>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6" name="Google Shape;2106;p25"/>
              <p:cNvSpPr/>
              <p:nvPr/>
            </p:nvSpPr>
            <p:spPr>
              <a:xfrm>
                <a:off x="4329" y="780"/>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7" name="Google Shape;2107;p25"/>
              <p:cNvSpPr/>
              <p:nvPr/>
            </p:nvSpPr>
            <p:spPr>
              <a:xfrm>
                <a:off x="4295" y="81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8" name="Google Shape;2108;p25"/>
              <p:cNvSpPr/>
              <p:nvPr/>
            </p:nvSpPr>
            <p:spPr>
              <a:xfrm>
                <a:off x="4262" y="848"/>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9" name="Google Shape;2109;p25"/>
              <p:cNvSpPr/>
              <p:nvPr/>
            </p:nvSpPr>
            <p:spPr>
              <a:xfrm>
                <a:off x="4228" y="882"/>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0" name="Google Shape;2110;p25"/>
              <p:cNvSpPr/>
              <p:nvPr/>
            </p:nvSpPr>
            <p:spPr>
              <a:xfrm>
                <a:off x="4195" y="917"/>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1" name="Google Shape;2111;p25"/>
              <p:cNvSpPr/>
              <p:nvPr/>
            </p:nvSpPr>
            <p:spPr>
              <a:xfrm>
                <a:off x="4161" y="951"/>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2" name="Google Shape;2112;p25"/>
              <p:cNvSpPr/>
              <p:nvPr/>
            </p:nvSpPr>
            <p:spPr>
              <a:xfrm>
                <a:off x="4126" y="983"/>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3" name="Google Shape;2113;p25"/>
              <p:cNvSpPr/>
              <p:nvPr/>
            </p:nvSpPr>
            <p:spPr>
              <a:xfrm>
                <a:off x="4092" y="101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4" name="Google Shape;2114;p25"/>
              <p:cNvSpPr/>
              <p:nvPr/>
            </p:nvSpPr>
            <p:spPr>
              <a:xfrm>
                <a:off x="4059" y="1051"/>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5" name="Google Shape;2115;p25"/>
              <p:cNvSpPr/>
              <p:nvPr/>
            </p:nvSpPr>
            <p:spPr>
              <a:xfrm>
                <a:off x="4025" y="1085"/>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6" name="Google Shape;2116;p25"/>
              <p:cNvSpPr/>
              <p:nvPr/>
            </p:nvSpPr>
            <p:spPr>
              <a:xfrm>
                <a:off x="3991" y="111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7" name="Google Shape;2117;p25"/>
              <p:cNvSpPr/>
              <p:nvPr/>
            </p:nvSpPr>
            <p:spPr>
              <a:xfrm>
                <a:off x="3957" y="1153"/>
                <a:ext cx="23" cy="22"/>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8" name="Google Shape;2118;p25"/>
              <p:cNvSpPr/>
              <p:nvPr/>
            </p:nvSpPr>
            <p:spPr>
              <a:xfrm>
                <a:off x="3923" y="118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9" name="Google Shape;2119;p25"/>
              <p:cNvSpPr/>
              <p:nvPr/>
            </p:nvSpPr>
            <p:spPr>
              <a:xfrm>
                <a:off x="4539" y="516"/>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0" name="Google Shape;2120;p25"/>
              <p:cNvSpPr/>
              <p:nvPr/>
            </p:nvSpPr>
            <p:spPr>
              <a:xfrm>
                <a:off x="4505" y="550"/>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1" name="Google Shape;2121;p25"/>
              <p:cNvSpPr/>
              <p:nvPr/>
            </p:nvSpPr>
            <p:spPr>
              <a:xfrm>
                <a:off x="4471" y="584"/>
                <a:ext cx="23" cy="22"/>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2" name="Google Shape;2122;p25"/>
              <p:cNvSpPr/>
              <p:nvPr/>
            </p:nvSpPr>
            <p:spPr>
              <a:xfrm>
                <a:off x="4437" y="61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3" name="Google Shape;2123;p25"/>
              <p:cNvSpPr/>
              <p:nvPr/>
            </p:nvSpPr>
            <p:spPr>
              <a:xfrm>
                <a:off x="4403" y="65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4" name="Google Shape;2124;p25"/>
              <p:cNvSpPr/>
              <p:nvPr/>
            </p:nvSpPr>
            <p:spPr>
              <a:xfrm>
                <a:off x="4370" y="68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5" name="Google Shape;2125;p25"/>
              <p:cNvSpPr/>
              <p:nvPr/>
            </p:nvSpPr>
            <p:spPr>
              <a:xfrm>
                <a:off x="4337" y="720"/>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6" name="Google Shape;2126;p25"/>
              <p:cNvSpPr/>
              <p:nvPr/>
            </p:nvSpPr>
            <p:spPr>
              <a:xfrm>
                <a:off x="4302" y="753"/>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7" name="Google Shape;2127;p25"/>
              <p:cNvSpPr/>
              <p:nvPr/>
            </p:nvSpPr>
            <p:spPr>
              <a:xfrm>
                <a:off x="4268" y="787"/>
                <a:ext cx="23" cy="22"/>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8" name="Google Shape;2128;p25"/>
              <p:cNvSpPr/>
              <p:nvPr/>
            </p:nvSpPr>
            <p:spPr>
              <a:xfrm>
                <a:off x="4234" y="82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9" name="Google Shape;2129;p25"/>
              <p:cNvSpPr/>
              <p:nvPr/>
            </p:nvSpPr>
            <p:spPr>
              <a:xfrm>
                <a:off x="4200" y="854"/>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0" name="Google Shape;2130;p25"/>
              <p:cNvSpPr/>
              <p:nvPr/>
            </p:nvSpPr>
            <p:spPr>
              <a:xfrm>
                <a:off x="4166" y="88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1" name="Google Shape;2131;p25"/>
              <p:cNvSpPr/>
              <p:nvPr/>
            </p:nvSpPr>
            <p:spPr>
              <a:xfrm>
                <a:off x="4133" y="922"/>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2" name="Google Shape;2132;p25"/>
              <p:cNvSpPr/>
              <p:nvPr/>
            </p:nvSpPr>
            <p:spPr>
              <a:xfrm>
                <a:off x="4099" y="956"/>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3" name="Google Shape;2133;p25"/>
              <p:cNvSpPr/>
              <p:nvPr/>
            </p:nvSpPr>
            <p:spPr>
              <a:xfrm>
                <a:off x="4065" y="990"/>
                <a:ext cx="23" cy="22"/>
              </a:xfrm>
              <a:custGeom>
                <a:avLst/>
                <a:gdLst/>
                <a:ahLst/>
                <a:cxnLst/>
                <a:rect l="l" t="t" r="r" b="b"/>
                <a:pathLst>
                  <a:path w="1095" h="1094" extrusionOk="0">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4" name="Google Shape;2134;p25"/>
              <p:cNvSpPr/>
              <p:nvPr/>
            </p:nvSpPr>
            <p:spPr>
              <a:xfrm>
                <a:off x="4031" y="1023"/>
                <a:ext cx="23" cy="23"/>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5" name="Google Shape;2135;p25"/>
              <p:cNvSpPr/>
              <p:nvPr/>
            </p:nvSpPr>
            <p:spPr>
              <a:xfrm>
                <a:off x="3997" y="1057"/>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6" name="Google Shape;2136;p25"/>
              <p:cNvSpPr/>
              <p:nvPr/>
            </p:nvSpPr>
            <p:spPr>
              <a:xfrm>
                <a:off x="3963" y="109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7" name="Google Shape;2137;p25"/>
              <p:cNvSpPr/>
              <p:nvPr/>
            </p:nvSpPr>
            <p:spPr>
              <a:xfrm>
                <a:off x="3929" y="112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8" name="Google Shape;2138;p25"/>
              <p:cNvSpPr/>
              <p:nvPr/>
            </p:nvSpPr>
            <p:spPr>
              <a:xfrm>
                <a:off x="3896" y="1159"/>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9" name="Google Shape;2139;p25"/>
              <p:cNvSpPr/>
              <p:nvPr/>
            </p:nvSpPr>
            <p:spPr>
              <a:xfrm>
                <a:off x="4511" y="488"/>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0" name="Google Shape;2140;p25"/>
              <p:cNvSpPr/>
              <p:nvPr/>
            </p:nvSpPr>
            <p:spPr>
              <a:xfrm>
                <a:off x="4477" y="52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1" name="Google Shape;2141;p25"/>
              <p:cNvSpPr/>
              <p:nvPr/>
            </p:nvSpPr>
            <p:spPr>
              <a:xfrm>
                <a:off x="4443" y="556"/>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2" name="Google Shape;2142;p25"/>
              <p:cNvSpPr/>
              <p:nvPr/>
            </p:nvSpPr>
            <p:spPr>
              <a:xfrm>
                <a:off x="4409" y="590"/>
                <a:ext cx="23" cy="23"/>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3" name="Google Shape;2143;p25"/>
              <p:cNvSpPr/>
              <p:nvPr/>
            </p:nvSpPr>
            <p:spPr>
              <a:xfrm>
                <a:off x="4376" y="624"/>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4" name="Google Shape;2144;p25"/>
              <p:cNvSpPr/>
              <p:nvPr/>
            </p:nvSpPr>
            <p:spPr>
              <a:xfrm>
                <a:off x="4342" y="65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5" name="Google Shape;2145;p25"/>
              <p:cNvSpPr/>
              <p:nvPr/>
            </p:nvSpPr>
            <p:spPr>
              <a:xfrm>
                <a:off x="4308" y="691"/>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6" name="Google Shape;2146;p25"/>
              <p:cNvSpPr/>
              <p:nvPr/>
            </p:nvSpPr>
            <p:spPr>
              <a:xfrm>
                <a:off x="4274" y="725"/>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7" name="Google Shape;2147;p25"/>
              <p:cNvSpPr/>
              <p:nvPr/>
            </p:nvSpPr>
            <p:spPr>
              <a:xfrm>
                <a:off x="4240" y="75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8" name="Google Shape;2148;p25"/>
              <p:cNvSpPr/>
              <p:nvPr/>
            </p:nvSpPr>
            <p:spPr>
              <a:xfrm>
                <a:off x="4206" y="793"/>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9" name="Google Shape;2149;p25"/>
              <p:cNvSpPr/>
              <p:nvPr/>
            </p:nvSpPr>
            <p:spPr>
              <a:xfrm>
                <a:off x="4173" y="827"/>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0" name="Google Shape;2150;p25"/>
              <p:cNvSpPr/>
              <p:nvPr/>
            </p:nvSpPr>
            <p:spPr>
              <a:xfrm>
                <a:off x="4139" y="861"/>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1" name="Google Shape;2151;p25"/>
              <p:cNvSpPr/>
              <p:nvPr/>
            </p:nvSpPr>
            <p:spPr>
              <a:xfrm>
                <a:off x="4105" y="894"/>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2" name="Google Shape;2152;p25"/>
              <p:cNvSpPr/>
              <p:nvPr/>
            </p:nvSpPr>
            <p:spPr>
              <a:xfrm>
                <a:off x="4072" y="92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3" name="Google Shape;2153;p25"/>
              <p:cNvSpPr/>
              <p:nvPr/>
            </p:nvSpPr>
            <p:spPr>
              <a:xfrm>
                <a:off x="4038" y="96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4" name="Google Shape;2154;p25"/>
              <p:cNvSpPr/>
              <p:nvPr/>
            </p:nvSpPr>
            <p:spPr>
              <a:xfrm>
                <a:off x="4003" y="99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5" name="Google Shape;2155;p25"/>
              <p:cNvSpPr/>
              <p:nvPr/>
            </p:nvSpPr>
            <p:spPr>
              <a:xfrm>
                <a:off x="3970" y="1030"/>
                <a:ext cx="22"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6" name="Google Shape;2156;p25"/>
              <p:cNvSpPr/>
              <p:nvPr/>
            </p:nvSpPr>
            <p:spPr>
              <a:xfrm>
                <a:off x="3936" y="1064"/>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7" name="Google Shape;2157;p25"/>
              <p:cNvSpPr/>
              <p:nvPr/>
            </p:nvSpPr>
            <p:spPr>
              <a:xfrm>
                <a:off x="3902" y="1097"/>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8" name="Google Shape;2158;p25"/>
              <p:cNvSpPr/>
              <p:nvPr/>
            </p:nvSpPr>
            <p:spPr>
              <a:xfrm>
                <a:off x="3868" y="1131"/>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9" name="Google Shape;2159;p25"/>
              <p:cNvSpPr/>
              <p:nvPr/>
            </p:nvSpPr>
            <p:spPr>
              <a:xfrm>
                <a:off x="4483" y="46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0" name="Google Shape;2160;p25"/>
              <p:cNvSpPr/>
              <p:nvPr/>
            </p:nvSpPr>
            <p:spPr>
              <a:xfrm>
                <a:off x="4450" y="495"/>
                <a:ext cx="22"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1" name="Google Shape;2161;p25"/>
              <p:cNvSpPr/>
              <p:nvPr/>
            </p:nvSpPr>
            <p:spPr>
              <a:xfrm>
                <a:off x="4416" y="528"/>
                <a:ext cx="22"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2" name="Google Shape;2162;p25"/>
              <p:cNvSpPr/>
              <p:nvPr/>
            </p:nvSpPr>
            <p:spPr>
              <a:xfrm>
                <a:off x="4382" y="562"/>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3" name="Google Shape;2163;p25"/>
              <p:cNvSpPr/>
              <p:nvPr/>
            </p:nvSpPr>
            <p:spPr>
              <a:xfrm>
                <a:off x="4348" y="596"/>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4" name="Google Shape;2164;p25"/>
              <p:cNvSpPr/>
              <p:nvPr/>
            </p:nvSpPr>
            <p:spPr>
              <a:xfrm>
                <a:off x="4314" y="630"/>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5" name="Google Shape;2165;p25"/>
              <p:cNvSpPr/>
              <p:nvPr/>
            </p:nvSpPr>
            <p:spPr>
              <a:xfrm>
                <a:off x="4280" y="66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6" name="Google Shape;2166;p25"/>
              <p:cNvSpPr/>
              <p:nvPr/>
            </p:nvSpPr>
            <p:spPr>
              <a:xfrm>
                <a:off x="4246" y="698"/>
                <a:ext cx="23"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7" name="Google Shape;2167;p25"/>
              <p:cNvSpPr/>
              <p:nvPr/>
            </p:nvSpPr>
            <p:spPr>
              <a:xfrm>
                <a:off x="4214" y="73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8" name="Google Shape;2168;p25"/>
              <p:cNvSpPr/>
              <p:nvPr/>
            </p:nvSpPr>
            <p:spPr>
              <a:xfrm>
                <a:off x="4179" y="76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9" name="Google Shape;2169;p25"/>
              <p:cNvSpPr/>
              <p:nvPr/>
            </p:nvSpPr>
            <p:spPr>
              <a:xfrm>
                <a:off x="4145" y="79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0" name="Google Shape;2170;p25"/>
              <p:cNvSpPr/>
              <p:nvPr/>
            </p:nvSpPr>
            <p:spPr>
              <a:xfrm>
                <a:off x="4111" y="83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1" name="Google Shape;2171;p25"/>
              <p:cNvSpPr/>
              <p:nvPr/>
            </p:nvSpPr>
            <p:spPr>
              <a:xfrm>
                <a:off x="4077" y="867"/>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2" name="Google Shape;2172;p25"/>
              <p:cNvSpPr/>
              <p:nvPr/>
            </p:nvSpPr>
            <p:spPr>
              <a:xfrm>
                <a:off x="4043" y="90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3" name="Google Shape;2173;p25"/>
              <p:cNvSpPr/>
              <p:nvPr/>
            </p:nvSpPr>
            <p:spPr>
              <a:xfrm>
                <a:off x="4011" y="93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4" name="Google Shape;2174;p25"/>
              <p:cNvSpPr/>
              <p:nvPr/>
            </p:nvSpPr>
            <p:spPr>
              <a:xfrm>
                <a:off x="3976" y="968"/>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5" name="Google Shape;2175;p25"/>
              <p:cNvSpPr/>
              <p:nvPr/>
            </p:nvSpPr>
            <p:spPr>
              <a:xfrm>
                <a:off x="3942" y="1002"/>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6" name="Google Shape;2176;p25"/>
              <p:cNvSpPr/>
              <p:nvPr/>
            </p:nvSpPr>
            <p:spPr>
              <a:xfrm>
                <a:off x="3908" y="103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7" name="Google Shape;2177;p25"/>
              <p:cNvSpPr/>
              <p:nvPr/>
            </p:nvSpPr>
            <p:spPr>
              <a:xfrm>
                <a:off x="3874" y="107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8" name="Google Shape;2178;p25"/>
              <p:cNvSpPr/>
              <p:nvPr/>
            </p:nvSpPr>
            <p:spPr>
              <a:xfrm>
                <a:off x="3840" y="1104"/>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9" name="Google Shape;2179;p25"/>
              <p:cNvSpPr/>
              <p:nvPr/>
            </p:nvSpPr>
            <p:spPr>
              <a:xfrm>
                <a:off x="4457" y="43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0" name="Google Shape;2180;p25"/>
              <p:cNvSpPr/>
              <p:nvPr/>
            </p:nvSpPr>
            <p:spPr>
              <a:xfrm>
                <a:off x="4423" y="46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1" name="Google Shape;2181;p25"/>
              <p:cNvSpPr/>
              <p:nvPr/>
            </p:nvSpPr>
            <p:spPr>
              <a:xfrm>
                <a:off x="4388" y="50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2" name="Google Shape;2182;p25"/>
              <p:cNvSpPr/>
              <p:nvPr/>
            </p:nvSpPr>
            <p:spPr>
              <a:xfrm>
                <a:off x="4354" y="535"/>
                <a:ext cx="23" cy="22"/>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3" name="Google Shape;2183;p25"/>
              <p:cNvSpPr/>
              <p:nvPr/>
            </p:nvSpPr>
            <p:spPr>
              <a:xfrm>
                <a:off x="4320" y="568"/>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4" name="Google Shape;2184;p25"/>
              <p:cNvSpPr/>
              <p:nvPr/>
            </p:nvSpPr>
            <p:spPr>
              <a:xfrm>
                <a:off x="4287" y="602"/>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5" name="Google Shape;2185;p25"/>
              <p:cNvSpPr/>
              <p:nvPr/>
            </p:nvSpPr>
            <p:spPr>
              <a:xfrm>
                <a:off x="4253" y="63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6" name="Google Shape;2186;p25"/>
              <p:cNvSpPr/>
              <p:nvPr/>
            </p:nvSpPr>
            <p:spPr>
              <a:xfrm>
                <a:off x="4219" y="670"/>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7" name="Google Shape;2187;p25"/>
              <p:cNvSpPr/>
              <p:nvPr/>
            </p:nvSpPr>
            <p:spPr>
              <a:xfrm>
                <a:off x="4185" y="70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8" name="Google Shape;2188;p25"/>
              <p:cNvSpPr/>
              <p:nvPr/>
            </p:nvSpPr>
            <p:spPr>
              <a:xfrm>
                <a:off x="4151" y="738"/>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9" name="Google Shape;2189;p25"/>
              <p:cNvSpPr/>
              <p:nvPr/>
            </p:nvSpPr>
            <p:spPr>
              <a:xfrm>
                <a:off x="4117" y="771"/>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0" name="Google Shape;2190;p25"/>
              <p:cNvSpPr/>
              <p:nvPr/>
            </p:nvSpPr>
            <p:spPr>
              <a:xfrm>
                <a:off x="4084" y="805"/>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1" name="Google Shape;2191;p25"/>
              <p:cNvSpPr/>
              <p:nvPr/>
            </p:nvSpPr>
            <p:spPr>
              <a:xfrm>
                <a:off x="4050" y="839"/>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2" name="Google Shape;2192;p25"/>
              <p:cNvSpPr/>
              <p:nvPr/>
            </p:nvSpPr>
            <p:spPr>
              <a:xfrm>
                <a:off x="4016" y="873"/>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3" name="Google Shape;2193;p25"/>
              <p:cNvSpPr/>
              <p:nvPr/>
            </p:nvSpPr>
            <p:spPr>
              <a:xfrm>
                <a:off x="3982" y="90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4" name="Google Shape;2194;p25"/>
              <p:cNvSpPr/>
              <p:nvPr/>
            </p:nvSpPr>
            <p:spPr>
              <a:xfrm>
                <a:off x="3948" y="941"/>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5" name="Google Shape;2195;p25"/>
              <p:cNvSpPr/>
              <p:nvPr/>
            </p:nvSpPr>
            <p:spPr>
              <a:xfrm>
                <a:off x="3915" y="976"/>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6" name="Google Shape;2196;p25"/>
              <p:cNvSpPr/>
              <p:nvPr/>
            </p:nvSpPr>
            <p:spPr>
              <a:xfrm>
                <a:off x="3882" y="100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7" name="Google Shape;2197;p25"/>
              <p:cNvSpPr/>
              <p:nvPr/>
            </p:nvSpPr>
            <p:spPr>
              <a:xfrm>
                <a:off x="3847" y="1042"/>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8" name="Google Shape;2198;p25"/>
              <p:cNvSpPr/>
              <p:nvPr/>
            </p:nvSpPr>
            <p:spPr>
              <a:xfrm>
                <a:off x="3813" y="107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9" name="Google Shape;2199;p25"/>
              <p:cNvSpPr/>
              <p:nvPr/>
            </p:nvSpPr>
            <p:spPr>
              <a:xfrm>
                <a:off x="4429" y="40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0" name="Google Shape;2200;p25"/>
              <p:cNvSpPr/>
              <p:nvPr/>
            </p:nvSpPr>
            <p:spPr>
              <a:xfrm>
                <a:off x="4394" y="43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1" name="Google Shape;2201;p25"/>
              <p:cNvSpPr/>
              <p:nvPr/>
            </p:nvSpPr>
            <p:spPr>
              <a:xfrm>
                <a:off x="4360" y="47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2" name="Google Shape;2202;p25"/>
              <p:cNvSpPr/>
              <p:nvPr/>
            </p:nvSpPr>
            <p:spPr>
              <a:xfrm>
                <a:off x="4327" y="507"/>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3" name="Google Shape;2203;p25"/>
              <p:cNvSpPr/>
              <p:nvPr/>
            </p:nvSpPr>
            <p:spPr>
              <a:xfrm>
                <a:off x="4293" y="541"/>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4" name="Google Shape;2204;p25"/>
              <p:cNvSpPr/>
              <p:nvPr/>
            </p:nvSpPr>
            <p:spPr>
              <a:xfrm>
                <a:off x="4259" y="575"/>
                <a:ext cx="23" cy="22"/>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5" name="Google Shape;2205;p25"/>
              <p:cNvSpPr/>
              <p:nvPr/>
            </p:nvSpPr>
            <p:spPr>
              <a:xfrm>
                <a:off x="4225" y="609"/>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6" name="Google Shape;2206;p25"/>
              <p:cNvSpPr/>
              <p:nvPr/>
            </p:nvSpPr>
            <p:spPr>
              <a:xfrm>
                <a:off x="4191" y="64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7" name="Google Shape;2207;p25"/>
              <p:cNvSpPr/>
              <p:nvPr/>
            </p:nvSpPr>
            <p:spPr>
              <a:xfrm>
                <a:off x="4157" y="67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8" name="Google Shape;2208;p25"/>
              <p:cNvSpPr/>
              <p:nvPr/>
            </p:nvSpPr>
            <p:spPr>
              <a:xfrm>
                <a:off x="4124" y="710"/>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9" name="Google Shape;2209;p25"/>
              <p:cNvSpPr/>
              <p:nvPr/>
            </p:nvSpPr>
            <p:spPr>
              <a:xfrm>
                <a:off x="4090" y="74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0" name="Google Shape;2210;p25"/>
              <p:cNvSpPr/>
              <p:nvPr/>
            </p:nvSpPr>
            <p:spPr>
              <a:xfrm>
                <a:off x="4056" y="77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1" name="Google Shape;2211;p25"/>
              <p:cNvSpPr/>
              <p:nvPr/>
            </p:nvSpPr>
            <p:spPr>
              <a:xfrm>
                <a:off x="4022" y="812"/>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2" name="Google Shape;2212;p25"/>
              <p:cNvSpPr/>
              <p:nvPr/>
            </p:nvSpPr>
            <p:spPr>
              <a:xfrm>
                <a:off x="3988" y="845"/>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3" name="Google Shape;2213;p25"/>
              <p:cNvSpPr/>
              <p:nvPr/>
            </p:nvSpPr>
            <p:spPr>
              <a:xfrm>
                <a:off x="3954" y="87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4" name="Google Shape;2214;p25"/>
              <p:cNvSpPr/>
              <p:nvPr/>
            </p:nvSpPr>
            <p:spPr>
              <a:xfrm>
                <a:off x="3921" y="913"/>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5" name="Google Shape;2215;p25"/>
              <p:cNvSpPr/>
              <p:nvPr/>
            </p:nvSpPr>
            <p:spPr>
              <a:xfrm>
                <a:off x="3888" y="94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6" name="Google Shape;2216;p25"/>
              <p:cNvSpPr/>
              <p:nvPr/>
            </p:nvSpPr>
            <p:spPr>
              <a:xfrm>
                <a:off x="3854" y="982"/>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7" name="Google Shape;2217;p25"/>
              <p:cNvSpPr/>
              <p:nvPr/>
            </p:nvSpPr>
            <p:spPr>
              <a:xfrm>
                <a:off x="3819" y="1015"/>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8" name="Google Shape;2218;p25"/>
              <p:cNvSpPr/>
              <p:nvPr/>
            </p:nvSpPr>
            <p:spPr>
              <a:xfrm>
                <a:off x="3785" y="104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9" name="Google Shape;2219;p25"/>
              <p:cNvSpPr/>
              <p:nvPr/>
            </p:nvSpPr>
            <p:spPr>
              <a:xfrm>
                <a:off x="4401" y="378"/>
                <a:ext cx="22"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0" name="Google Shape;2220;p25"/>
              <p:cNvSpPr/>
              <p:nvPr/>
            </p:nvSpPr>
            <p:spPr>
              <a:xfrm>
                <a:off x="4367" y="41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1" name="Google Shape;2221;p25"/>
              <p:cNvSpPr/>
              <p:nvPr/>
            </p:nvSpPr>
            <p:spPr>
              <a:xfrm>
                <a:off x="4334" y="447"/>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2" name="Google Shape;2222;p25"/>
              <p:cNvSpPr/>
              <p:nvPr/>
            </p:nvSpPr>
            <p:spPr>
              <a:xfrm>
                <a:off x="4300" y="48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3" name="Google Shape;2223;p25"/>
              <p:cNvSpPr/>
              <p:nvPr/>
            </p:nvSpPr>
            <p:spPr>
              <a:xfrm>
                <a:off x="4265" y="513"/>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4" name="Google Shape;2224;p25"/>
              <p:cNvSpPr/>
              <p:nvPr/>
            </p:nvSpPr>
            <p:spPr>
              <a:xfrm>
                <a:off x="4231" y="54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5" name="Google Shape;2225;p25"/>
              <p:cNvSpPr/>
              <p:nvPr/>
            </p:nvSpPr>
            <p:spPr>
              <a:xfrm>
                <a:off x="4198" y="581"/>
                <a:ext cx="22"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6" name="Google Shape;2226;p25"/>
              <p:cNvSpPr/>
              <p:nvPr/>
            </p:nvSpPr>
            <p:spPr>
              <a:xfrm>
                <a:off x="4164" y="615"/>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7" name="Google Shape;2227;p25"/>
              <p:cNvSpPr/>
              <p:nvPr/>
            </p:nvSpPr>
            <p:spPr>
              <a:xfrm>
                <a:off x="4130" y="649"/>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8" name="Google Shape;2228;p25"/>
              <p:cNvSpPr/>
              <p:nvPr/>
            </p:nvSpPr>
            <p:spPr>
              <a:xfrm>
                <a:off x="4097" y="68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9" name="Google Shape;2229;p25"/>
              <p:cNvSpPr/>
              <p:nvPr/>
            </p:nvSpPr>
            <p:spPr>
              <a:xfrm>
                <a:off x="4062" y="71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0" name="Google Shape;2230;p25"/>
              <p:cNvSpPr/>
              <p:nvPr/>
            </p:nvSpPr>
            <p:spPr>
              <a:xfrm>
                <a:off x="4028" y="750"/>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1" name="Google Shape;2231;p25"/>
              <p:cNvSpPr/>
              <p:nvPr/>
            </p:nvSpPr>
            <p:spPr>
              <a:xfrm>
                <a:off x="3994" y="78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2" name="Google Shape;2232;p25"/>
              <p:cNvSpPr/>
              <p:nvPr/>
            </p:nvSpPr>
            <p:spPr>
              <a:xfrm>
                <a:off x="3961" y="818"/>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3" name="Google Shape;2233;p25"/>
              <p:cNvSpPr/>
              <p:nvPr/>
            </p:nvSpPr>
            <p:spPr>
              <a:xfrm>
                <a:off x="3927" y="852"/>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4" name="Google Shape;2234;p25"/>
              <p:cNvSpPr/>
              <p:nvPr/>
            </p:nvSpPr>
            <p:spPr>
              <a:xfrm>
                <a:off x="3893" y="885"/>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5" name="Google Shape;2235;p25"/>
              <p:cNvSpPr/>
              <p:nvPr/>
            </p:nvSpPr>
            <p:spPr>
              <a:xfrm>
                <a:off x="3859" y="919"/>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6" name="Google Shape;2236;p25"/>
              <p:cNvSpPr/>
              <p:nvPr/>
            </p:nvSpPr>
            <p:spPr>
              <a:xfrm>
                <a:off x="3825" y="953"/>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7" name="Google Shape;2237;p25"/>
              <p:cNvSpPr/>
              <p:nvPr/>
            </p:nvSpPr>
            <p:spPr>
              <a:xfrm>
                <a:off x="3791" y="98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8" name="Google Shape;2238;p25"/>
              <p:cNvSpPr/>
              <p:nvPr/>
            </p:nvSpPr>
            <p:spPr>
              <a:xfrm>
                <a:off x="3759" y="102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9" name="Google Shape;2239;p25"/>
              <p:cNvSpPr/>
              <p:nvPr/>
            </p:nvSpPr>
            <p:spPr>
              <a:xfrm>
                <a:off x="4373" y="35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0" name="Google Shape;2240;p25"/>
              <p:cNvSpPr/>
              <p:nvPr/>
            </p:nvSpPr>
            <p:spPr>
              <a:xfrm>
                <a:off x="4339" y="38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1" name="Google Shape;2241;p25"/>
              <p:cNvSpPr/>
              <p:nvPr/>
            </p:nvSpPr>
            <p:spPr>
              <a:xfrm>
                <a:off x="4306" y="41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2" name="Google Shape;2242;p25"/>
              <p:cNvSpPr/>
              <p:nvPr/>
            </p:nvSpPr>
            <p:spPr>
              <a:xfrm>
                <a:off x="4272" y="45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3" name="Google Shape;2243;p25"/>
              <p:cNvSpPr/>
              <p:nvPr/>
            </p:nvSpPr>
            <p:spPr>
              <a:xfrm>
                <a:off x="4238" y="486"/>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4" name="Google Shape;2244;p25"/>
              <p:cNvSpPr/>
              <p:nvPr/>
            </p:nvSpPr>
            <p:spPr>
              <a:xfrm>
                <a:off x="4204" y="51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5" name="Google Shape;2245;p25"/>
              <p:cNvSpPr/>
              <p:nvPr/>
            </p:nvSpPr>
            <p:spPr>
              <a:xfrm>
                <a:off x="4170" y="553"/>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6" name="Google Shape;2246;p25"/>
              <p:cNvSpPr/>
              <p:nvPr/>
            </p:nvSpPr>
            <p:spPr>
              <a:xfrm>
                <a:off x="4136" y="58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7" name="Google Shape;2247;p25"/>
              <p:cNvSpPr/>
              <p:nvPr/>
            </p:nvSpPr>
            <p:spPr>
              <a:xfrm>
                <a:off x="4102" y="62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8" name="Google Shape;2248;p25"/>
              <p:cNvSpPr/>
              <p:nvPr/>
            </p:nvSpPr>
            <p:spPr>
              <a:xfrm>
                <a:off x="4068" y="65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9" name="Google Shape;2249;p25"/>
              <p:cNvSpPr/>
              <p:nvPr/>
            </p:nvSpPr>
            <p:spPr>
              <a:xfrm>
                <a:off x="4035" y="689"/>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0" name="Google Shape;2250;p25"/>
              <p:cNvSpPr/>
              <p:nvPr/>
            </p:nvSpPr>
            <p:spPr>
              <a:xfrm>
                <a:off x="4001" y="722"/>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1" name="Google Shape;2251;p25"/>
              <p:cNvSpPr/>
              <p:nvPr/>
            </p:nvSpPr>
            <p:spPr>
              <a:xfrm>
                <a:off x="3967" y="756"/>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2" name="Google Shape;2252;p25"/>
              <p:cNvSpPr/>
              <p:nvPr/>
            </p:nvSpPr>
            <p:spPr>
              <a:xfrm>
                <a:off x="3933" y="79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3" name="Google Shape;2253;p25"/>
              <p:cNvSpPr/>
              <p:nvPr/>
            </p:nvSpPr>
            <p:spPr>
              <a:xfrm>
                <a:off x="3899" y="824"/>
                <a:ext cx="23" cy="2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4" name="Google Shape;2254;p25"/>
              <p:cNvSpPr/>
              <p:nvPr/>
            </p:nvSpPr>
            <p:spPr>
              <a:xfrm>
                <a:off x="3865" y="85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5" name="Google Shape;2255;p25"/>
              <p:cNvSpPr/>
              <p:nvPr/>
            </p:nvSpPr>
            <p:spPr>
              <a:xfrm>
                <a:off x="3832" y="892"/>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6" name="Google Shape;2256;p25"/>
              <p:cNvSpPr/>
              <p:nvPr/>
            </p:nvSpPr>
            <p:spPr>
              <a:xfrm>
                <a:off x="3798" y="926"/>
                <a:ext cx="23" cy="22"/>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7" name="Google Shape;2257;p25"/>
              <p:cNvSpPr/>
              <p:nvPr/>
            </p:nvSpPr>
            <p:spPr>
              <a:xfrm>
                <a:off x="3764" y="959"/>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8" name="Google Shape;2258;p25"/>
              <p:cNvSpPr/>
              <p:nvPr/>
            </p:nvSpPr>
            <p:spPr>
              <a:xfrm>
                <a:off x="3731" y="99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9" name="Google Shape;2259;p25"/>
              <p:cNvSpPr/>
              <p:nvPr/>
            </p:nvSpPr>
            <p:spPr>
              <a:xfrm>
                <a:off x="4345" y="323"/>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0" name="Google Shape;2260;p25"/>
              <p:cNvSpPr/>
              <p:nvPr/>
            </p:nvSpPr>
            <p:spPr>
              <a:xfrm>
                <a:off x="4311" y="35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1" name="Google Shape;2261;p25"/>
              <p:cNvSpPr/>
              <p:nvPr/>
            </p:nvSpPr>
            <p:spPr>
              <a:xfrm>
                <a:off x="4278" y="390"/>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2" name="Google Shape;2262;p25"/>
              <p:cNvSpPr/>
              <p:nvPr/>
            </p:nvSpPr>
            <p:spPr>
              <a:xfrm>
                <a:off x="4244" y="42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3" name="Google Shape;2263;p25"/>
              <p:cNvSpPr/>
              <p:nvPr/>
            </p:nvSpPr>
            <p:spPr>
              <a:xfrm>
                <a:off x="4210" y="458"/>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4" name="Google Shape;2264;p25"/>
              <p:cNvSpPr/>
              <p:nvPr/>
            </p:nvSpPr>
            <p:spPr>
              <a:xfrm>
                <a:off x="4177" y="49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5" name="Google Shape;2265;p25"/>
              <p:cNvSpPr/>
              <p:nvPr/>
            </p:nvSpPr>
            <p:spPr>
              <a:xfrm>
                <a:off x="4142" y="526"/>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6" name="Google Shape;2266;p25"/>
              <p:cNvSpPr/>
              <p:nvPr/>
            </p:nvSpPr>
            <p:spPr>
              <a:xfrm>
                <a:off x="4108" y="560"/>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7" name="Google Shape;2267;p25"/>
              <p:cNvSpPr/>
              <p:nvPr/>
            </p:nvSpPr>
            <p:spPr>
              <a:xfrm>
                <a:off x="4075" y="593"/>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8" name="Google Shape;2268;p25"/>
              <p:cNvSpPr/>
              <p:nvPr/>
            </p:nvSpPr>
            <p:spPr>
              <a:xfrm>
                <a:off x="4041" y="62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9" name="Google Shape;2269;p25"/>
              <p:cNvSpPr/>
              <p:nvPr/>
            </p:nvSpPr>
            <p:spPr>
              <a:xfrm>
                <a:off x="4007" y="661"/>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0" name="Google Shape;2270;p25"/>
              <p:cNvSpPr/>
              <p:nvPr/>
            </p:nvSpPr>
            <p:spPr>
              <a:xfrm>
                <a:off x="3974" y="69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1" name="Google Shape;2271;p25"/>
              <p:cNvSpPr/>
              <p:nvPr/>
            </p:nvSpPr>
            <p:spPr>
              <a:xfrm>
                <a:off x="3940" y="73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2" name="Google Shape;2272;p25"/>
              <p:cNvSpPr/>
              <p:nvPr/>
            </p:nvSpPr>
            <p:spPr>
              <a:xfrm>
                <a:off x="3905" y="763"/>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3" name="Google Shape;2273;p25"/>
              <p:cNvSpPr/>
              <p:nvPr/>
            </p:nvSpPr>
            <p:spPr>
              <a:xfrm>
                <a:off x="3872" y="796"/>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4" name="Google Shape;2274;p25"/>
              <p:cNvSpPr/>
              <p:nvPr/>
            </p:nvSpPr>
            <p:spPr>
              <a:xfrm>
                <a:off x="3838" y="830"/>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5" name="Google Shape;2275;p25"/>
              <p:cNvSpPr/>
              <p:nvPr/>
            </p:nvSpPr>
            <p:spPr>
              <a:xfrm>
                <a:off x="3804" y="864"/>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6" name="Google Shape;2276;p25"/>
              <p:cNvSpPr/>
              <p:nvPr/>
            </p:nvSpPr>
            <p:spPr>
              <a:xfrm>
                <a:off x="3770" y="898"/>
                <a:ext cx="23" cy="23"/>
              </a:xfrm>
              <a:custGeom>
                <a:avLst/>
                <a:gdLst/>
                <a:ahLst/>
                <a:cxnLst/>
                <a:rect l="l" t="t" r="r" b="b"/>
                <a:pathLst>
                  <a:path w="1094" h="1094" extrusionOk="0">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7" name="Google Shape;2277;p25"/>
              <p:cNvSpPr/>
              <p:nvPr/>
            </p:nvSpPr>
            <p:spPr>
              <a:xfrm>
                <a:off x="3736" y="932"/>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8" name="Google Shape;2278;p25"/>
              <p:cNvSpPr/>
              <p:nvPr/>
            </p:nvSpPr>
            <p:spPr>
              <a:xfrm>
                <a:off x="3702" y="966"/>
                <a:ext cx="23"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9" name="Google Shape;2279;p25"/>
              <p:cNvSpPr/>
              <p:nvPr/>
            </p:nvSpPr>
            <p:spPr>
              <a:xfrm>
                <a:off x="4318" y="29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0" name="Google Shape;2280;p25"/>
              <p:cNvSpPr/>
              <p:nvPr/>
            </p:nvSpPr>
            <p:spPr>
              <a:xfrm>
                <a:off x="4284" y="32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1" name="Google Shape;2281;p25"/>
              <p:cNvSpPr/>
              <p:nvPr/>
            </p:nvSpPr>
            <p:spPr>
              <a:xfrm>
                <a:off x="4250" y="36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2" name="Google Shape;2282;p25"/>
              <p:cNvSpPr/>
              <p:nvPr/>
            </p:nvSpPr>
            <p:spPr>
              <a:xfrm>
                <a:off x="4216" y="397"/>
                <a:ext cx="23" cy="22"/>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3" name="Google Shape;2283;p25"/>
              <p:cNvSpPr/>
              <p:nvPr/>
            </p:nvSpPr>
            <p:spPr>
              <a:xfrm>
                <a:off x="4182" y="430"/>
                <a:ext cx="23" cy="23"/>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4" name="Google Shape;2284;p25"/>
              <p:cNvSpPr/>
              <p:nvPr/>
            </p:nvSpPr>
            <p:spPr>
              <a:xfrm>
                <a:off x="4150" y="46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5" name="Google Shape;2285;p25"/>
              <p:cNvSpPr/>
              <p:nvPr/>
            </p:nvSpPr>
            <p:spPr>
              <a:xfrm>
                <a:off x="4116" y="49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6" name="Google Shape;2286;p25"/>
              <p:cNvSpPr/>
              <p:nvPr/>
            </p:nvSpPr>
            <p:spPr>
              <a:xfrm>
                <a:off x="4081" y="53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7" name="Google Shape;2287;p25"/>
              <p:cNvSpPr/>
              <p:nvPr/>
            </p:nvSpPr>
            <p:spPr>
              <a:xfrm>
                <a:off x="4047" y="56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88" name="Google Shape;2288;p25"/>
            <p:cNvSpPr/>
            <p:nvPr/>
          </p:nvSpPr>
          <p:spPr>
            <a:xfrm>
              <a:off x="5749665" y="952500"/>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9" name="Google Shape;2289;p25"/>
            <p:cNvSpPr/>
            <p:nvPr/>
          </p:nvSpPr>
          <p:spPr>
            <a:xfrm>
              <a:off x="5695690" y="1004888"/>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0" name="Google Shape;2290;p25"/>
            <p:cNvSpPr/>
            <p:nvPr/>
          </p:nvSpPr>
          <p:spPr>
            <a:xfrm>
              <a:off x="5643303" y="1058863"/>
              <a:ext cx="34925" cy="36513"/>
            </a:xfrm>
            <a:custGeom>
              <a:avLst/>
              <a:gdLst/>
              <a:ahLst/>
              <a:cxnLst/>
              <a:rect l="l" t="t" r="r" b="b"/>
              <a:pathLst>
                <a:path w="1094" h="1094" extrusionOk="0">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1" name="Google Shape;2291;p25"/>
            <p:cNvSpPr/>
            <p:nvPr/>
          </p:nvSpPr>
          <p:spPr>
            <a:xfrm>
              <a:off x="5589328" y="1112838"/>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2" name="Google Shape;2292;p25"/>
            <p:cNvSpPr/>
            <p:nvPr/>
          </p:nvSpPr>
          <p:spPr>
            <a:xfrm>
              <a:off x="5535353" y="1166813"/>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3" name="Google Shape;2293;p25"/>
            <p:cNvSpPr/>
            <p:nvPr/>
          </p:nvSpPr>
          <p:spPr>
            <a:xfrm>
              <a:off x="5481378" y="1220788"/>
              <a:ext cx="36513" cy="3651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4" name="Google Shape;2294;p25"/>
            <p:cNvSpPr/>
            <p:nvPr/>
          </p:nvSpPr>
          <p:spPr>
            <a:xfrm>
              <a:off x="5427403" y="1274763"/>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5" name="Google Shape;2295;p25"/>
            <p:cNvSpPr/>
            <p:nvPr/>
          </p:nvSpPr>
          <p:spPr>
            <a:xfrm>
              <a:off x="5373428" y="1327150"/>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6" name="Google Shape;2296;p25"/>
            <p:cNvSpPr/>
            <p:nvPr/>
          </p:nvSpPr>
          <p:spPr>
            <a:xfrm>
              <a:off x="5319453" y="1381125"/>
              <a:ext cx="36513" cy="3651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7" name="Google Shape;2297;p25"/>
            <p:cNvSpPr/>
            <p:nvPr/>
          </p:nvSpPr>
          <p:spPr>
            <a:xfrm>
              <a:off x="5267065" y="1435100"/>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8" name="Google Shape;2298;p25"/>
            <p:cNvSpPr/>
            <p:nvPr/>
          </p:nvSpPr>
          <p:spPr>
            <a:xfrm>
              <a:off x="5213090" y="1489075"/>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99"/>
        <p:cNvGrpSpPr/>
        <p:nvPr/>
      </p:nvGrpSpPr>
      <p:grpSpPr>
        <a:xfrm>
          <a:off x="0" y="0"/>
          <a:ext cx="0" cy="0"/>
          <a:chOff x="0" y="0"/>
          <a:chExt cx="0" cy="0"/>
        </a:xfrm>
      </p:grpSpPr>
      <p:sp>
        <p:nvSpPr>
          <p:cNvPr id="2300" name="Google Shape;2300;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1" name="Google Shape;2301;p26"/>
          <p:cNvSpPr/>
          <p:nvPr/>
        </p:nvSpPr>
        <p:spPr>
          <a:xfrm rot="10800000">
            <a:off x="-605116" y="4164123"/>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2" name="Google Shape;2302;p26"/>
          <p:cNvGrpSpPr/>
          <p:nvPr/>
        </p:nvGrpSpPr>
        <p:grpSpPr>
          <a:xfrm>
            <a:off x="7651434" y="-142378"/>
            <a:ext cx="1658248" cy="1282517"/>
            <a:chOff x="5136226" y="2246221"/>
            <a:chExt cx="1254126" cy="969962"/>
          </a:xfrm>
        </p:grpSpPr>
        <p:sp>
          <p:nvSpPr>
            <p:cNvPr id="2303" name="Google Shape;2303;p26"/>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4" name="Google Shape;2304;p26"/>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5" name="Google Shape;2305;p26"/>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6" name="Google Shape;2306;p26"/>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07" name="Google Shape;2307;p26"/>
          <p:cNvGrpSpPr/>
          <p:nvPr/>
        </p:nvGrpSpPr>
        <p:grpSpPr>
          <a:xfrm>
            <a:off x="-1344947" y="2853552"/>
            <a:ext cx="2090651" cy="2092749"/>
            <a:chOff x="5213090" y="468313"/>
            <a:chExt cx="1581151" cy="1582738"/>
          </a:xfrm>
        </p:grpSpPr>
        <p:sp>
          <p:nvSpPr>
            <p:cNvPr id="2308" name="Google Shape;2308;p26"/>
            <p:cNvSpPr/>
            <p:nvPr/>
          </p:nvSpPr>
          <p:spPr>
            <a:xfrm>
              <a:off x="6760903" y="9953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9" name="Google Shape;2309;p26"/>
            <p:cNvSpPr/>
            <p:nvPr/>
          </p:nvSpPr>
          <p:spPr>
            <a:xfrm>
              <a:off x="6705340" y="1047750"/>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0" name="Google Shape;2310;p26"/>
            <p:cNvSpPr/>
            <p:nvPr/>
          </p:nvSpPr>
          <p:spPr>
            <a:xfrm>
              <a:off x="6651365" y="1101725"/>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1" name="Google Shape;2311;p26"/>
            <p:cNvSpPr/>
            <p:nvPr/>
          </p:nvSpPr>
          <p:spPr>
            <a:xfrm>
              <a:off x="6597390" y="1155700"/>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2" name="Google Shape;2312;p26"/>
            <p:cNvSpPr/>
            <p:nvPr/>
          </p:nvSpPr>
          <p:spPr>
            <a:xfrm>
              <a:off x="6545003" y="1209675"/>
              <a:ext cx="34925" cy="34925"/>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3" name="Google Shape;2313;p26"/>
            <p:cNvSpPr/>
            <p:nvPr/>
          </p:nvSpPr>
          <p:spPr>
            <a:xfrm>
              <a:off x="6491028" y="1263650"/>
              <a:ext cx="36513" cy="34925"/>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4" name="Google Shape;2314;p26"/>
            <p:cNvSpPr/>
            <p:nvPr/>
          </p:nvSpPr>
          <p:spPr>
            <a:xfrm>
              <a:off x="6437053" y="1316038"/>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5" name="Google Shape;2315;p26"/>
            <p:cNvSpPr/>
            <p:nvPr/>
          </p:nvSpPr>
          <p:spPr>
            <a:xfrm>
              <a:off x="6383078" y="1370013"/>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6" name="Google Shape;2316;p26"/>
            <p:cNvSpPr/>
            <p:nvPr/>
          </p:nvSpPr>
          <p:spPr>
            <a:xfrm>
              <a:off x="6329103" y="1423988"/>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7" name="Google Shape;2317;p26"/>
            <p:cNvSpPr/>
            <p:nvPr/>
          </p:nvSpPr>
          <p:spPr>
            <a:xfrm>
              <a:off x="6275128" y="1477963"/>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8" name="Google Shape;2318;p26"/>
            <p:cNvSpPr/>
            <p:nvPr/>
          </p:nvSpPr>
          <p:spPr>
            <a:xfrm>
              <a:off x="6222740" y="1531938"/>
              <a:ext cx="34925"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9" name="Google Shape;2319;p26"/>
            <p:cNvSpPr/>
            <p:nvPr/>
          </p:nvSpPr>
          <p:spPr>
            <a:xfrm>
              <a:off x="6168765" y="1585913"/>
              <a:ext cx="36513" cy="34925"/>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0" name="Google Shape;2320;p26"/>
            <p:cNvSpPr/>
            <p:nvPr/>
          </p:nvSpPr>
          <p:spPr>
            <a:xfrm>
              <a:off x="6114790" y="1638300"/>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1" name="Google Shape;2321;p26"/>
            <p:cNvSpPr/>
            <p:nvPr/>
          </p:nvSpPr>
          <p:spPr>
            <a:xfrm>
              <a:off x="6060815" y="16922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2" name="Google Shape;2322;p26"/>
            <p:cNvSpPr/>
            <p:nvPr/>
          </p:nvSpPr>
          <p:spPr>
            <a:xfrm>
              <a:off x="6006840" y="1746250"/>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3" name="Google Shape;2323;p26"/>
            <p:cNvSpPr/>
            <p:nvPr/>
          </p:nvSpPr>
          <p:spPr>
            <a:xfrm>
              <a:off x="5952865" y="18002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4" name="Google Shape;2324;p26"/>
            <p:cNvSpPr/>
            <p:nvPr/>
          </p:nvSpPr>
          <p:spPr>
            <a:xfrm>
              <a:off x="5902065" y="1855788"/>
              <a:ext cx="31750"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5" name="Google Shape;2325;p26"/>
            <p:cNvSpPr/>
            <p:nvPr/>
          </p:nvSpPr>
          <p:spPr>
            <a:xfrm>
              <a:off x="5848090" y="19097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6" name="Google Shape;2326;p26"/>
            <p:cNvSpPr/>
            <p:nvPr/>
          </p:nvSpPr>
          <p:spPr>
            <a:xfrm>
              <a:off x="5792528" y="1960563"/>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7" name="Google Shape;2327;p26"/>
            <p:cNvSpPr/>
            <p:nvPr/>
          </p:nvSpPr>
          <p:spPr>
            <a:xfrm>
              <a:off x="5738553" y="2014538"/>
              <a:ext cx="36513" cy="3651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8" name="Google Shape;2328;p26"/>
            <p:cNvSpPr/>
            <p:nvPr/>
          </p:nvSpPr>
          <p:spPr>
            <a:xfrm>
              <a:off x="6714865" y="950913"/>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9" name="Google Shape;2329;p26"/>
            <p:cNvSpPr/>
            <p:nvPr/>
          </p:nvSpPr>
          <p:spPr>
            <a:xfrm>
              <a:off x="6662478" y="1004888"/>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0" name="Google Shape;2330;p26"/>
            <p:cNvSpPr/>
            <p:nvPr/>
          </p:nvSpPr>
          <p:spPr>
            <a:xfrm>
              <a:off x="6610090" y="10588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1" name="Google Shape;2331;p26"/>
            <p:cNvSpPr/>
            <p:nvPr/>
          </p:nvSpPr>
          <p:spPr>
            <a:xfrm>
              <a:off x="6556115" y="1112838"/>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2" name="Google Shape;2332;p26"/>
            <p:cNvSpPr/>
            <p:nvPr/>
          </p:nvSpPr>
          <p:spPr>
            <a:xfrm>
              <a:off x="6500553" y="1165225"/>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3" name="Google Shape;2333;p26"/>
            <p:cNvSpPr/>
            <p:nvPr/>
          </p:nvSpPr>
          <p:spPr>
            <a:xfrm>
              <a:off x="6446578" y="1219200"/>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4" name="Google Shape;2334;p26"/>
            <p:cNvSpPr/>
            <p:nvPr/>
          </p:nvSpPr>
          <p:spPr>
            <a:xfrm>
              <a:off x="6392603" y="1273175"/>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5" name="Google Shape;2335;p26"/>
            <p:cNvSpPr/>
            <p:nvPr/>
          </p:nvSpPr>
          <p:spPr>
            <a:xfrm>
              <a:off x="6340215" y="1327150"/>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6" name="Google Shape;2336;p26"/>
            <p:cNvSpPr/>
            <p:nvPr/>
          </p:nvSpPr>
          <p:spPr>
            <a:xfrm>
              <a:off x="6286240" y="1379538"/>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7" name="Google Shape;2337;p26"/>
            <p:cNvSpPr/>
            <p:nvPr/>
          </p:nvSpPr>
          <p:spPr>
            <a:xfrm>
              <a:off x="6233853" y="14351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8" name="Google Shape;2338;p26"/>
            <p:cNvSpPr/>
            <p:nvPr/>
          </p:nvSpPr>
          <p:spPr>
            <a:xfrm>
              <a:off x="6178290" y="1487488"/>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9" name="Google Shape;2339;p26"/>
            <p:cNvSpPr/>
            <p:nvPr/>
          </p:nvSpPr>
          <p:spPr>
            <a:xfrm>
              <a:off x="6124315" y="1541463"/>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0" name="Google Shape;2340;p26"/>
            <p:cNvSpPr/>
            <p:nvPr/>
          </p:nvSpPr>
          <p:spPr>
            <a:xfrm>
              <a:off x="6070340" y="1595438"/>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1" name="Google Shape;2341;p26"/>
            <p:cNvSpPr/>
            <p:nvPr/>
          </p:nvSpPr>
          <p:spPr>
            <a:xfrm>
              <a:off x="6016365" y="1649413"/>
              <a:ext cx="36513"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2" name="Google Shape;2342;p26"/>
            <p:cNvSpPr/>
            <p:nvPr/>
          </p:nvSpPr>
          <p:spPr>
            <a:xfrm>
              <a:off x="5963978" y="1701800"/>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3" name="Google Shape;2343;p26"/>
            <p:cNvSpPr/>
            <p:nvPr/>
          </p:nvSpPr>
          <p:spPr>
            <a:xfrm>
              <a:off x="5910003" y="1755775"/>
              <a:ext cx="36513"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4" name="Google Shape;2344;p26"/>
            <p:cNvSpPr/>
            <p:nvPr/>
          </p:nvSpPr>
          <p:spPr>
            <a:xfrm>
              <a:off x="5856028" y="1809750"/>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5" name="Google Shape;2345;p26"/>
            <p:cNvSpPr/>
            <p:nvPr/>
          </p:nvSpPr>
          <p:spPr>
            <a:xfrm>
              <a:off x="5802053" y="1863725"/>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6" name="Google Shape;2346;p26"/>
            <p:cNvSpPr/>
            <p:nvPr/>
          </p:nvSpPr>
          <p:spPr>
            <a:xfrm>
              <a:off x="5748078" y="1917700"/>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7" name="Google Shape;2347;p26"/>
            <p:cNvSpPr/>
            <p:nvPr/>
          </p:nvSpPr>
          <p:spPr>
            <a:xfrm>
              <a:off x="5695690" y="19732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8" name="Google Shape;2348;p26"/>
            <p:cNvSpPr/>
            <p:nvPr/>
          </p:nvSpPr>
          <p:spPr>
            <a:xfrm>
              <a:off x="6672003" y="906463"/>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9" name="Google Shape;2349;p26"/>
            <p:cNvSpPr/>
            <p:nvPr/>
          </p:nvSpPr>
          <p:spPr>
            <a:xfrm>
              <a:off x="6618028" y="960438"/>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0" name="Google Shape;2350;p26"/>
            <p:cNvSpPr/>
            <p:nvPr/>
          </p:nvSpPr>
          <p:spPr>
            <a:xfrm>
              <a:off x="6565640" y="10160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1" name="Google Shape;2351;p26"/>
            <p:cNvSpPr/>
            <p:nvPr/>
          </p:nvSpPr>
          <p:spPr>
            <a:xfrm>
              <a:off x="6511665" y="1069975"/>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2" name="Google Shape;2352;p26"/>
            <p:cNvSpPr/>
            <p:nvPr/>
          </p:nvSpPr>
          <p:spPr>
            <a:xfrm>
              <a:off x="6456103" y="11207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3" name="Google Shape;2353;p26"/>
            <p:cNvSpPr/>
            <p:nvPr/>
          </p:nvSpPr>
          <p:spPr>
            <a:xfrm>
              <a:off x="6403715" y="1174750"/>
              <a:ext cx="34925"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4" name="Google Shape;2354;p26"/>
            <p:cNvSpPr/>
            <p:nvPr/>
          </p:nvSpPr>
          <p:spPr>
            <a:xfrm>
              <a:off x="6349740" y="12287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5" name="Google Shape;2355;p26"/>
            <p:cNvSpPr/>
            <p:nvPr/>
          </p:nvSpPr>
          <p:spPr>
            <a:xfrm>
              <a:off x="6295765" y="1282700"/>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6" name="Google Shape;2356;p26"/>
            <p:cNvSpPr/>
            <p:nvPr/>
          </p:nvSpPr>
          <p:spPr>
            <a:xfrm>
              <a:off x="6241790" y="1336675"/>
              <a:ext cx="36513" cy="3651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57" name="Google Shape;2357;p26"/>
            <p:cNvGrpSpPr/>
            <p:nvPr/>
          </p:nvGrpSpPr>
          <p:grpSpPr>
            <a:xfrm>
              <a:off x="5255952" y="468313"/>
              <a:ext cx="1408113" cy="1493838"/>
              <a:chOff x="3702" y="295"/>
              <a:chExt cx="887" cy="941"/>
            </a:xfrm>
          </p:grpSpPr>
          <p:sp>
            <p:nvSpPr>
              <p:cNvPr id="2358" name="Google Shape;2358;p26"/>
              <p:cNvSpPr/>
              <p:nvPr/>
            </p:nvSpPr>
            <p:spPr>
              <a:xfrm>
                <a:off x="4289" y="876"/>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9" name="Google Shape;2359;p26"/>
              <p:cNvSpPr/>
              <p:nvPr/>
            </p:nvSpPr>
            <p:spPr>
              <a:xfrm>
                <a:off x="4255" y="910"/>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0" name="Google Shape;2360;p26"/>
              <p:cNvSpPr/>
              <p:nvPr/>
            </p:nvSpPr>
            <p:spPr>
              <a:xfrm>
                <a:off x="4222" y="943"/>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1" name="Google Shape;2361;p26"/>
              <p:cNvSpPr/>
              <p:nvPr/>
            </p:nvSpPr>
            <p:spPr>
              <a:xfrm>
                <a:off x="4188" y="977"/>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2" name="Google Shape;2362;p26"/>
              <p:cNvSpPr/>
              <p:nvPr/>
            </p:nvSpPr>
            <p:spPr>
              <a:xfrm>
                <a:off x="4154" y="101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3" name="Google Shape;2363;p26"/>
              <p:cNvSpPr/>
              <p:nvPr/>
            </p:nvSpPr>
            <p:spPr>
              <a:xfrm>
                <a:off x="4120" y="1045"/>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4" name="Google Shape;2364;p26"/>
              <p:cNvSpPr/>
              <p:nvPr/>
            </p:nvSpPr>
            <p:spPr>
              <a:xfrm>
                <a:off x="4086" y="1079"/>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5" name="Google Shape;2365;p26"/>
              <p:cNvSpPr/>
              <p:nvPr/>
            </p:nvSpPr>
            <p:spPr>
              <a:xfrm>
                <a:off x="4052" y="1113"/>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6" name="Google Shape;2366;p26"/>
              <p:cNvSpPr/>
              <p:nvPr/>
            </p:nvSpPr>
            <p:spPr>
              <a:xfrm>
                <a:off x="4019" y="1146"/>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7" name="Google Shape;2367;p26"/>
              <p:cNvSpPr/>
              <p:nvPr/>
            </p:nvSpPr>
            <p:spPr>
              <a:xfrm>
                <a:off x="3985" y="1180"/>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8" name="Google Shape;2368;p26"/>
              <p:cNvSpPr/>
              <p:nvPr/>
            </p:nvSpPr>
            <p:spPr>
              <a:xfrm>
                <a:off x="3952" y="1215"/>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9" name="Google Shape;2369;p26"/>
              <p:cNvSpPr/>
              <p:nvPr/>
            </p:nvSpPr>
            <p:spPr>
              <a:xfrm>
                <a:off x="4566" y="544"/>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0" name="Google Shape;2370;p26"/>
              <p:cNvSpPr/>
              <p:nvPr/>
            </p:nvSpPr>
            <p:spPr>
              <a:xfrm>
                <a:off x="4532" y="577"/>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1" name="Google Shape;2371;p26"/>
              <p:cNvSpPr/>
              <p:nvPr/>
            </p:nvSpPr>
            <p:spPr>
              <a:xfrm>
                <a:off x="4498" y="61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2" name="Google Shape;2372;p26"/>
              <p:cNvSpPr/>
              <p:nvPr/>
            </p:nvSpPr>
            <p:spPr>
              <a:xfrm>
                <a:off x="4465" y="645"/>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3" name="Google Shape;2373;p26"/>
              <p:cNvSpPr/>
              <p:nvPr/>
            </p:nvSpPr>
            <p:spPr>
              <a:xfrm>
                <a:off x="4431" y="679"/>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4" name="Google Shape;2374;p26"/>
              <p:cNvSpPr/>
              <p:nvPr/>
            </p:nvSpPr>
            <p:spPr>
              <a:xfrm>
                <a:off x="4398" y="714"/>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5" name="Google Shape;2375;p26"/>
              <p:cNvSpPr/>
              <p:nvPr/>
            </p:nvSpPr>
            <p:spPr>
              <a:xfrm>
                <a:off x="4363" y="747"/>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6" name="Google Shape;2376;p26"/>
              <p:cNvSpPr/>
              <p:nvPr/>
            </p:nvSpPr>
            <p:spPr>
              <a:xfrm>
                <a:off x="4329" y="780"/>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7" name="Google Shape;2377;p26"/>
              <p:cNvSpPr/>
              <p:nvPr/>
            </p:nvSpPr>
            <p:spPr>
              <a:xfrm>
                <a:off x="4295" y="81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8" name="Google Shape;2378;p26"/>
              <p:cNvSpPr/>
              <p:nvPr/>
            </p:nvSpPr>
            <p:spPr>
              <a:xfrm>
                <a:off x="4262" y="848"/>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9" name="Google Shape;2379;p26"/>
              <p:cNvSpPr/>
              <p:nvPr/>
            </p:nvSpPr>
            <p:spPr>
              <a:xfrm>
                <a:off x="4228" y="882"/>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0" name="Google Shape;2380;p26"/>
              <p:cNvSpPr/>
              <p:nvPr/>
            </p:nvSpPr>
            <p:spPr>
              <a:xfrm>
                <a:off x="4195" y="917"/>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1" name="Google Shape;2381;p26"/>
              <p:cNvSpPr/>
              <p:nvPr/>
            </p:nvSpPr>
            <p:spPr>
              <a:xfrm>
                <a:off x="4161" y="951"/>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2" name="Google Shape;2382;p26"/>
              <p:cNvSpPr/>
              <p:nvPr/>
            </p:nvSpPr>
            <p:spPr>
              <a:xfrm>
                <a:off x="4126" y="983"/>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3" name="Google Shape;2383;p26"/>
              <p:cNvSpPr/>
              <p:nvPr/>
            </p:nvSpPr>
            <p:spPr>
              <a:xfrm>
                <a:off x="4092" y="101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4" name="Google Shape;2384;p26"/>
              <p:cNvSpPr/>
              <p:nvPr/>
            </p:nvSpPr>
            <p:spPr>
              <a:xfrm>
                <a:off x="4059" y="1051"/>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5" name="Google Shape;2385;p26"/>
              <p:cNvSpPr/>
              <p:nvPr/>
            </p:nvSpPr>
            <p:spPr>
              <a:xfrm>
                <a:off x="4025" y="1085"/>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6" name="Google Shape;2386;p26"/>
              <p:cNvSpPr/>
              <p:nvPr/>
            </p:nvSpPr>
            <p:spPr>
              <a:xfrm>
                <a:off x="3991" y="111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7" name="Google Shape;2387;p26"/>
              <p:cNvSpPr/>
              <p:nvPr/>
            </p:nvSpPr>
            <p:spPr>
              <a:xfrm>
                <a:off x="3957" y="1153"/>
                <a:ext cx="23" cy="22"/>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8" name="Google Shape;2388;p26"/>
              <p:cNvSpPr/>
              <p:nvPr/>
            </p:nvSpPr>
            <p:spPr>
              <a:xfrm>
                <a:off x="3923" y="118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9" name="Google Shape;2389;p26"/>
              <p:cNvSpPr/>
              <p:nvPr/>
            </p:nvSpPr>
            <p:spPr>
              <a:xfrm>
                <a:off x="4539" y="516"/>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0" name="Google Shape;2390;p26"/>
              <p:cNvSpPr/>
              <p:nvPr/>
            </p:nvSpPr>
            <p:spPr>
              <a:xfrm>
                <a:off x="4505" y="550"/>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1" name="Google Shape;2391;p26"/>
              <p:cNvSpPr/>
              <p:nvPr/>
            </p:nvSpPr>
            <p:spPr>
              <a:xfrm>
                <a:off x="4471" y="584"/>
                <a:ext cx="23" cy="22"/>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2" name="Google Shape;2392;p26"/>
              <p:cNvSpPr/>
              <p:nvPr/>
            </p:nvSpPr>
            <p:spPr>
              <a:xfrm>
                <a:off x="4437" y="61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3" name="Google Shape;2393;p26"/>
              <p:cNvSpPr/>
              <p:nvPr/>
            </p:nvSpPr>
            <p:spPr>
              <a:xfrm>
                <a:off x="4403" y="65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4" name="Google Shape;2394;p26"/>
              <p:cNvSpPr/>
              <p:nvPr/>
            </p:nvSpPr>
            <p:spPr>
              <a:xfrm>
                <a:off x="4370" y="68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5" name="Google Shape;2395;p26"/>
              <p:cNvSpPr/>
              <p:nvPr/>
            </p:nvSpPr>
            <p:spPr>
              <a:xfrm>
                <a:off x="4337" y="720"/>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6" name="Google Shape;2396;p26"/>
              <p:cNvSpPr/>
              <p:nvPr/>
            </p:nvSpPr>
            <p:spPr>
              <a:xfrm>
                <a:off x="4302" y="753"/>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7" name="Google Shape;2397;p26"/>
              <p:cNvSpPr/>
              <p:nvPr/>
            </p:nvSpPr>
            <p:spPr>
              <a:xfrm>
                <a:off x="4268" y="787"/>
                <a:ext cx="23" cy="22"/>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8" name="Google Shape;2398;p26"/>
              <p:cNvSpPr/>
              <p:nvPr/>
            </p:nvSpPr>
            <p:spPr>
              <a:xfrm>
                <a:off x="4234" y="82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9" name="Google Shape;2399;p26"/>
              <p:cNvSpPr/>
              <p:nvPr/>
            </p:nvSpPr>
            <p:spPr>
              <a:xfrm>
                <a:off x="4200" y="854"/>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0" name="Google Shape;2400;p26"/>
              <p:cNvSpPr/>
              <p:nvPr/>
            </p:nvSpPr>
            <p:spPr>
              <a:xfrm>
                <a:off x="4166" y="88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1" name="Google Shape;2401;p26"/>
              <p:cNvSpPr/>
              <p:nvPr/>
            </p:nvSpPr>
            <p:spPr>
              <a:xfrm>
                <a:off x="4133" y="922"/>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2" name="Google Shape;2402;p26"/>
              <p:cNvSpPr/>
              <p:nvPr/>
            </p:nvSpPr>
            <p:spPr>
              <a:xfrm>
                <a:off x="4099" y="956"/>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3" name="Google Shape;2403;p26"/>
              <p:cNvSpPr/>
              <p:nvPr/>
            </p:nvSpPr>
            <p:spPr>
              <a:xfrm>
                <a:off x="4065" y="990"/>
                <a:ext cx="23" cy="22"/>
              </a:xfrm>
              <a:custGeom>
                <a:avLst/>
                <a:gdLst/>
                <a:ahLst/>
                <a:cxnLst/>
                <a:rect l="l" t="t" r="r" b="b"/>
                <a:pathLst>
                  <a:path w="1095" h="1094" extrusionOk="0">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4" name="Google Shape;2404;p26"/>
              <p:cNvSpPr/>
              <p:nvPr/>
            </p:nvSpPr>
            <p:spPr>
              <a:xfrm>
                <a:off x="4031" y="1023"/>
                <a:ext cx="23" cy="23"/>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5" name="Google Shape;2405;p26"/>
              <p:cNvSpPr/>
              <p:nvPr/>
            </p:nvSpPr>
            <p:spPr>
              <a:xfrm>
                <a:off x="3997" y="1057"/>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6" name="Google Shape;2406;p26"/>
              <p:cNvSpPr/>
              <p:nvPr/>
            </p:nvSpPr>
            <p:spPr>
              <a:xfrm>
                <a:off x="3963" y="109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7" name="Google Shape;2407;p26"/>
              <p:cNvSpPr/>
              <p:nvPr/>
            </p:nvSpPr>
            <p:spPr>
              <a:xfrm>
                <a:off x="3929" y="112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8" name="Google Shape;2408;p26"/>
              <p:cNvSpPr/>
              <p:nvPr/>
            </p:nvSpPr>
            <p:spPr>
              <a:xfrm>
                <a:off x="3896" y="1159"/>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9" name="Google Shape;2409;p26"/>
              <p:cNvSpPr/>
              <p:nvPr/>
            </p:nvSpPr>
            <p:spPr>
              <a:xfrm>
                <a:off x="4511" y="488"/>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0" name="Google Shape;2410;p26"/>
              <p:cNvSpPr/>
              <p:nvPr/>
            </p:nvSpPr>
            <p:spPr>
              <a:xfrm>
                <a:off x="4477" y="52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1" name="Google Shape;2411;p26"/>
              <p:cNvSpPr/>
              <p:nvPr/>
            </p:nvSpPr>
            <p:spPr>
              <a:xfrm>
                <a:off x="4443" y="556"/>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2" name="Google Shape;2412;p26"/>
              <p:cNvSpPr/>
              <p:nvPr/>
            </p:nvSpPr>
            <p:spPr>
              <a:xfrm>
                <a:off x="4409" y="590"/>
                <a:ext cx="23" cy="23"/>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3" name="Google Shape;2413;p26"/>
              <p:cNvSpPr/>
              <p:nvPr/>
            </p:nvSpPr>
            <p:spPr>
              <a:xfrm>
                <a:off x="4376" y="624"/>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4" name="Google Shape;2414;p26"/>
              <p:cNvSpPr/>
              <p:nvPr/>
            </p:nvSpPr>
            <p:spPr>
              <a:xfrm>
                <a:off x="4342" y="65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5" name="Google Shape;2415;p26"/>
              <p:cNvSpPr/>
              <p:nvPr/>
            </p:nvSpPr>
            <p:spPr>
              <a:xfrm>
                <a:off x="4308" y="691"/>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6" name="Google Shape;2416;p26"/>
              <p:cNvSpPr/>
              <p:nvPr/>
            </p:nvSpPr>
            <p:spPr>
              <a:xfrm>
                <a:off x="4274" y="725"/>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7" name="Google Shape;2417;p26"/>
              <p:cNvSpPr/>
              <p:nvPr/>
            </p:nvSpPr>
            <p:spPr>
              <a:xfrm>
                <a:off x="4240" y="75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8" name="Google Shape;2418;p26"/>
              <p:cNvSpPr/>
              <p:nvPr/>
            </p:nvSpPr>
            <p:spPr>
              <a:xfrm>
                <a:off x="4206" y="793"/>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9" name="Google Shape;2419;p26"/>
              <p:cNvSpPr/>
              <p:nvPr/>
            </p:nvSpPr>
            <p:spPr>
              <a:xfrm>
                <a:off x="4173" y="827"/>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0" name="Google Shape;2420;p26"/>
              <p:cNvSpPr/>
              <p:nvPr/>
            </p:nvSpPr>
            <p:spPr>
              <a:xfrm>
                <a:off x="4139" y="861"/>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1" name="Google Shape;2421;p26"/>
              <p:cNvSpPr/>
              <p:nvPr/>
            </p:nvSpPr>
            <p:spPr>
              <a:xfrm>
                <a:off x="4105" y="894"/>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2" name="Google Shape;2422;p26"/>
              <p:cNvSpPr/>
              <p:nvPr/>
            </p:nvSpPr>
            <p:spPr>
              <a:xfrm>
                <a:off x="4072" y="92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3" name="Google Shape;2423;p26"/>
              <p:cNvSpPr/>
              <p:nvPr/>
            </p:nvSpPr>
            <p:spPr>
              <a:xfrm>
                <a:off x="4038" y="96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4" name="Google Shape;2424;p26"/>
              <p:cNvSpPr/>
              <p:nvPr/>
            </p:nvSpPr>
            <p:spPr>
              <a:xfrm>
                <a:off x="4003" y="99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5" name="Google Shape;2425;p26"/>
              <p:cNvSpPr/>
              <p:nvPr/>
            </p:nvSpPr>
            <p:spPr>
              <a:xfrm>
                <a:off x="3970" y="1030"/>
                <a:ext cx="22"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6" name="Google Shape;2426;p26"/>
              <p:cNvSpPr/>
              <p:nvPr/>
            </p:nvSpPr>
            <p:spPr>
              <a:xfrm>
                <a:off x="3936" y="1064"/>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7" name="Google Shape;2427;p26"/>
              <p:cNvSpPr/>
              <p:nvPr/>
            </p:nvSpPr>
            <p:spPr>
              <a:xfrm>
                <a:off x="3902" y="1097"/>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8" name="Google Shape;2428;p26"/>
              <p:cNvSpPr/>
              <p:nvPr/>
            </p:nvSpPr>
            <p:spPr>
              <a:xfrm>
                <a:off x="3868" y="1131"/>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9" name="Google Shape;2429;p26"/>
              <p:cNvSpPr/>
              <p:nvPr/>
            </p:nvSpPr>
            <p:spPr>
              <a:xfrm>
                <a:off x="4483" y="46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0" name="Google Shape;2430;p26"/>
              <p:cNvSpPr/>
              <p:nvPr/>
            </p:nvSpPr>
            <p:spPr>
              <a:xfrm>
                <a:off x="4450" y="495"/>
                <a:ext cx="22"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1" name="Google Shape;2431;p26"/>
              <p:cNvSpPr/>
              <p:nvPr/>
            </p:nvSpPr>
            <p:spPr>
              <a:xfrm>
                <a:off x="4416" y="528"/>
                <a:ext cx="22"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2" name="Google Shape;2432;p26"/>
              <p:cNvSpPr/>
              <p:nvPr/>
            </p:nvSpPr>
            <p:spPr>
              <a:xfrm>
                <a:off x="4382" y="562"/>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3" name="Google Shape;2433;p26"/>
              <p:cNvSpPr/>
              <p:nvPr/>
            </p:nvSpPr>
            <p:spPr>
              <a:xfrm>
                <a:off x="4348" y="596"/>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4" name="Google Shape;2434;p26"/>
              <p:cNvSpPr/>
              <p:nvPr/>
            </p:nvSpPr>
            <p:spPr>
              <a:xfrm>
                <a:off x="4314" y="630"/>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5" name="Google Shape;2435;p26"/>
              <p:cNvSpPr/>
              <p:nvPr/>
            </p:nvSpPr>
            <p:spPr>
              <a:xfrm>
                <a:off x="4280" y="66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6" name="Google Shape;2436;p26"/>
              <p:cNvSpPr/>
              <p:nvPr/>
            </p:nvSpPr>
            <p:spPr>
              <a:xfrm>
                <a:off x="4246" y="698"/>
                <a:ext cx="23"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7" name="Google Shape;2437;p26"/>
              <p:cNvSpPr/>
              <p:nvPr/>
            </p:nvSpPr>
            <p:spPr>
              <a:xfrm>
                <a:off x="4214" y="73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8" name="Google Shape;2438;p26"/>
              <p:cNvSpPr/>
              <p:nvPr/>
            </p:nvSpPr>
            <p:spPr>
              <a:xfrm>
                <a:off x="4179" y="76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9" name="Google Shape;2439;p26"/>
              <p:cNvSpPr/>
              <p:nvPr/>
            </p:nvSpPr>
            <p:spPr>
              <a:xfrm>
                <a:off x="4145" y="79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0" name="Google Shape;2440;p26"/>
              <p:cNvSpPr/>
              <p:nvPr/>
            </p:nvSpPr>
            <p:spPr>
              <a:xfrm>
                <a:off x="4111" y="83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1" name="Google Shape;2441;p26"/>
              <p:cNvSpPr/>
              <p:nvPr/>
            </p:nvSpPr>
            <p:spPr>
              <a:xfrm>
                <a:off x="4077" y="867"/>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2" name="Google Shape;2442;p26"/>
              <p:cNvSpPr/>
              <p:nvPr/>
            </p:nvSpPr>
            <p:spPr>
              <a:xfrm>
                <a:off x="4043" y="90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3" name="Google Shape;2443;p26"/>
              <p:cNvSpPr/>
              <p:nvPr/>
            </p:nvSpPr>
            <p:spPr>
              <a:xfrm>
                <a:off x="4011" y="93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4" name="Google Shape;2444;p26"/>
              <p:cNvSpPr/>
              <p:nvPr/>
            </p:nvSpPr>
            <p:spPr>
              <a:xfrm>
                <a:off x="3976" y="968"/>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5" name="Google Shape;2445;p26"/>
              <p:cNvSpPr/>
              <p:nvPr/>
            </p:nvSpPr>
            <p:spPr>
              <a:xfrm>
                <a:off x="3942" y="1002"/>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6" name="Google Shape;2446;p26"/>
              <p:cNvSpPr/>
              <p:nvPr/>
            </p:nvSpPr>
            <p:spPr>
              <a:xfrm>
                <a:off x="3908" y="103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7" name="Google Shape;2447;p26"/>
              <p:cNvSpPr/>
              <p:nvPr/>
            </p:nvSpPr>
            <p:spPr>
              <a:xfrm>
                <a:off x="3874" y="107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8" name="Google Shape;2448;p26"/>
              <p:cNvSpPr/>
              <p:nvPr/>
            </p:nvSpPr>
            <p:spPr>
              <a:xfrm>
                <a:off x="3840" y="1104"/>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9" name="Google Shape;2449;p26"/>
              <p:cNvSpPr/>
              <p:nvPr/>
            </p:nvSpPr>
            <p:spPr>
              <a:xfrm>
                <a:off x="4457" y="43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0" name="Google Shape;2450;p26"/>
              <p:cNvSpPr/>
              <p:nvPr/>
            </p:nvSpPr>
            <p:spPr>
              <a:xfrm>
                <a:off x="4423" y="46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1" name="Google Shape;2451;p26"/>
              <p:cNvSpPr/>
              <p:nvPr/>
            </p:nvSpPr>
            <p:spPr>
              <a:xfrm>
                <a:off x="4388" y="50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2" name="Google Shape;2452;p26"/>
              <p:cNvSpPr/>
              <p:nvPr/>
            </p:nvSpPr>
            <p:spPr>
              <a:xfrm>
                <a:off x="4354" y="535"/>
                <a:ext cx="23" cy="22"/>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3" name="Google Shape;2453;p26"/>
              <p:cNvSpPr/>
              <p:nvPr/>
            </p:nvSpPr>
            <p:spPr>
              <a:xfrm>
                <a:off x="4320" y="568"/>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4" name="Google Shape;2454;p26"/>
              <p:cNvSpPr/>
              <p:nvPr/>
            </p:nvSpPr>
            <p:spPr>
              <a:xfrm>
                <a:off x="4287" y="602"/>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5" name="Google Shape;2455;p26"/>
              <p:cNvSpPr/>
              <p:nvPr/>
            </p:nvSpPr>
            <p:spPr>
              <a:xfrm>
                <a:off x="4253" y="63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6" name="Google Shape;2456;p26"/>
              <p:cNvSpPr/>
              <p:nvPr/>
            </p:nvSpPr>
            <p:spPr>
              <a:xfrm>
                <a:off x="4219" y="670"/>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7" name="Google Shape;2457;p26"/>
              <p:cNvSpPr/>
              <p:nvPr/>
            </p:nvSpPr>
            <p:spPr>
              <a:xfrm>
                <a:off x="4185" y="70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8" name="Google Shape;2458;p26"/>
              <p:cNvSpPr/>
              <p:nvPr/>
            </p:nvSpPr>
            <p:spPr>
              <a:xfrm>
                <a:off x="4151" y="738"/>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9" name="Google Shape;2459;p26"/>
              <p:cNvSpPr/>
              <p:nvPr/>
            </p:nvSpPr>
            <p:spPr>
              <a:xfrm>
                <a:off x="4117" y="771"/>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0" name="Google Shape;2460;p26"/>
              <p:cNvSpPr/>
              <p:nvPr/>
            </p:nvSpPr>
            <p:spPr>
              <a:xfrm>
                <a:off x="4084" y="805"/>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1" name="Google Shape;2461;p26"/>
              <p:cNvSpPr/>
              <p:nvPr/>
            </p:nvSpPr>
            <p:spPr>
              <a:xfrm>
                <a:off x="4050" y="839"/>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2" name="Google Shape;2462;p26"/>
              <p:cNvSpPr/>
              <p:nvPr/>
            </p:nvSpPr>
            <p:spPr>
              <a:xfrm>
                <a:off x="4016" y="873"/>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3" name="Google Shape;2463;p26"/>
              <p:cNvSpPr/>
              <p:nvPr/>
            </p:nvSpPr>
            <p:spPr>
              <a:xfrm>
                <a:off x="3982" y="90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4" name="Google Shape;2464;p26"/>
              <p:cNvSpPr/>
              <p:nvPr/>
            </p:nvSpPr>
            <p:spPr>
              <a:xfrm>
                <a:off x="3948" y="941"/>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5" name="Google Shape;2465;p26"/>
              <p:cNvSpPr/>
              <p:nvPr/>
            </p:nvSpPr>
            <p:spPr>
              <a:xfrm>
                <a:off x="3915" y="976"/>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6" name="Google Shape;2466;p26"/>
              <p:cNvSpPr/>
              <p:nvPr/>
            </p:nvSpPr>
            <p:spPr>
              <a:xfrm>
                <a:off x="3882" y="100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7" name="Google Shape;2467;p26"/>
              <p:cNvSpPr/>
              <p:nvPr/>
            </p:nvSpPr>
            <p:spPr>
              <a:xfrm>
                <a:off x="3847" y="1042"/>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8" name="Google Shape;2468;p26"/>
              <p:cNvSpPr/>
              <p:nvPr/>
            </p:nvSpPr>
            <p:spPr>
              <a:xfrm>
                <a:off x="3813" y="107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9" name="Google Shape;2469;p26"/>
              <p:cNvSpPr/>
              <p:nvPr/>
            </p:nvSpPr>
            <p:spPr>
              <a:xfrm>
                <a:off x="4429" y="40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0" name="Google Shape;2470;p26"/>
              <p:cNvSpPr/>
              <p:nvPr/>
            </p:nvSpPr>
            <p:spPr>
              <a:xfrm>
                <a:off x="4394" y="43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1" name="Google Shape;2471;p26"/>
              <p:cNvSpPr/>
              <p:nvPr/>
            </p:nvSpPr>
            <p:spPr>
              <a:xfrm>
                <a:off x="4360" y="47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2" name="Google Shape;2472;p26"/>
              <p:cNvSpPr/>
              <p:nvPr/>
            </p:nvSpPr>
            <p:spPr>
              <a:xfrm>
                <a:off x="4327" y="507"/>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3" name="Google Shape;2473;p26"/>
              <p:cNvSpPr/>
              <p:nvPr/>
            </p:nvSpPr>
            <p:spPr>
              <a:xfrm>
                <a:off x="4293" y="541"/>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4" name="Google Shape;2474;p26"/>
              <p:cNvSpPr/>
              <p:nvPr/>
            </p:nvSpPr>
            <p:spPr>
              <a:xfrm>
                <a:off x="4259" y="575"/>
                <a:ext cx="23" cy="22"/>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5" name="Google Shape;2475;p26"/>
              <p:cNvSpPr/>
              <p:nvPr/>
            </p:nvSpPr>
            <p:spPr>
              <a:xfrm>
                <a:off x="4225" y="609"/>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6" name="Google Shape;2476;p26"/>
              <p:cNvSpPr/>
              <p:nvPr/>
            </p:nvSpPr>
            <p:spPr>
              <a:xfrm>
                <a:off x="4191" y="64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7" name="Google Shape;2477;p26"/>
              <p:cNvSpPr/>
              <p:nvPr/>
            </p:nvSpPr>
            <p:spPr>
              <a:xfrm>
                <a:off x="4157" y="67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8" name="Google Shape;2478;p26"/>
              <p:cNvSpPr/>
              <p:nvPr/>
            </p:nvSpPr>
            <p:spPr>
              <a:xfrm>
                <a:off x="4124" y="710"/>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9" name="Google Shape;2479;p26"/>
              <p:cNvSpPr/>
              <p:nvPr/>
            </p:nvSpPr>
            <p:spPr>
              <a:xfrm>
                <a:off x="4090" y="74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0" name="Google Shape;2480;p26"/>
              <p:cNvSpPr/>
              <p:nvPr/>
            </p:nvSpPr>
            <p:spPr>
              <a:xfrm>
                <a:off x="4056" y="77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1" name="Google Shape;2481;p26"/>
              <p:cNvSpPr/>
              <p:nvPr/>
            </p:nvSpPr>
            <p:spPr>
              <a:xfrm>
                <a:off x="4022" y="812"/>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2" name="Google Shape;2482;p26"/>
              <p:cNvSpPr/>
              <p:nvPr/>
            </p:nvSpPr>
            <p:spPr>
              <a:xfrm>
                <a:off x="3988" y="845"/>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3" name="Google Shape;2483;p26"/>
              <p:cNvSpPr/>
              <p:nvPr/>
            </p:nvSpPr>
            <p:spPr>
              <a:xfrm>
                <a:off x="3954" y="87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4" name="Google Shape;2484;p26"/>
              <p:cNvSpPr/>
              <p:nvPr/>
            </p:nvSpPr>
            <p:spPr>
              <a:xfrm>
                <a:off x="3921" y="913"/>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5" name="Google Shape;2485;p26"/>
              <p:cNvSpPr/>
              <p:nvPr/>
            </p:nvSpPr>
            <p:spPr>
              <a:xfrm>
                <a:off x="3888" y="94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6" name="Google Shape;2486;p26"/>
              <p:cNvSpPr/>
              <p:nvPr/>
            </p:nvSpPr>
            <p:spPr>
              <a:xfrm>
                <a:off x="3854" y="982"/>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7" name="Google Shape;2487;p26"/>
              <p:cNvSpPr/>
              <p:nvPr/>
            </p:nvSpPr>
            <p:spPr>
              <a:xfrm>
                <a:off x="3819" y="1015"/>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8" name="Google Shape;2488;p26"/>
              <p:cNvSpPr/>
              <p:nvPr/>
            </p:nvSpPr>
            <p:spPr>
              <a:xfrm>
                <a:off x="3785" y="104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9" name="Google Shape;2489;p26"/>
              <p:cNvSpPr/>
              <p:nvPr/>
            </p:nvSpPr>
            <p:spPr>
              <a:xfrm>
                <a:off x="4401" y="378"/>
                <a:ext cx="22"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0" name="Google Shape;2490;p26"/>
              <p:cNvSpPr/>
              <p:nvPr/>
            </p:nvSpPr>
            <p:spPr>
              <a:xfrm>
                <a:off x="4367" y="41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1" name="Google Shape;2491;p26"/>
              <p:cNvSpPr/>
              <p:nvPr/>
            </p:nvSpPr>
            <p:spPr>
              <a:xfrm>
                <a:off x="4334" y="447"/>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2" name="Google Shape;2492;p26"/>
              <p:cNvSpPr/>
              <p:nvPr/>
            </p:nvSpPr>
            <p:spPr>
              <a:xfrm>
                <a:off x="4300" y="48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3" name="Google Shape;2493;p26"/>
              <p:cNvSpPr/>
              <p:nvPr/>
            </p:nvSpPr>
            <p:spPr>
              <a:xfrm>
                <a:off x="4265" y="513"/>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4" name="Google Shape;2494;p26"/>
              <p:cNvSpPr/>
              <p:nvPr/>
            </p:nvSpPr>
            <p:spPr>
              <a:xfrm>
                <a:off x="4231" y="54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5" name="Google Shape;2495;p26"/>
              <p:cNvSpPr/>
              <p:nvPr/>
            </p:nvSpPr>
            <p:spPr>
              <a:xfrm>
                <a:off x="4198" y="581"/>
                <a:ext cx="22"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6" name="Google Shape;2496;p26"/>
              <p:cNvSpPr/>
              <p:nvPr/>
            </p:nvSpPr>
            <p:spPr>
              <a:xfrm>
                <a:off x="4164" y="615"/>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7" name="Google Shape;2497;p26"/>
              <p:cNvSpPr/>
              <p:nvPr/>
            </p:nvSpPr>
            <p:spPr>
              <a:xfrm>
                <a:off x="4130" y="649"/>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8" name="Google Shape;2498;p26"/>
              <p:cNvSpPr/>
              <p:nvPr/>
            </p:nvSpPr>
            <p:spPr>
              <a:xfrm>
                <a:off x="4097" y="68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9" name="Google Shape;2499;p26"/>
              <p:cNvSpPr/>
              <p:nvPr/>
            </p:nvSpPr>
            <p:spPr>
              <a:xfrm>
                <a:off x="4062" y="71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0" name="Google Shape;2500;p26"/>
              <p:cNvSpPr/>
              <p:nvPr/>
            </p:nvSpPr>
            <p:spPr>
              <a:xfrm>
                <a:off x="4028" y="750"/>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1" name="Google Shape;2501;p26"/>
              <p:cNvSpPr/>
              <p:nvPr/>
            </p:nvSpPr>
            <p:spPr>
              <a:xfrm>
                <a:off x="3994" y="78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2" name="Google Shape;2502;p26"/>
              <p:cNvSpPr/>
              <p:nvPr/>
            </p:nvSpPr>
            <p:spPr>
              <a:xfrm>
                <a:off x="3961" y="818"/>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3" name="Google Shape;2503;p26"/>
              <p:cNvSpPr/>
              <p:nvPr/>
            </p:nvSpPr>
            <p:spPr>
              <a:xfrm>
                <a:off x="3927" y="852"/>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4" name="Google Shape;2504;p26"/>
              <p:cNvSpPr/>
              <p:nvPr/>
            </p:nvSpPr>
            <p:spPr>
              <a:xfrm>
                <a:off x="3893" y="885"/>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5" name="Google Shape;2505;p26"/>
              <p:cNvSpPr/>
              <p:nvPr/>
            </p:nvSpPr>
            <p:spPr>
              <a:xfrm>
                <a:off x="3859" y="919"/>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6" name="Google Shape;2506;p26"/>
              <p:cNvSpPr/>
              <p:nvPr/>
            </p:nvSpPr>
            <p:spPr>
              <a:xfrm>
                <a:off x="3825" y="953"/>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7" name="Google Shape;2507;p26"/>
              <p:cNvSpPr/>
              <p:nvPr/>
            </p:nvSpPr>
            <p:spPr>
              <a:xfrm>
                <a:off x="3791" y="98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8" name="Google Shape;2508;p26"/>
              <p:cNvSpPr/>
              <p:nvPr/>
            </p:nvSpPr>
            <p:spPr>
              <a:xfrm>
                <a:off x="3759" y="102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9" name="Google Shape;2509;p26"/>
              <p:cNvSpPr/>
              <p:nvPr/>
            </p:nvSpPr>
            <p:spPr>
              <a:xfrm>
                <a:off x="4373" y="35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0" name="Google Shape;2510;p26"/>
              <p:cNvSpPr/>
              <p:nvPr/>
            </p:nvSpPr>
            <p:spPr>
              <a:xfrm>
                <a:off x="4339" y="38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1" name="Google Shape;2511;p26"/>
              <p:cNvSpPr/>
              <p:nvPr/>
            </p:nvSpPr>
            <p:spPr>
              <a:xfrm>
                <a:off x="4306" y="41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2" name="Google Shape;2512;p26"/>
              <p:cNvSpPr/>
              <p:nvPr/>
            </p:nvSpPr>
            <p:spPr>
              <a:xfrm>
                <a:off x="4272" y="45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3" name="Google Shape;2513;p26"/>
              <p:cNvSpPr/>
              <p:nvPr/>
            </p:nvSpPr>
            <p:spPr>
              <a:xfrm>
                <a:off x="4238" y="486"/>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4" name="Google Shape;2514;p26"/>
              <p:cNvSpPr/>
              <p:nvPr/>
            </p:nvSpPr>
            <p:spPr>
              <a:xfrm>
                <a:off x="4204" y="51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5" name="Google Shape;2515;p26"/>
              <p:cNvSpPr/>
              <p:nvPr/>
            </p:nvSpPr>
            <p:spPr>
              <a:xfrm>
                <a:off x="4170" y="553"/>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6" name="Google Shape;2516;p26"/>
              <p:cNvSpPr/>
              <p:nvPr/>
            </p:nvSpPr>
            <p:spPr>
              <a:xfrm>
                <a:off x="4136" y="58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7" name="Google Shape;2517;p26"/>
              <p:cNvSpPr/>
              <p:nvPr/>
            </p:nvSpPr>
            <p:spPr>
              <a:xfrm>
                <a:off x="4102" y="62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8" name="Google Shape;2518;p26"/>
              <p:cNvSpPr/>
              <p:nvPr/>
            </p:nvSpPr>
            <p:spPr>
              <a:xfrm>
                <a:off x="4068" y="65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9" name="Google Shape;2519;p26"/>
              <p:cNvSpPr/>
              <p:nvPr/>
            </p:nvSpPr>
            <p:spPr>
              <a:xfrm>
                <a:off x="4035" y="689"/>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0" name="Google Shape;2520;p26"/>
              <p:cNvSpPr/>
              <p:nvPr/>
            </p:nvSpPr>
            <p:spPr>
              <a:xfrm>
                <a:off x="4001" y="722"/>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1" name="Google Shape;2521;p26"/>
              <p:cNvSpPr/>
              <p:nvPr/>
            </p:nvSpPr>
            <p:spPr>
              <a:xfrm>
                <a:off x="3967" y="756"/>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2" name="Google Shape;2522;p26"/>
              <p:cNvSpPr/>
              <p:nvPr/>
            </p:nvSpPr>
            <p:spPr>
              <a:xfrm>
                <a:off x="3933" y="79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3" name="Google Shape;2523;p26"/>
              <p:cNvSpPr/>
              <p:nvPr/>
            </p:nvSpPr>
            <p:spPr>
              <a:xfrm>
                <a:off x="3899" y="824"/>
                <a:ext cx="23" cy="2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4" name="Google Shape;2524;p26"/>
              <p:cNvSpPr/>
              <p:nvPr/>
            </p:nvSpPr>
            <p:spPr>
              <a:xfrm>
                <a:off x="3865" y="85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5" name="Google Shape;2525;p26"/>
              <p:cNvSpPr/>
              <p:nvPr/>
            </p:nvSpPr>
            <p:spPr>
              <a:xfrm>
                <a:off x="3832" y="892"/>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6" name="Google Shape;2526;p26"/>
              <p:cNvSpPr/>
              <p:nvPr/>
            </p:nvSpPr>
            <p:spPr>
              <a:xfrm>
                <a:off x="3798" y="926"/>
                <a:ext cx="23" cy="22"/>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7" name="Google Shape;2527;p26"/>
              <p:cNvSpPr/>
              <p:nvPr/>
            </p:nvSpPr>
            <p:spPr>
              <a:xfrm>
                <a:off x="3764" y="959"/>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8" name="Google Shape;2528;p26"/>
              <p:cNvSpPr/>
              <p:nvPr/>
            </p:nvSpPr>
            <p:spPr>
              <a:xfrm>
                <a:off x="3731" y="99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9" name="Google Shape;2529;p26"/>
              <p:cNvSpPr/>
              <p:nvPr/>
            </p:nvSpPr>
            <p:spPr>
              <a:xfrm>
                <a:off x="4345" y="323"/>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0" name="Google Shape;2530;p26"/>
              <p:cNvSpPr/>
              <p:nvPr/>
            </p:nvSpPr>
            <p:spPr>
              <a:xfrm>
                <a:off x="4311" y="35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1" name="Google Shape;2531;p26"/>
              <p:cNvSpPr/>
              <p:nvPr/>
            </p:nvSpPr>
            <p:spPr>
              <a:xfrm>
                <a:off x="4278" y="390"/>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2" name="Google Shape;2532;p26"/>
              <p:cNvSpPr/>
              <p:nvPr/>
            </p:nvSpPr>
            <p:spPr>
              <a:xfrm>
                <a:off x="4244" y="42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3" name="Google Shape;2533;p26"/>
              <p:cNvSpPr/>
              <p:nvPr/>
            </p:nvSpPr>
            <p:spPr>
              <a:xfrm>
                <a:off x="4210" y="458"/>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4" name="Google Shape;2534;p26"/>
              <p:cNvSpPr/>
              <p:nvPr/>
            </p:nvSpPr>
            <p:spPr>
              <a:xfrm>
                <a:off x="4177" y="49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5" name="Google Shape;2535;p26"/>
              <p:cNvSpPr/>
              <p:nvPr/>
            </p:nvSpPr>
            <p:spPr>
              <a:xfrm>
                <a:off x="4142" y="526"/>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6" name="Google Shape;2536;p26"/>
              <p:cNvSpPr/>
              <p:nvPr/>
            </p:nvSpPr>
            <p:spPr>
              <a:xfrm>
                <a:off x="4108" y="560"/>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7" name="Google Shape;2537;p26"/>
              <p:cNvSpPr/>
              <p:nvPr/>
            </p:nvSpPr>
            <p:spPr>
              <a:xfrm>
                <a:off x="4075" y="593"/>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8" name="Google Shape;2538;p26"/>
              <p:cNvSpPr/>
              <p:nvPr/>
            </p:nvSpPr>
            <p:spPr>
              <a:xfrm>
                <a:off x="4041" y="62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9" name="Google Shape;2539;p26"/>
              <p:cNvSpPr/>
              <p:nvPr/>
            </p:nvSpPr>
            <p:spPr>
              <a:xfrm>
                <a:off x="4007" y="661"/>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0" name="Google Shape;2540;p26"/>
              <p:cNvSpPr/>
              <p:nvPr/>
            </p:nvSpPr>
            <p:spPr>
              <a:xfrm>
                <a:off x="3974" y="69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1" name="Google Shape;2541;p26"/>
              <p:cNvSpPr/>
              <p:nvPr/>
            </p:nvSpPr>
            <p:spPr>
              <a:xfrm>
                <a:off x="3940" y="73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2" name="Google Shape;2542;p26"/>
              <p:cNvSpPr/>
              <p:nvPr/>
            </p:nvSpPr>
            <p:spPr>
              <a:xfrm>
                <a:off x="3905" y="763"/>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3" name="Google Shape;2543;p26"/>
              <p:cNvSpPr/>
              <p:nvPr/>
            </p:nvSpPr>
            <p:spPr>
              <a:xfrm>
                <a:off x="3872" y="796"/>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4" name="Google Shape;2544;p26"/>
              <p:cNvSpPr/>
              <p:nvPr/>
            </p:nvSpPr>
            <p:spPr>
              <a:xfrm>
                <a:off x="3838" y="830"/>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5" name="Google Shape;2545;p26"/>
              <p:cNvSpPr/>
              <p:nvPr/>
            </p:nvSpPr>
            <p:spPr>
              <a:xfrm>
                <a:off x="3804" y="864"/>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6" name="Google Shape;2546;p26"/>
              <p:cNvSpPr/>
              <p:nvPr/>
            </p:nvSpPr>
            <p:spPr>
              <a:xfrm>
                <a:off x="3770" y="898"/>
                <a:ext cx="23" cy="23"/>
              </a:xfrm>
              <a:custGeom>
                <a:avLst/>
                <a:gdLst/>
                <a:ahLst/>
                <a:cxnLst/>
                <a:rect l="l" t="t" r="r" b="b"/>
                <a:pathLst>
                  <a:path w="1094" h="1094" extrusionOk="0">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7" name="Google Shape;2547;p26"/>
              <p:cNvSpPr/>
              <p:nvPr/>
            </p:nvSpPr>
            <p:spPr>
              <a:xfrm>
                <a:off x="3736" y="932"/>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8" name="Google Shape;2548;p26"/>
              <p:cNvSpPr/>
              <p:nvPr/>
            </p:nvSpPr>
            <p:spPr>
              <a:xfrm>
                <a:off x="3702" y="966"/>
                <a:ext cx="23"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9" name="Google Shape;2549;p26"/>
              <p:cNvSpPr/>
              <p:nvPr/>
            </p:nvSpPr>
            <p:spPr>
              <a:xfrm>
                <a:off x="4318" y="29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0" name="Google Shape;2550;p26"/>
              <p:cNvSpPr/>
              <p:nvPr/>
            </p:nvSpPr>
            <p:spPr>
              <a:xfrm>
                <a:off x="4284" y="32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1" name="Google Shape;2551;p26"/>
              <p:cNvSpPr/>
              <p:nvPr/>
            </p:nvSpPr>
            <p:spPr>
              <a:xfrm>
                <a:off x="4250" y="36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2" name="Google Shape;2552;p26"/>
              <p:cNvSpPr/>
              <p:nvPr/>
            </p:nvSpPr>
            <p:spPr>
              <a:xfrm>
                <a:off x="4216" y="397"/>
                <a:ext cx="23" cy="22"/>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3" name="Google Shape;2553;p26"/>
              <p:cNvSpPr/>
              <p:nvPr/>
            </p:nvSpPr>
            <p:spPr>
              <a:xfrm>
                <a:off x="4182" y="430"/>
                <a:ext cx="23" cy="23"/>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4" name="Google Shape;2554;p26"/>
              <p:cNvSpPr/>
              <p:nvPr/>
            </p:nvSpPr>
            <p:spPr>
              <a:xfrm>
                <a:off x="4150" y="46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5" name="Google Shape;2555;p26"/>
              <p:cNvSpPr/>
              <p:nvPr/>
            </p:nvSpPr>
            <p:spPr>
              <a:xfrm>
                <a:off x="4116" y="49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6" name="Google Shape;2556;p26"/>
              <p:cNvSpPr/>
              <p:nvPr/>
            </p:nvSpPr>
            <p:spPr>
              <a:xfrm>
                <a:off x="4081" y="53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7" name="Google Shape;2557;p26"/>
              <p:cNvSpPr/>
              <p:nvPr/>
            </p:nvSpPr>
            <p:spPr>
              <a:xfrm>
                <a:off x="4047" y="56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58" name="Google Shape;2558;p26"/>
            <p:cNvSpPr/>
            <p:nvPr/>
          </p:nvSpPr>
          <p:spPr>
            <a:xfrm>
              <a:off x="5749665" y="952500"/>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9" name="Google Shape;2559;p26"/>
            <p:cNvSpPr/>
            <p:nvPr/>
          </p:nvSpPr>
          <p:spPr>
            <a:xfrm>
              <a:off x="5695690" y="1004888"/>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0" name="Google Shape;2560;p26"/>
            <p:cNvSpPr/>
            <p:nvPr/>
          </p:nvSpPr>
          <p:spPr>
            <a:xfrm>
              <a:off x="5643303" y="1058863"/>
              <a:ext cx="34925" cy="36513"/>
            </a:xfrm>
            <a:custGeom>
              <a:avLst/>
              <a:gdLst/>
              <a:ahLst/>
              <a:cxnLst/>
              <a:rect l="l" t="t" r="r" b="b"/>
              <a:pathLst>
                <a:path w="1094" h="1094" extrusionOk="0">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1" name="Google Shape;2561;p26"/>
            <p:cNvSpPr/>
            <p:nvPr/>
          </p:nvSpPr>
          <p:spPr>
            <a:xfrm>
              <a:off x="5589328" y="1112838"/>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2" name="Google Shape;2562;p26"/>
            <p:cNvSpPr/>
            <p:nvPr/>
          </p:nvSpPr>
          <p:spPr>
            <a:xfrm>
              <a:off x="5535353" y="1166813"/>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3" name="Google Shape;2563;p26"/>
            <p:cNvSpPr/>
            <p:nvPr/>
          </p:nvSpPr>
          <p:spPr>
            <a:xfrm>
              <a:off x="5481378" y="1220788"/>
              <a:ext cx="36513" cy="3651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4" name="Google Shape;2564;p26"/>
            <p:cNvSpPr/>
            <p:nvPr/>
          </p:nvSpPr>
          <p:spPr>
            <a:xfrm>
              <a:off x="5427403" y="1274763"/>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5" name="Google Shape;2565;p26"/>
            <p:cNvSpPr/>
            <p:nvPr/>
          </p:nvSpPr>
          <p:spPr>
            <a:xfrm>
              <a:off x="5373428" y="1327150"/>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6" name="Google Shape;2566;p26"/>
            <p:cNvSpPr/>
            <p:nvPr/>
          </p:nvSpPr>
          <p:spPr>
            <a:xfrm>
              <a:off x="5319453" y="1381125"/>
              <a:ext cx="36513" cy="3651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7" name="Google Shape;2567;p26"/>
            <p:cNvSpPr/>
            <p:nvPr/>
          </p:nvSpPr>
          <p:spPr>
            <a:xfrm>
              <a:off x="5267065" y="1435100"/>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8" name="Google Shape;2568;p26"/>
            <p:cNvSpPr/>
            <p:nvPr/>
          </p:nvSpPr>
          <p:spPr>
            <a:xfrm>
              <a:off x="5213090" y="1489075"/>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569"/>
        <p:cNvGrpSpPr/>
        <p:nvPr/>
      </p:nvGrpSpPr>
      <p:grpSpPr>
        <a:xfrm>
          <a:off x="0" y="0"/>
          <a:ext cx="0" cy="0"/>
          <a:chOff x="0" y="0"/>
          <a:chExt cx="0" cy="0"/>
        </a:xfrm>
      </p:grpSpPr>
      <p:sp>
        <p:nvSpPr>
          <p:cNvPr id="2570" name="Google Shape;25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1" name="Google Shape;25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572" name="Google Shape;2572;p27"/>
          <p:cNvGrpSpPr/>
          <p:nvPr/>
        </p:nvGrpSpPr>
        <p:grpSpPr>
          <a:xfrm>
            <a:off x="7927055" y="-813425"/>
            <a:ext cx="2105344" cy="2105344"/>
            <a:chOff x="478444" y="466725"/>
            <a:chExt cx="1592263" cy="1592263"/>
          </a:xfrm>
        </p:grpSpPr>
        <p:grpSp>
          <p:nvGrpSpPr>
            <p:cNvPr id="2573" name="Google Shape;2573;p27"/>
            <p:cNvGrpSpPr/>
            <p:nvPr/>
          </p:nvGrpSpPr>
          <p:grpSpPr>
            <a:xfrm>
              <a:off x="610206" y="466725"/>
              <a:ext cx="1460501" cy="1460500"/>
              <a:chOff x="1166" y="294"/>
              <a:chExt cx="920" cy="920"/>
            </a:xfrm>
          </p:grpSpPr>
          <p:sp>
            <p:nvSpPr>
              <p:cNvPr id="2574" name="Google Shape;2574;p27"/>
              <p:cNvSpPr/>
              <p:nvPr/>
            </p:nvSpPr>
            <p:spPr>
              <a:xfrm>
                <a:off x="1416" y="29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5" name="Google Shape;2575;p27"/>
              <p:cNvSpPr/>
              <p:nvPr/>
            </p:nvSpPr>
            <p:spPr>
              <a:xfrm>
                <a:off x="1450" y="32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6" name="Google Shape;2576;p27"/>
              <p:cNvSpPr/>
              <p:nvPr/>
            </p:nvSpPr>
            <p:spPr>
              <a:xfrm>
                <a:off x="1484" y="36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7" name="Google Shape;2577;p27"/>
              <p:cNvSpPr/>
              <p:nvPr/>
            </p:nvSpPr>
            <p:spPr>
              <a:xfrm>
                <a:off x="1518" y="396"/>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8" name="Google Shape;2578;p27"/>
              <p:cNvSpPr/>
              <p:nvPr/>
            </p:nvSpPr>
            <p:spPr>
              <a:xfrm>
                <a:off x="1552" y="43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9" name="Google Shape;2579;p27"/>
              <p:cNvSpPr/>
              <p:nvPr/>
            </p:nvSpPr>
            <p:spPr>
              <a:xfrm>
                <a:off x="1586" y="46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0" name="Google Shape;2580;p27"/>
              <p:cNvSpPr/>
              <p:nvPr/>
            </p:nvSpPr>
            <p:spPr>
              <a:xfrm>
                <a:off x="1620" y="498"/>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1" name="Google Shape;2581;p27"/>
              <p:cNvSpPr/>
              <p:nvPr/>
            </p:nvSpPr>
            <p:spPr>
              <a:xfrm>
                <a:off x="1655" y="532"/>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2" name="Google Shape;2582;p27"/>
              <p:cNvSpPr/>
              <p:nvPr/>
            </p:nvSpPr>
            <p:spPr>
              <a:xfrm>
                <a:off x="1689" y="566"/>
                <a:ext cx="22"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3" name="Google Shape;2583;p27"/>
              <p:cNvSpPr/>
              <p:nvPr/>
            </p:nvSpPr>
            <p:spPr>
              <a:xfrm>
                <a:off x="1723" y="600"/>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4" name="Google Shape;2584;p27"/>
              <p:cNvSpPr/>
              <p:nvPr/>
            </p:nvSpPr>
            <p:spPr>
              <a:xfrm>
                <a:off x="1757" y="63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5" name="Google Shape;2585;p27"/>
              <p:cNvSpPr/>
              <p:nvPr/>
            </p:nvSpPr>
            <p:spPr>
              <a:xfrm>
                <a:off x="1791" y="66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6" name="Google Shape;2586;p27"/>
              <p:cNvSpPr/>
              <p:nvPr/>
            </p:nvSpPr>
            <p:spPr>
              <a:xfrm>
                <a:off x="1825" y="702"/>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7" name="Google Shape;2587;p27"/>
              <p:cNvSpPr/>
              <p:nvPr/>
            </p:nvSpPr>
            <p:spPr>
              <a:xfrm>
                <a:off x="1859" y="73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8" name="Google Shape;2588;p27"/>
              <p:cNvSpPr/>
              <p:nvPr/>
            </p:nvSpPr>
            <p:spPr>
              <a:xfrm>
                <a:off x="1893" y="770"/>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9" name="Google Shape;2589;p27"/>
              <p:cNvSpPr/>
              <p:nvPr/>
            </p:nvSpPr>
            <p:spPr>
              <a:xfrm>
                <a:off x="1927" y="80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0" name="Google Shape;2590;p27"/>
              <p:cNvSpPr/>
              <p:nvPr/>
            </p:nvSpPr>
            <p:spPr>
              <a:xfrm>
                <a:off x="1961" y="839"/>
                <a:ext cx="23" cy="22"/>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1" name="Google Shape;2591;p27"/>
              <p:cNvSpPr/>
              <p:nvPr/>
            </p:nvSpPr>
            <p:spPr>
              <a:xfrm>
                <a:off x="1995" y="87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2" name="Google Shape;2592;p27"/>
              <p:cNvSpPr/>
              <p:nvPr/>
            </p:nvSpPr>
            <p:spPr>
              <a:xfrm>
                <a:off x="2029" y="907"/>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3" name="Google Shape;2593;p27"/>
              <p:cNvSpPr/>
              <p:nvPr/>
            </p:nvSpPr>
            <p:spPr>
              <a:xfrm>
                <a:off x="2063" y="941"/>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4" name="Google Shape;2594;p27"/>
              <p:cNvSpPr/>
              <p:nvPr/>
            </p:nvSpPr>
            <p:spPr>
              <a:xfrm>
                <a:off x="1388" y="32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5" name="Google Shape;2595;p27"/>
              <p:cNvSpPr/>
              <p:nvPr/>
            </p:nvSpPr>
            <p:spPr>
              <a:xfrm>
                <a:off x="1423" y="357"/>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6" name="Google Shape;2596;p27"/>
              <p:cNvSpPr/>
              <p:nvPr/>
            </p:nvSpPr>
            <p:spPr>
              <a:xfrm>
                <a:off x="1458" y="391"/>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7" name="Google Shape;2597;p27"/>
              <p:cNvSpPr/>
              <p:nvPr/>
            </p:nvSpPr>
            <p:spPr>
              <a:xfrm>
                <a:off x="1491" y="424"/>
                <a:ext cx="22"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8" name="Google Shape;2598;p27"/>
              <p:cNvSpPr/>
              <p:nvPr/>
            </p:nvSpPr>
            <p:spPr>
              <a:xfrm>
                <a:off x="1525" y="45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9" name="Google Shape;2599;p27"/>
              <p:cNvSpPr/>
              <p:nvPr/>
            </p:nvSpPr>
            <p:spPr>
              <a:xfrm>
                <a:off x="1559" y="492"/>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0" name="Google Shape;2600;p27"/>
              <p:cNvSpPr/>
              <p:nvPr/>
            </p:nvSpPr>
            <p:spPr>
              <a:xfrm>
                <a:off x="1593" y="526"/>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1" name="Google Shape;2601;p27"/>
              <p:cNvSpPr/>
              <p:nvPr/>
            </p:nvSpPr>
            <p:spPr>
              <a:xfrm>
                <a:off x="1627" y="560"/>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2" name="Google Shape;2602;p27"/>
              <p:cNvSpPr/>
              <p:nvPr/>
            </p:nvSpPr>
            <p:spPr>
              <a:xfrm>
                <a:off x="1661" y="594"/>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3" name="Google Shape;2603;p27"/>
              <p:cNvSpPr/>
              <p:nvPr/>
            </p:nvSpPr>
            <p:spPr>
              <a:xfrm>
                <a:off x="1695" y="628"/>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4" name="Google Shape;2604;p27"/>
              <p:cNvSpPr/>
              <p:nvPr/>
            </p:nvSpPr>
            <p:spPr>
              <a:xfrm>
                <a:off x="1729" y="662"/>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5" name="Google Shape;2605;p27"/>
              <p:cNvSpPr/>
              <p:nvPr/>
            </p:nvSpPr>
            <p:spPr>
              <a:xfrm>
                <a:off x="1763" y="696"/>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6" name="Google Shape;2606;p27"/>
              <p:cNvSpPr/>
              <p:nvPr/>
            </p:nvSpPr>
            <p:spPr>
              <a:xfrm>
                <a:off x="1797" y="730"/>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7" name="Google Shape;2607;p27"/>
              <p:cNvSpPr/>
              <p:nvPr/>
            </p:nvSpPr>
            <p:spPr>
              <a:xfrm>
                <a:off x="1831" y="764"/>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8" name="Google Shape;2608;p27"/>
              <p:cNvSpPr/>
              <p:nvPr/>
            </p:nvSpPr>
            <p:spPr>
              <a:xfrm>
                <a:off x="1865" y="798"/>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9" name="Google Shape;2609;p27"/>
              <p:cNvSpPr/>
              <p:nvPr/>
            </p:nvSpPr>
            <p:spPr>
              <a:xfrm>
                <a:off x="1899" y="83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0" name="Google Shape;2610;p27"/>
              <p:cNvSpPr/>
              <p:nvPr/>
            </p:nvSpPr>
            <p:spPr>
              <a:xfrm>
                <a:off x="1933" y="866"/>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1" name="Google Shape;2611;p27"/>
              <p:cNvSpPr/>
              <p:nvPr/>
            </p:nvSpPr>
            <p:spPr>
              <a:xfrm>
                <a:off x="1967" y="900"/>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2" name="Google Shape;2612;p27"/>
              <p:cNvSpPr/>
              <p:nvPr/>
            </p:nvSpPr>
            <p:spPr>
              <a:xfrm>
                <a:off x="2001" y="934"/>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3" name="Google Shape;2613;p27"/>
              <p:cNvSpPr/>
              <p:nvPr/>
            </p:nvSpPr>
            <p:spPr>
              <a:xfrm>
                <a:off x="2035" y="96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4" name="Google Shape;2614;p27"/>
              <p:cNvSpPr/>
              <p:nvPr/>
            </p:nvSpPr>
            <p:spPr>
              <a:xfrm>
                <a:off x="1361" y="349"/>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5" name="Google Shape;2615;p27"/>
              <p:cNvSpPr/>
              <p:nvPr/>
            </p:nvSpPr>
            <p:spPr>
              <a:xfrm>
                <a:off x="1395" y="383"/>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6" name="Google Shape;2616;p27"/>
              <p:cNvSpPr/>
              <p:nvPr/>
            </p:nvSpPr>
            <p:spPr>
              <a:xfrm>
                <a:off x="1430" y="41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7" name="Google Shape;2617;p27"/>
              <p:cNvSpPr/>
              <p:nvPr/>
            </p:nvSpPr>
            <p:spPr>
              <a:xfrm>
                <a:off x="1463" y="451"/>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8" name="Google Shape;2618;p27"/>
              <p:cNvSpPr/>
              <p:nvPr/>
            </p:nvSpPr>
            <p:spPr>
              <a:xfrm>
                <a:off x="1497" y="486"/>
                <a:ext cx="23" cy="22"/>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9" name="Google Shape;2619;p27"/>
              <p:cNvSpPr/>
              <p:nvPr/>
            </p:nvSpPr>
            <p:spPr>
              <a:xfrm>
                <a:off x="1531" y="520"/>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0" name="Google Shape;2620;p27"/>
              <p:cNvSpPr/>
              <p:nvPr/>
            </p:nvSpPr>
            <p:spPr>
              <a:xfrm>
                <a:off x="1566" y="555"/>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1" name="Google Shape;2621;p27"/>
              <p:cNvSpPr/>
              <p:nvPr/>
            </p:nvSpPr>
            <p:spPr>
              <a:xfrm>
                <a:off x="1599" y="588"/>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2" name="Google Shape;2622;p27"/>
              <p:cNvSpPr/>
              <p:nvPr/>
            </p:nvSpPr>
            <p:spPr>
              <a:xfrm>
                <a:off x="1633" y="622"/>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3" name="Google Shape;2623;p27"/>
              <p:cNvSpPr/>
              <p:nvPr/>
            </p:nvSpPr>
            <p:spPr>
              <a:xfrm>
                <a:off x="1667" y="656"/>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4" name="Google Shape;2624;p27"/>
              <p:cNvSpPr/>
              <p:nvPr/>
            </p:nvSpPr>
            <p:spPr>
              <a:xfrm>
                <a:off x="1701" y="690"/>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5" name="Google Shape;2625;p27"/>
              <p:cNvSpPr/>
              <p:nvPr/>
            </p:nvSpPr>
            <p:spPr>
              <a:xfrm>
                <a:off x="1735" y="724"/>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6" name="Google Shape;2626;p27"/>
              <p:cNvSpPr/>
              <p:nvPr/>
            </p:nvSpPr>
            <p:spPr>
              <a:xfrm>
                <a:off x="1769" y="758"/>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7" name="Google Shape;2627;p27"/>
              <p:cNvSpPr/>
              <p:nvPr/>
            </p:nvSpPr>
            <p:spPr>
              <a:xfrm>
                <a:off x="1803" y="792"/>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8" name="Google Shape;2628;p27"/>
              <p:cNvSpPr/>
              <p:nvPr/>
            </p:nvSpPr>
            <p:spPr>
              <a:xfrm>
                <a:off x="1837" y="82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9" name="Google Shape;2629;p27"/>
              <p:cNvSpPr/>
              <p:nvPr/>
            </p:nvSpPr>
            <p:spPr>
              <a:xfrm>
                <a:off x="1871" y="860"/>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0" name="Google Shape;2630;p27"/>
              <p:cNvSpPr/>
              <p:nvPr/>
            </p:nvSpPr>
            <p:spPr>
              <a:xfrm>
                <a:off x="1905" y="894"/>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1" name="Google Shape;2631;p27"/>
              <p:cNvSpPr/>
              <p:nvPr/>
            </p:nvSpPr>
            <p:spPr>
              <a:xfrm>
                <a:off x="1939" y="928"/>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2" name="Google Shape;2632;p27"/>
              <p:cNvSpPr/>
              <p:nvPr/>
            </p:nvSpPr>
            <p:spPr>
              <a:xfrm>
                <a:off x="1973" y="962"/>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3" name="Google Shape;2633;p27"/>
              <p:cNvSpPr/>
              <p:nvPr/>
            </p:nvSpPr>
            <p:spPr>
              <a:xfrm>
                <a:off x="2007" y="996"/>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4" name="Google Shape;2634;p27"/>
              <p:cNvSpPr/>
              <p:nvPr/>
            </p:nvSpPr>
            <p:spPr>
              <a:xfrm>
                <a:off x="1333" y="37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5" name="Google Shape;2635;p27"/>
              <p:cNvSpPr/>
              <p:nvPr/>
            </p:nvSpPr>
            <p:spPr>
              <a:xfrm>
                <a:off x="1367" y="41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6" name="Google Shape;2636;p27"/>
              <p:cNvSpPr/>
              <p:nvPr/>
            </p:nvSpPr>
            <p:spPr>
              <a:xfrm>
                <a:off x="1401" y="445"/>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7" name="Google Shape;2637;p27"/>
              <p:cNvSpPr/>
              <p:nvPr/>
            </p:nvSpPr>
            <p:spPr>
              <a:xfrm>
                <a:off x="1435" y="47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8" name="Google Shape;2638;p27"/>
              <p:cNvSpPr/>
              <p:nvPr/>
            </p:nvSpPr>
            <p:spPr>
              <a:xfrm>
                <a:off x="1469" y="51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9" name="Google Shape;2639;p27"/>
              <p:cNvSpPr/>
              <p:nvPr/>
            </p:nvSpPr>
            <p:spPr>
              <a:xfrm>
                <a:off x="1503" y="547"/>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0" name="Google Shape;2640;p27"/>
              <p:cNvSpPr/>
              <p:nvPr/>
            </p:nvSpPr>
            <p:spPr>
              <a:xfrm>
                <a:off x="1537" y="581"/>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1" name="Google Shape;2641;p27"/>
              <p:cNvSpPr/>
              <p:nvPr/>
            </p:nvSpPr>
            <p:spPr>
              <a:xfrm>
                <a:off x="1571" y="615"/>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2" name="Google Shape;2642;p27"/>
              <p:cNvSpPr/>
              <p:nvPr/>
            </p:nvSpPr>
            <p:spPr>
              <a:xfrm>
                <a:off x="1605" y="649"/>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3" name="Google Shape;2643;p27"/>
              <p:cNvSpPr/>
              <p:nvPr/>
            </p:nvSpPr>
            <p:spPr>
              <a:xfrm>
                <a:off x="1639" y="684"/>
                <a:ext cx="23" cy="22"/>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4" name="Google Shape;2644;p27"/>
              <p:cNvSpPr/>
              <p:nvPr/>
            </p:nvSpPr>
            <p:spPr>
              <a:xfrm>
                <a:off x="1673" y="7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5" name="Google Shape;2645;p27"/>
              <p:cNvSpPr/>
              <p:nvPr/>
            </p:nvSpPr>
            <p:spPr>
              <a:xfrm>
                <a:off x="1707" y="752"/>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6" name="Google Shape;2646;p27"/>
              <p:cNvSpPr/>
              <p:nvPr/>
            </p:nvSpPr>
            <p:spPr>
              <a:xfrm>
                <a:off x="1741" y="786"/>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7" name="Google Shape;2647;p27"/>
              <p:cNvSpPr/>
              <p:nvPr/>
            </p:nvSpPr>
            <p:spPr>
              <a:xfrm>
                <a:off x="1775" y="82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8" name="Google Shape;2648;p27"/>
              <p:cNvSpPr/>
              <p:nvPr/>
            </p:nvSpPr>
            <p:spPr>
              <a:xfrm>
                <a:off x="1809" y="854"/>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9" name="Google Shape;2649;p27"/>
              <p:cNvSpPr/>
              <p:nvPr/>
            </p:nvSpPr>
            <p:spPr>
              <a:xfrm>
                <a:off x="1844" y="888"/>
                <a:ext cx="22"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0" name="Google Shape;2650;p27"/>
              <p:cNvSpPr/>
              <p:nvPr/>
            </p:nvSpPr>
            <p:spPr>
              <a:xfrm>
                <a:off x="1878" y="92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1" name="Google Shape;2651;p27"/>
              <p:cNvSpPr/>
              <p:nvPr/>
            </p:nvSpPr>
            <p:spPr>
              <a:xfrm>
                <a:off x="1912" y="95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2" name="Google Shape;2652;p27"/>
              <p:cNvSpPr/>
              <p:nvPr/>
            </p:nvSpPr>
            <p:spPr>
              <a:xfrm>
                <a:off x="1946" y="990"/>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3" name="Google Shape;2653;p27"/>
              <p:cNvSpPr/>
              <p:nvPr/>
            </p:nvSpPr>
            <p:spPr>
              <a:xfrm>
                <a:off x="1980" y="102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4" name="Google Shape;2654;p27"/>
              <p:cNvSpPr/>
              <p:nvPr/>
            </p:nvSpPr>
            <p:spPr>
              <a:xfrm>
                <a:off x="1305" y="405"/>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5" name="Google Shape;2655;p27"/>
              <p:cNvSpPr/>
              <p:nvPr/>
            </p:nvSpPr>
            <p:spPr>
              <a:xfrm>
                <a:off x="1339" y="439"/>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6" name="Google Shape;2656;p27"/>
              <p:cNvSpPr/>
              <p:nvPr/>
            </p:nvSpPr>
            <p:spPr>
              <a:xfrm>
                <a:off x="1373" y="473"/>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7" name="Google Shape;2657;p27"/>
              <p:cNvSpPr/>
              <p:nvPr/>
            </p:nvSpPr>
            <p:spPr>
              <a:xfrm>
                <a:off x="1407" y="50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8" name="Google Shape;2658;p27"/>
              <p:cNvSpPr/>
              <p:nvPr/>
            </p:nvSpPr>
            <p:spPr>
              <a:xfrm>
                <a:off x="1441" y="541"/>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9" name="Google Shape;2659;p27"/>
              <p:cNvSpPr/>
              <p:nvPr/>
            </p:nvSpPr>
            <p:spPr>
              <a:xfrm>
                <a:off x="1475" y="575"/>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0" name="Google Shape;2660;p27"/>
              <p:cNvSpPr/>
              <p:nvPr/>
            </p:nvSpPr>
            <p:spPr>
              <a:xfrm>
                <a:off x="1509" y="60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1" name="Google Shape;2661;p27"/>
              <p:cNvSpPr/>
              <p:nvPr/>
            </p:nvSpPr>
            <p:spPr>
              <a:xfrm>
                <a:off x="1543" y="643"/>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2" name="Google Shape;2662;p27"/>
              <p:cNvSpPr/>
              <p:nvPr/>
            </p:nvSpPr>
            <p:spPr>
              <a:xfrm>
                <a:off x="1577" y="677"/>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3" name="Google Shape;2663;p27"/>
              <p:cNvSpPr/>
              <p:nvPr/>
            </p:nvSpPr>
            <p:spPr>
              <a:xfrm>
                <a:off x="1611" y="71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4" name="Google Shape;2664;p27"/>
              <p:cNvSpPr/>
              <p:nvPr/>
            </p:nvSpPr>
            <p:spPr>
              <a:xfrm>
                <a:off x="1646" y="745"/>
                <a:ext cx="22"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5" name="Google Shape;2665;p27"/>
              <p:cNvSpPr/>
              <p:nvPr/>
            </p:nvSpPr>
            <p:spPr>
              <a:xfrm>
                <a:off x="1680" y="779"/>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6" name="Google Shape;2666;p27"/>
              <p:cNvSpPr/>
              <p:nvPr/>
            </p:nvSpPr>
            <p:spPr>
              <a:xfrm>
                <a:off x="1715" y="81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7" name="Google Shape;2667;p27"/>
              <p:cNvSpPr/>
              <p:nvPr/>
            </p:nvSpPr>
            <p:spPr>
              <a:xfrm>
                <a:off x="1749" y="84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8" name="Google Shape;2668;p27"/>
              <p:cNvSpPr/>
              <p:nvPr/>
            </p:nvSpPr>
            <p:spPr>
              <a:xfrm>
                <a:off x="1782" y="882"/>
                <a:ext cx="23" cy="22"/>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9" name="Google Shape;2669;p27"/>
              <p:cNvSpPr/>
              <p:nvPr/>
            </p:nvSpPr>
            <p:spPr>
              <a:xfrm>
                <a:off x="1816" y="9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0" name="Google Shape;2670;p27"/>
              <p:cNvSpPr/>
              <p:nvPr/>
            </p:nvSpPr>
            <p:spPr>
              <a:xfrm>
                <a:off x="1850" y="950"/>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1" name="Google Shape;2671;p27"/>
              <p:cNvSpPr/>
              <p:nvPr/>
            </p:nvSpPr>
            <p:spPr>
              <a:xfrm>
                <a:off x="1884" y="984"/>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2" name="Google Shape;2672;p27"/>
              <p:cNvSpPr/>
              <p:nvPr/>
            </p:nvSpPr>
            <p:spPr>
              <a:xfrm>
                <a:off x="1918" y="10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3" name="Google Shape;2673;p27"/>
              <p:cNvSpPr/>
              <p:nvPr/>
            </p:nvSpPr>
            <p:spPr>
              <a:xfrm>
                <a:off x="1952" y="1052"/>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4" name="Google Shape;2674;p27"/>
              <p:cNvSpPr/>
              <p:nvPr/>
            </p:nvSpPr>
            <p:spPr>
              <a:xfrm>
                <a:off x="1277" y="433"/>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5" name="Google Shape;2675;p27"/>
              <p:cNvSpPr/>
              <p:nvPr/>
            </p:nvSpPr>
            <p:spPr>
              <a:xfrm>
                <a:off x="1311" y="467"/>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6" name="Google Shape;2676;p27"/>
              <p:cNvSpPr/>
              <p:nvPr/>
            </p:nvSpPr>
            <p:spPr>
              <a:xfrm>
                <a:off x="1345" y="50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7" name="Google Shape;2677;p27"/>
              <p:cNvSpPr/>
              <p:nvPr/>
            </p:nvSpPr>
            <p:spPr>
              <a:xfrm>
                <a:off x="1380" y="5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8" name="Google Shape;2678;p27"/>
              <p:cNvSpPr/>
              <p:nvPr/>
            </p:nvSpPr>
            <p:spPr>
              <a:xfrm>
                <a:off x="1415" y="570"/>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9" name="Google Shape;2679;p27"/>
              <p:cNvSpPr/>
              <p:nvPr/>
            </p:nvSpPr>
            <p:spPr>
              <a:xfrm>
                <a:off x="1448" y="603"/>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0" name="Google Shape;2680;p27"/>
              <p:cNvSpPr/>
              <p:nvPr/>
            </p:nvSpPr>
            <p:spPr>
              <a:xfrm>
                <a:off x="1482" y="637"/>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1" name="Google Shape;2681;p27"/>
              <p:cNvSpPr/>
              <p:nvPr/>
            </p:nvSpPr>
            <p:spPr>
              <a:xfrm>
                <a:off x="1517" y="6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2" name="Google Shape;2682;p27"/>
              <p:cNvSpPr/>
              <p:nvPr/>
            </p:nvSpPr>
            <p:spPr>
              <a:xfrm>
                <a:off x="1551" y="7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3" name="Google Shape;2683;p27"/>
              <p:cNvSpPr/>
              <p:nvPr/>
            </p:nvSpPr>
            <p:spPr>
              <a:xfrm>
                <a:off x="1584" y="739"/>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4" name="Google Shape;2684;p27"/>
              <p:cNvSpPr/>
              <p:nvPr/>
            </p:nvSpPr>
            <p:spPr>
              <a:xfrm>
                <a:off x="1618" y="773"/>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5" name="Google Shape;2685;p27"/>
              <p:cNvSpPr/>
              <p:nvPr/>
            </p:nvSpPr>
            <p:spPr>
              <a:xfrm>
                <a:off x="1653" y="8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6" name="Google Shape;2686;p27"/>
              <p:cNvSpPr/>
              <p:nvPr/>
            </p:nvSpPr>
            <p:spPr>
              <a:xfrm>
                <a:off x="1687" y="84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7" name="Google Shape;2687;p27"/>
              <p:cNvSpPr/>
              <p:nvPr/>
            </p:nvSpPr>
            <p:spPr>
              <a:xfrm>
                <a:off x="1720" y="875"/>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8" name="Google Shape;2688;p27"/>
              <p:cNvSpPr/>
              <p:nvPr/>
            </p:nvSpPr>
            <p:spPr>
              <a:xfrm>
                <a:off x="1754" y="909"/>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9" name="Google Shape;2689;p27"/>
              <p:cNvSpPr/>
              <p:nvPr/>
            </p:nvSpPr>
            <p:spPr>
              <a:xfrm>
                <a:off x="1789" y="94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0" name="Google Shape;2690;p27"/>
              <p:cNvSpPr/>
              <p:nvPr/>
            </p:nvSpPr>
            <p:spPr>
              <a:xfrm>
                <a:off x="1823" y="97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1" name="Google Shape;2691;p27"/>
              <p:cNvSpPr/>
              <p:nvPr/>
            </p:nvSpPr>
            <p:spPr>
              <a:xfrm>
                <a:off x="1856" y="101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2" name="Google Shape;2692;p27"/>
              <p:cNvSpPr/>
              <p:nvPr/>
            </p:nvSpPr>
            <p:spPr>
              <a:xfrm>
                <a:off x="1890" y="1045"/>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3" name="Google Shape;2693;p27"/>
              <p:cNvSpPr/>
              <p:nvPr/>
            </p:nvSpPr>
            <p:spPr>
              <a:xfrm>
                <a:off x="1924" y="1080"/>
                <a:ext cx="23" cy="22"/>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4" name="Google Shape;2694;p27"/>
              <p:cNvSpPr/>
              <p:nvPr/>
            </p:nvSpPr>
            <p:spPr>
              <a:xfrm>
                <a:off x="1250" y="460"/>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5" name="Google Shape;2695;p27"/>
              <p:cNvSpPr/>
              <p:nvPr/>
            </p:nvSpPr>
            <p:spPr>
              <a:xfrm>
                <a:off x="1284" y="49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6" name="Google Shape;2696;p27"/>
              <p:cNvSpPr/>
              <p:nvPr/>
            </p:nvSpPr>
            <p:spPr>
              <a:xfrm>
                <a:off x="1318" y="529"/>
                <a:ext cx="23" cy="22"/>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7" name="Google Shape;2697;p27"/>
              <p:cNvSpPr/>
              <p:nvPr/>
            </p:nvSpPr>
            <p:spPr>
              <a:xfrm>
                <a:off x="1352" y="56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8" name="Google Shape;2698;p27"/>
              <p:cNvSpPr/>
              <p:nvPr/>
            </p:nvSpPr>
            <p:spPr>
              <a:xfrm>
                <a:off x="1386" y="59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9" name="Google Shape;2699;p27"/>
              <p:cNvSpPr/>
              <p:nvPr/>
            </p:nvSpPr>
            <p:spPr>
              <a:xfrm>
                <a:off x="1420" y="631"/>
                <a:ext cx="23" cy="23"/>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0" name="Google Shape;2700;p27"/>
              <p:cNvSpPr/>
              <p:nvPr/>
            </p:nvSpPr>
            <p:spPr>
              <a:xfrm>
                <a:off x="1454" y="665"/>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1" name="Google Shape;2701;p27"/>
              <p:cNvSpPr/>
              <p:nvPr/>
            </p:nvSpPr>
            <p:spPr>
              <a:xfrm>
                <a:off x="1489" y="7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2" name="Google Shape;2702;p27"/>
              <p:cNvSpPr/>
              <p:nvPr/>
            </p:nvSpPr>
            <p:spPr>
              <a:xfrm>
                <a:off x="1523" y="7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3" name="Google Shape;2703;p27"/>
              <p:cNvSpPr/>
              <p:nvPr/>
            </p:nvSpPr>
            <p:spPr>
              <a:xfrm>
                <a:off x="1556" y="767"/>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4" name="Google Shape;2704;p27"/>
              <p:cNvSpPr/>
              <p:nvPr/>
            </p:nvSpPr>
            <p:spPr>
              <a:xfrm>
                <a:off x="1590" y="80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5" name="Google Shape;2705;p27"/>
              <p:cNvSpPr/>
              <p:nvPr/>
            </p:nvSpPr>
            <p:spPr>
              <a:xfrm>
                <a:off x="1625" y="8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6" name="Google Shape;2706;p27"/>
              <p:cNvSpPr/>
              <p:nvPr/>
            </p:nvSpPr>
            <p:spPr>
              <a:xfrm>
                <a:off x="1659" y="87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7" name="Google Shape;2707;p27"/>
              <p:cNvSpPr/>
              <p:nvPr/>
            </p:nvSpPr>
            <p:spPr>
              <a:xfrm>
                <a:off x="1692" y="903"/>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8" name="Google Shape;2708;p27"/>
              <p:cNvSpPr/>
              <p:nvPr/>
            </p:nvSpPr>
            <p:spPr>
              <a:xfrm>
                <a:off x="1726" y="93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9" name="Google Shape;2709;p27"/>
              <p:cNvSpPr/>
              <p:nvPr/>
            </p:nvSpPr>
            <p:spPr>
              <a:xfrm>
                <a:off x="1761" y="9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0" name="Google Shape;2710;p27"/>
              <p:cNvSpPr/>
              <p:nvPr/>
            </p:nvSpPr>
            <p:spPr>
              <a:xfrm>
                <a:off x="1795" y="10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1" name="Google Shape;2711;p27"/>
              <p:cNvSpPr/>
              <p:nvPr/>
            </p:nvSpPr>
            <p:spPr>
              <a:xfrm>
                <a:off x="1828" y="103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2" name="Google Shape;2712;p27"/>
              <p:cNvSpPr/>
              <p:nvPr/>
            </p:nvSpPr>
            <p:spPr>
              <a:xfrm>
                <a:off x="1862" y="107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3" name="Google Shape;2713;p27"/>
              <p:cNvSpPr/>
              <p:nvPr/>
            </p:nvSpPr>
            <p:spPr>
              <a:xfrm>
                <a:off x="1897" y="11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4" name="Google Shape;2714;p27"/>
              <p:cNvSpPr/>
              <p:nvPr/>
            </p:nvSpPr>
            <p:spPr>
              <a:xfrm>
                <a:off x="1222" y="488"/>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5" name="Google Shape;2715;p27"/>
              <p:cNvSpPr/>
              <p:nvPr/>
            </p:nvSpPr>
            <p:spPr>
              <a:xfrm>
                <a:off x="1256" y="522"/>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6" name="Google Shape;2716;p27"/>
              <p:cNvSpPr/>
              <p:nvPr/>
            </p:nvSpPr>
            <p:spPr>
              <a:xfrm>
                <a:off x="1290" y="55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7" name="Google Shape;2717;p27"/>
              <p:cNvSpPr/>
              <p:nvPr/>
            </p:nvSpPr>
            <p:spPr>
              <a:xfrm>
                <a:off x="1324" y="590"/>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8" name="Google Shape;2718;p27"/>
              <p:cNvSpPr/>
              <p:nvPr/>
            </p:nvSpPr>
            <p:spPr>
              <a:xfrm>
                <a:off x="1358" y="624"/>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9" name="Google Shape;2719;p27"/>
              <p:cNvSpPr/>
              <p:nvPr/>
            </p:nvSpPr>
            <p:spPr>
              <a:xfrm>
                <a:off x="1392" y="65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0" name="Google Shape;2720;p27"/>
              <p:cNvSpPr/>
              <p:nvPr/>
            </p:nvSpPr>
            <p:spPr>
              <a:xfrm>
                <a:off x="1426" y="692"/>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1" name="Google Shape;2721;p27"/>
              <p:cNvSpPr/>
              <p:nvPr/>
            </p:nvSpPr>
            <p:spPr>
              <a:xfrm>
                <a:off x="1460" y="727"/>
                <a:ext cx="23" cy="22"/>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2" name="Google Shape;2722;p27"/>
              <p:cNvSpPr/>
              <p:nvPr/>
            </p:nvSpPr>
            <p:spPr>
              <a:xfrm>
                <a:off x="1494" y="761"/>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3" name="Google Shape;2723;p27"/>
              <p:cNvSpPr/>
              <p:nvPr/>
            </p:nvSpPr>
            <p:spPr>
              <a:xfrm>
                <a:off x="1528" y="795"/>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4" name="Google Shape;2724;p27"/>
              <p:cNvSpPr/>
              <p:nvPr/>
            </p:nvSpPr>
            <p:spPr>
              <a:xfrm>
                <a:off x="1562" y="829"/>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5" name="Google Shape;2725;p27"/>
              <p:cNvSpPr/>
              <p:nvPr/>
            </p:nvSpPr>
            <p:spPr>
              <a:xfrm>
                <a:off x="1597" y="86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6" name="Google Shape;2726;p27"/>
              <p:cNvSpPr/>
              <p:nvPr/>
            </p:nvSpPr>
            <p:spPr>
              <a:xfrm>
                <a:off x="1630" y="897"/>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7" name="Google Shape;2727;p27"/>
              <p:cNvSpPr/>
              <p:nvPr/>
            </p:nvSpPr>
            <p:spPr>
              <a:xfrm>
                <a:off x="1664" y="931"/>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8" name="Google Shape;2728;p27"/>
              <p:cNvSpPr/>
              <p:nvPr/>
            </p:nvSpPr>
            <p:spPr>
              <a:xfrm>
                <a:off x="1698" y="965"/>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9" name="Google Shape;2729;p27"/>
              <p:cNvSpPr/>
              <p:nvPr/>
            </p:nvSpPr>
            <p:spPr>
              <a:xfrm>
                <a:off x="1733" y="10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0" name="Google Shape;2730;p27"/>
              <p:cNvSpPr/>
              <p:nvPr/>
            </p:nvSpPr>
            <p:spPr>
              <a:xfrm>
                <a:off x="1767" y="10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1" name="Google Shape;2731;p27"/>
              <p:cNvSpPr/>
              <p:nvPr/>
            </p:nvSpPr>
            <p:spPr>
              <a:xfrm>
                <a:off x="1801" y="1067"/>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2" name="Google Shape;2732;p27"/>
              <p:cNvSpPr/>
              <p:nvPr/>
            </p:nvSpPr>
            <p:spPr>
              <a:xfrm>
                <a:off x="1835" y="1101"/>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3" name="Google Shape;2733;p27"/>
              <p:cNvSpPr/>
              <p:nvPr/>
            </p:nvSpPr>
            <p:spPr>
              <a:xfrm>
                <a:off x="1870" y="11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4" name="Google Shape;2734;p27"/>
              <p:cNvSpPr/>
              <p:nvPr/>
            </p:nvSpPr>
            <p:spPr>
              <a:xfrm>
                <a:off x="1194" y="5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5" name="Google Shape;2735;p27"/>
              <p:cNvSpPr/>
              <p:nvPr/>
            </p:nvSpPr>
            <p:spPr>
              <a:xfrm>
                <a:off x="1228" y="55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6" name="Google Shape;2736;p27"/>
              <p:cNvSpPr/>
              <p:nvPr/>
            </p:nvSpPr>
            <p:spPr>
              <a:xfrm>
                <a:off x="1262" y="584"/>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7" name="Google Shape;2737;p27"/>
              <p:cNvSpPr/>
              <p:nvPr/>
            </p:nvSpPr>
            <p:spPr>
              <a:xfrm>
                <a:off x="1296" y="6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8" name="Google Shape;2738;p27"/>
              <p:cNvSpPr/>
              <p:nvPr/>
            </p:nvSpPr>
            <p:spPr>
              <a:xfrm>
                <a:off x="1330" y="65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9" name="Google Shape;2739;p27"/>
              <p:cNvSpPr/>
              <p:nvPr/>
            </p:nvSpPr>
            <p:spPr>
              <a:xfrm>
                <a:off x="1364" y="686"/>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0" name="Google Shape;2740;p27"/>
              <p:cNvSpPr/>
              <p:nvPr/>
            </p:nvSpPr>
            <p:spPr>
              <a:xfrm>
                <a:off x="1398" y="72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1" name="Google Shape;2741;p27"/>
              <p:cNvSpPr/>
              <p:nvPr/>
            </p:nvSpPr>
            <p:spPr>
              <a:xfrm>
                <a:off x="1432" y="754"/>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2" name="Google Shape;2742;p27"/>
              <p:cNvSpPr/>
              <p:nvPr/>
            </p:nvSpPr>
            <p:spPr>
              <a:xfrm>
                <a:off x="1466" y="788"/>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3" name="Google Shape;2743;p27"/>
              <p:cNvSpPr/>
              <p:nvPr/>
            </p:nvSpPr>
            <p:spPr>
              <a:xfrm>
                <a:off x="1500" y="82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4" name="Google Shape;2744;p27"/>
              <p:cNvSpPr/>
              <p:nvPr/>
            </p:nvSpPr>
            <p:spPr>
              <a:xfrm>
                <a:off x="1534" y="856"/>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5" name="Google Shape;2745;p27"/>
              <p:cNvSpPr/>
              <p:nvPr/>
            </p:nvSpPr>
            <p:spPr>
              <a:xfrm>
                <a:off x="1568" y="890"/>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6" name="Google Shape;2746;p27"/>
              <p:cNvSpPr/>
              <p:nvPr/>
            </p:nvSpPr>
            <p:spPr>
              <a:xfrm>
                <a:off x="1603" y="925"/>
                <a:ext cx="22" cy="22"/>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7" name="Google Shape;2747;p27"/>
              <p:cNvSpPr/>
              <p:nvPr/>
            </p:nvSpPr>
            <p:spPr>
              <a:xfrm>
                <a:off x="1637" y="959"/>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8" name="Google Shape;2748;p27"/>
              <p:cNvSpPr/>
              <p:nvPr/>
            </p:nvSpPr>
            <p:spPr>
              <a:xfrm>
                <a:off x="1671" y="993"/>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9" name="Google Shape;2749;p27"/>
              <p:cNvSpPr/>
              <p:nvPr/>
            </p:nvSpPr>
            <p:spPr>
              <a:xfrm>
                <a:off x="1705" y="102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0" name="Google Shape;2750;p27"/>
              <p:cNvSpPr/>
              <p:nvPr/>
            </p:nvSpPr>
            <p:spPr>
              <a:xfrm>
                <a:off x="1739" y="106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1" name="Google Shape;2751;p27"/>
              <p:cNvSpPr/>
              <p:nvPr/>
            </p:nvSpPr>
            <p:spPr>
              <a:xfrm>
                <a:off x="1773" y="1095"/>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2" name="Google Shape;2752;p27"/>
              <p:cNvSpPr/>
              <p:nvPr/>
            </p:nvSpPr>
            <p:spPr>
              <a:xfrm>
                <a:off x="1807" y="112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3" name="Google Shape;2753;p27"/>
              <p:cNvSpPr/>
              <p:nvPr/>
            </p:nvSpPr>
            <p:spPr>
              <a:xfrm>
                <a:off x="1841" y="116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4" name="Google Shape;2754;p27"/>
              <p:cNvSpPr/>
              <p:nvPr/>
            </p:nvSpPr>
            <p:spPr>
              <a:xfrm>
                <a:off x="1166" y="54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5" name="Google Shape;2755;p27"/>
              <p:cNvSpPr/>
              <p:nvPr/>
            </p:nvSpPr>
            <p:spPr>
              <a:xfrm>
                <a:off x="1200" y="57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6" name="Google Shape;2756;p27"/>
              <p:cNvSpPr/>
              <p:nvPr/>
            </p:nvSpPr>
            <p:spPr>
              <a:xfrm>
                <a:off x="1234" y="61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7" name="Google Shape;2757;p27"/>
              <p:cNvSpPr/>
              <p:nvPr/>
            </p:nvSpPr>
            <p:spPr>
              <a:xfrm>
                <a:off x="1268" y="64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8" name="Google Shape;2758;p27"/>
              <p:cNvSpPr/>
              <p:nvPr/>
            </p:nvSpPr>
            <p:spPr>
              <a:xfrm>
                <a:off x="1302" y="68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9" name="Google Shape;2759;p27"/>
              <p:cNvSpPr/>
              <p:nvPr/>
            </p:nvSpPr>
            <p:spPr>
              <a:xfrm>
                <a:off x="1336" y="71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0" name="Google Shape;2760;p27"/>
              <p:cNvSpPr/>
              <p:nvPr/>
            </p:nvSpPr>
            <p:spPr>
              <a:xfrm>
                <a:off x="1371" y="748"/>
                <a:ext cx="22"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1" name="Google Shape;2761;p27"/>
              <p:cNvSpPr/>
              <p:nvPr/>
            </p:nvSpPr>
            <p:spPr>
              <a:xfrm>
                <a:off x="1405" y="782"/>
                <a:ext cx="22"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2" name="Google Shape;2762;p27"/>
              <p:cNvSpPr/>
              <p:nvPr/>
            </p:nvSpPr>
            <p:spPr>
              <a:xfrm>
                <a:off x="1439" y="816"/>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3" name="Google Shape;2763;p27"/>
              <p:cNvSpPr/>
              <p:nvPr/>
            </p:nvSpPr>
            <p:spPr>
              <a:xfrm>
                <a:off x="1473" y="85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4" name="Google Shape;2764;p27"/>
              <p:cNvSpPr/>
              <p:nvPr/>
            </p:nvSpPr>
            <p:spPr>
              <a:xfrm>
                <a:off x="1507" y="88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5" name="Google Shape;2765;p27"/>
              <p:cNvSpPr/>
              <p:nvPr/>
            </p:nvSpPr>
            <p:spPr>
              <a:xfrm>
                <a:off x="1541" y="9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6" name="Google Shape;2766;p27"/>
              <p:cNvSpPr/>
              <p:nvPr/>
            </p:nvSpPr>
            <p:spPr>
              <a:xfrm>
                <a:off x="1575" y="95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7" name="Google Shape;2767;p27"/>
              <p:cNvSpPr/>
              <p:nvPr/>
            </p:nvSpPr>
            <p:spPr>
              <a:xfrm>
                <a:off x="1609" y="986"/>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8" name="Google Shape;2768;p27"/>
              <p:cNvSpPr/>
              <p:nvPr/>
            </p:nvSpPr>
            <p:spPr>
              <a:xfrm>
                <a:off x="1643" y="1020"/>
                <a:ext cx="23" cy="23"/>
              </a:xfrm>
              <a:custGeom>
                <a:avLst/>
                <a:gdLst/>
                <a:ahLst/>
                <a:cxnLst/>
                <a:rect l="l" t="t" r="r" b="b"/>
                <a:pathLst>
                  <a:path w="1102" h="1101" extrusionOk="0">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9" name="Google Shape;2769;p27"/>
              <p:cNvSpPr/>
              <p:nvPr/>
            </p:nvSpPr>
            <p:spPr>
              <a:xfrm>
                <a:off x="1677" y="105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0" name="Google Shape;2770;p27"/>
              <p:cNvSpPr/>
              <p:nvPr/>
            </p:nvSpPr>
            <p:spPr>
              <a:xfrm>
                <a:off x="1711" y="108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1" name="Google Shape;2771;p27"/>
              <p:cNvSpPr/>
              <p:nvPr/>
            </p:nvSpPr>
            <p:spPr>
              <a:xfrm>
                <a:off x="1745" y="112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2" name="Google Shape;2772;p27"/>
              <p:cNvSpPr/>
              <p:nvPr/>
            </p:nvSpPr>
            <p:spPr>
              <a:xfrm>
                <a:off x="1779" y="115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3" name="Google Shape;2773;p27"/>
              <p:cNvSpPr/>
              <p:nvPr/>
            </p:nvSpPr>
            <p:spPr>
              <a:xfrm>
                <a:off x="1813" y="1191"/>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grpSp>
        <p:sp>
          <p:nvSpPr>
            <p:cNvPr id="2774" name="Google Shape;2774;p27"/>
            <p:cNvSpPr/>
            <p:nvPr/>
          </p:nvSpPr>
          <p:spPr>
            <a:xfrm>
              <a:off x="565757" y="9080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5" name="Google Shape;2775;p27"/>
            <p:cNvSpPr/>
            <p:nvPr/>
          </p:nvSpPr>
          <p:spPr>
            <a:xfrm>
              <a:off x="621319" y="962025"/>
              <a:ext cx="34925"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6" name="Google Shape;2776;p27"/>
            <p:cNvSpPr/>
            <p:nvPr/>
          </p:nvSpPr>
          <p:spPr>
            <a:xfrm>
              <a:off x="675294" y="10160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7" name="Google Shape;2777;p27"/>
            <p:cNvSpPr/>
            <p:nvPr/>
          </p:nvSpPr>
          <p:spPr>
            <a:xfrm>
              <a:off x="729269" y="10699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8" name="Google Shape;2778;p27"/>
            <p:cNvSpPr/>
            <p:nvPr/>
          </p:nvSpPr>
          <p:spPr>
            <a:xfrm>
              <a:off x="783244" y="11239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9" name="Google Shape;2779;p27"/>
            <p:cNvSpPr/>
            <p:nvPr/>
          </p:nvSpPr>
          <p:spPr>
            <a:xfrm>
              <a:off x="837219" y="11779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0" name="Google Shape;2780;p27"/>
            <p:cNvSpPr/>
            <p:nvPr/>
          </p:nvSpPr>
          <p:spPr>
            <a:xfrm>
              <a:off x="891194" y="12319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1" name="Google Shape;2781;p27"/>
            <p:cNvSpPr/>
            <p:nvPr/>
          </p:nvSpPr>
          <p:spPr>
            <a:xfrm>
              <a:off x="945169" y="12858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2" name="Google Shape;2782;p27"/>
            <p:cNvSpPr/>
            <p:nvPr/>
          </p:nvSpPr>
          <p:spPr>
            <a:xfrm>
              <a:off x="999144" y="133985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3" name="Google Shape;2783;p27"/>
            <p:cNvSpPr/>
            <p:nvPr/>
          </p:nvSpPr>
          <p:spPr>
            <a:xfrm>
              <a:off x="1053119" y="139382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4" name="Google Shape;2784;p27"/>
            <p:cNvSpPr/>
            <p:nvPr/>
          </p:nvSpPr>
          <p:spPr>
            <a:xfrm>
              <a:off x="1107094" y="1447800"/>
              <a:ext cx="36513" cy="3651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5" name="Google Shape;2785;p27"/>
            <p:cNvSpPr/>
            <p:nvPr/>
          </p:nvSpPr>
          <p:spPr>
            <a:xfrm>
              <a:off x="1161069" y="150177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6" name="Google Shape;2786;p27"/>
            <p:cNvSpPr/>
            <p:nvPr/>
          </p:nvSpPr>
          <p:spPr>
            <a:xfrm>
              <a:off x="1215044" y="15557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7" name="Google Shape;2787;p27"/>
            <p:cNvSpPr/>
            <p:nvPr/>
          </p:nvSpPr>
          <p:spPr>
            <a:xfrm>
              <a:off x="1269019" y="160972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8" name="Google Shape;2788;p27"/>
            <p:cNvSpPr/>
            <p:nvPr/>
          </p:nvSpPr>
          <p:spPr>
            <a:xfrm>
              <a:off x="1322994" y="16637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9" name="Google Shape;2789;p27"/>
            <p:cNvSpPr/>
            <p:nvPr/>
          </p:nvSpPr>
          <p:spPr>
            <a:xfrm>
              <a:off x="1376969" y="17176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0" name="Google Shape;2790;p27"/>
            <p:cNvSpPr/>
            <p:nvPr/>
          </p:nvSpPr>
          <p:spPr>
            <a:xfrm>
              <a:off x="1430944" y="17716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1" name="Google Shape;2791;p27"/>
            <p:cNvSpPr/>
            <p:nvPr/>
          </p:nvSpPr>
          <p:spPr>
            <a:xfrm>
              <a:off x="1484919" y="18256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2" name="Google Shape;2792;p27"/>
            <p:cNvSpPr/>
            <p:nvPr/>
          </p:nvSpPr>
          <p:spPr>
            <a:xfrm>
              <a:off x="1538894" y="18796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3" name="Google Shape;2793;p27"/>
            <p:cNvSpPr/>
            <p:nvPr/>
          </p:nvSpPr>
          <p:spPr>
            <a:xfrm>
              <a:off x="1592869" y="19335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4" name="Google Shape;2794;p27"/>
            <p:cNvSpPr/>
            <p:nvPr/>
          </p:nvSpPr>
          <p:spPr>
            <a:xfrm>
              <a:off x="522894" y="950913"/>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5" name="Google Shape;2795;p27"/>
            <p:cNvSpPr/>
            <p:nvPr/>
          </p:nvSpPr>
          <p:spPr>
            <a:xfrm>
              <a:off x="576869" y="1004888"/>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6" name="Google Shape;2796;p27"/>
            <p:cNvSpPr/>
            <p:nvPr/>
          </p:nvSpPr>
          <p:spPr>
            <a:xfrm>
              <a:off x="630844" y="1058863"/>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7" name="Google Shape;2797;p27"/>
            <p:cNvSpPr/>
            <p:nvPr/>
          </p:nvSpPr>
          <p:spPr>
            <a:xfrm>
              <a:off x="684819" y="1112838"/>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8" name="Google Shape;2798;p27"/>
            <p:cNvSpPr/>
            <p:nvPr/>
          </p:nvSpPr>
          <p:spPr>
            <a:xfrm>
              <a:off x="738794" y="1166813"/>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9" name="Google Shape;2799;p27"/>
            <p:cNvSpPr/>
            <p:nvPr/>
          </p:nvSpPr>
          <p:spPr>
            <a:xfrm>
              <a:off x="792769" y="1222375"/>
              <a:ext cx="36513" cy="34925"/>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0" name="Google Shape;2800;p27"/>
            <p:cNvSpPr/>
            <p:nvPr/>
          </p:nvSpPr>
          <p:spPr>
            <a:xfrm>
              <a:off x="846744" y="12763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1" name="Google Shape;2801;p27"/>
            <p:cNvSpPr/>
            <p:nvPr/>
          </p:nvSpPr>
          <p:spPr>
            <a:xfrm>
              <a:off x="900719" y="133032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2" name="Google Shape;2802;p27"/>
            <p:cNvSpPr/>
            <p:nvPr/>
          </p:nvSpPr>
          <p:spPr>
            <a:xfrm>
              <a:off x="954694" y="138430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3" name="Google Shape;2803;p27"/>
            <p:cNvSpPr/>
            <p:nvPr/>
          </p:nvSpPr>
          <p:spPr>
            <a:xfrm>
              <a:off x="1008669" y="143827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4" name="Google Shape;2804;p27"/>
            <p:cNvSpPr/>
            <p:nvPr/>
          </p:nvSpPr>
          <p:spPr>
            <a:xfrm>
              <a:off x="1062644" y="1492250"/>
              <a:ext cx="36513" cy="3651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5" name="Google Shape;2805;p27"/>
            <p:cNvSpPr/>
            <p:nvPr/>
          </p:nvSpPr>
          <p:spPr>
            <a:xfrm>
              <a:off x="1116619" y="154622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6" name="Google Shape;2806;p27"/>
            <p:cNvSpPr/>
            <p:nvPr/>
          </p:nvSpPr>
          <p:spPr>
            <a:xfrm>
              <a:off x="1170594" y="160020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7" name="Google Shape;2807;p27"/>
            <p:cNvSpPr/>
            <p:nvPr/>
          </p:nvSpPr>
          <p:spPr>
            <a:xfrm>
              <a:off x="1224569" y="165417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8" name="Google Shape;2808;p27"/>
            <p:cNvSpPr/>
            <p:nvPr/>
          </p:nvSpPr>
          <p:spPr>
            <a:xfrm>
              <a:off x="1278544" y="170815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9" name="Google Shape;2809;p27"/>
            <p:cNvSpPr/>
            <p:nvPr/>
          </p:nvSpPr>
          <p:spPr>
            <a:xfrm>
              <a:off x="1332519" y="176212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0" name="Google Shape;2810;p27"/>
            <p:cNvSpPr/>
            <p:nvPr/>
          </p:nvSpPr>
          <p:spPr>
            <a:xfrm>
              <a:off x="1386494" y="1816100"/>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1" name="Google Shape;2811;p27"/>
            <p:cNvSpPr/>
            <p:nvPr/>
          </p:nvSpPr>
          <p:spPr>
            <a:xfrm>
              <a:off x="1440469" y="187007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2" name="Google Shape;2812;p27"/>
            <p:cNvSpPr/>
            <p:nvPr/>
          </p:nvSpPr>
          <p:spPr>
            <a:xfrm>
              <a:off x="1494444" y="19240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3" name="Google Shape;2813;p27"/>
            <p:cNvSpPr/>
            <p:nvPr/>
          </p:nvSpPr>
          <p:spPr>
            <a:xfrm>
              <a:off x="1550007" y="1978025"/>
              <a:ext cx="34925"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4" name="Google Shape;2814;p27"/>
            <p:cNvSpPr/>
            <p:nvPr/>
          </p:nvSpPr>
          <p:spPr>
            <a:xfrm>
              <a:off x="478444" y="99536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5" name="Google Shape;2815;p27"/>
            <p:cNvSpPr/>
            <p:nvPr/>
          </p:nvSpPr>
          <p:spPr>
            <a:xfrm>
              <a:off x="532419" y="104933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6" name="Google Shape;2816;p27"/>
            <p:cNvSpPr/>
            <p:nvPr/>
          </p:nvSpPr>
          <p:spPr>
            <a:xfrm>
              <a:off x="587982" y="1104900"/>
              <a:ext cx="33338" cy="333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7" name="Google Shape;2817;p27"/>
            <p:cNvSpPr/>
            <p:nvPr/>
          </p:nvSpPr>
          <p:spPr>
            <a:xfrm>
              <a:off x="640369" y="1157288"/>
              <a:ext cx="36513" cy="3651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8" name="Google Shape;2818;p27"/>
            <p:cNvSpPr/>
            <p:nvPr/>
          </p:nvSpPr>
          <p:spPr>
            <a:xfrm>
              <a:off x="694344" y="1211263"/>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9" name="Google Shape;2819;p27"/>
            <p:cNvSpPr/>
            <p:nvPr/>
          </p:nvSpPr>
          <p:spPr>
            <a:xfrm>
              <a:off x="748319" y="1265238"/>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0" name="Google Shape;2820;p27"/>
            <p:cNvSpPr/>
            <p:nvPr/>
          </p:nvSpPr>
          <p:spPr>
            <a:xfrm>
              <a:off x="802294" y="131921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1" name="Google Shape;2821;p27"/>
            <p:cNvSpPr/>
            <p:nvPr/>
          </p:nvSpPr>
          <p:spPr>
            <a:xfrm>
              <a:off x="856269" y="137318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2" name="Google Shape;2822;p27"/>
            <p:cNvSpPr/>
            <p:nvPr/>
          </p:nvSpPr>
          <p:spPr>
            <a:xfrm>
              <a:off x="910244" y="1427163"/>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3" name="Google Shape;2823;p27"/>
            <p:cNvSpPr/>
            <p:nvPr/>
          </p:nvSpPr>
          <p:spPr>
            <a:xfrm>
              <a:off x="964219" y="1481138"/>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4" name="Google Shape;2824;p27"/>
            <p:cNvSpPr/>
            <p:nvPr/>
          </p:nvSpPr>
          <p:spPr>
            <a:xfrm>
              <a:off x="1018194" y="1536700"/>
              <a:ext cx="36513" cy="34925"/>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5" name="Google Shape;2825;p27"/>
            <p:cNvSpPr/>
            <p:nvPr/>
          </p:nvSpPr>
          <p:spPr>
            <a:xfrm>
              <a:off x="1072169" y="159067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6" name="Google Shape;2826;p27"/>
            <p:cNvSpPr/>
            <p:nvPr/>
          </p:nvSpPr>
          <p:spPr>
            <a:xfrm>
              <a:off x="1126144" y="164465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7" name="Google Shape;2827;p27"/>
            <p:cNvSpPr/>
            <p:nvPr/>
          </p:nvSpPr>
          <p:spPr>
            <a:xfrm>
              <a:off x="1180119" y="169862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8" name="Google Shape;2828;p27"/>
            <p:cNvSpPr/>
            <p:nvPr/>
          </p:nvSpPr>
          <p:spPr>
            <a:xfrm>
              <a:off x="1235682" y="1752600"/>
              <a:ext cx="34925"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9" name="Google Shape;2829;p27"/>
            <p:cNvSpPr/>
            <p:nvPr/>
          </p:nvSpPr>
          <p:spPr>
            <a:xfrm>
              <a:off x="1289657" y="1806575"/>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0" name="Google Shape;2830;p27"/>
            <p:cNvSpPr/>
            <p:nvPr/>
          </p:nvSpPr>
          <p:spPr>
            <a:xfrm>
              <a:off x="1343632" y="1860550"/>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1" name="Google Shape;2831;p27"/>
            <p:cNvSpPr/>
            <p:nvPr/>
          </p:nvSpPr>
          <p:spPr>
            <a:xfrm>
              <a:off x="1397607" y="191452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2" name="Google Shape;2832;p27"/>
            <p:cNvSpPr/>
            <p:nvPr/>
          </p:nvSpPr>
          <p:spPr>
            <a:xfrm>
              <a:off x="1451582" y="196850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3" name="Google Shape;2833;p27"/>
            <p:cNvSpPr/>
            <p:nvPr/>
          </p:nvSpPr>
          <p:spPr>
            <a:xfrm>
              <a:off x="1505557" y="202247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834" name="Google Shape;2834;p27"/>
          <p:cNvSpPr/>
          <p:nvPr/>
        </p:nvSpPr>
        <p:spPr>
          <a:xfrm>
            <a:off x="8403036" y="4402536"/>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5" name="Google Shape;2835;p27"/>
          <p:cNvSpPr/>
          <p:nvPr/>
        </p:nvSpPr>
        <p:spPr>
          <a:xfrm>
            <a:off x="-1093603" y="3011591"/>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61" r:id="rId8"/>
    <p:sldLayoutId id="2147483662"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2846" name="Google Shape;2846;p1"/>
          <p:cNvSpPr txBox="1">
            <a:spLocks noGrp="1"/>
          </p:cNvSpPr>
          <p:nvPr>
            <p:ph type="ctrTitle"/>
          </p:nvPr>
        </p:nvSpPr>
        <p:spPr>
          <a:xfrm>
            <a:off x="762885" y="1536991"/>
            <a:ext cx="6858000" cy="1237771"/>
          </a:xfrm>
          <a:prstGeom prst="rect">
            <a:avLst/>
          </a:prstGeom>
          <a:noFill/>
          <a:ln>
            <a:noFill/>
          </a:ln>
        </p:spPr>
        <p:txBody>
          <a:bodyPr spcFirstLastPara="1" wrap="square" lIns="91425" tIns="45700" rIns="91425" bIns="45700" anchor="b" anchorCtr="0">
            <a:noAutofit/>
          </a:bodyPr>
          <a:lstStyle/>
          <a:p>
            <a:r>
              <a:rPr lang="en-GB" sz="2000" dirty="0"/>
              <a:t>Implementation of AI HR micro services using </a:t>
            </a:r>
            <a:r>
              <a:rPr lang="en-GB" sz="2000" dirty="0" err="1"/>
              <a:t>Gemeni</a:t>
            </a:r>
            <a:r>
              <a:rPr lang="en-GB" sz="2000" dirty="0"/>
              <a:t> 2.5, firebase studio, Flask</a:t>
            </a:r>
            <a:r>
              <a:rPr lang="en-US" sz="2000" dirty="0"/>
              <a:t/>
            </a:r>
            <a:br>
              <a:rPr lang="en-US" sz="2000" dirty="0"/>
            </a:br>
            <a:endParaRPr sz="2000" dirty="0"/>
          </a:p>
        </p:txBody>
      </p:sp>
      <p:grpSp>
        <p:nvGrpSpPr>
          <p:cNvPr id="2848" name="Google Shape;2848;p1"/>
          <p:cNvGrpSpPr/>
          <p:nvPr/>
        </p:nvGrpSpPr>
        <p:grpSpPr>
          <a:xfrm>
            <a:off x="7299731" y="-188874"/>
            <a:ext cx="2300556" cy="2575530"/>
            <a:chOff x="3238240" y="323850"/>
            <a:chExt cx="1739901" cy="1947863"/>
          </a:xfrm>
        </p:grpSpPr>
        <p:sp>
          <p:nvSpPr>
            <p:cNvPr id="2849" name="Google Shape;2849;p1"/>
            <p:cNvSpPr/>
            <p:nvPr/>
          </p:nvSpPr>
          <p:spPr>
            <a:xfrm>
              <a:off x="3238240" y="323850"/>
              <a:ext cx="1654175" cy="1947863"/>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0" name="Google Shape;2850;p1"/>
            <p:cNvSpPr/>
            <p:nvPr/>
          </p:nvSpPr>
          <p:spPr>
            <a:xfrm>
              <a:off x="4036753" y="947738"/>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1" name="Google Shape;2851;p1"/>
            <p:cNvSpPr/>
            <p:nvPr/>
          </p:nvSpPr>
          <p:spPr>
            <a:xfrm>
              <a:off x="3724015" y="1260475"/>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2" name="Google Shape;2852;p1"/>
            <p:cNvSpPr/>
            <p:nvPr/>
          </p:nvSpPr>
          <p:spPr>
            <a:xfrm>
              <a:off x="4109778" y="1271588"/>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3" name="Google Shape;2853;p1"/>
            <p:cNvSpPr/>
            <p:nvPr/>
          </p:nvSpPr>
          <p:spPr>
            <a:xfrm>
              <a:off x="4192328" y="1189038"/>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tx1">
                <a:lumMod val="25000"/>
                <a:lumOff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854" name="Google Shape;2854;p1"/>
          <p:cNvGrpSpPr/>
          <p:nvPr/>
        </p:nvGrpSpPr>
        <p:grpSpPr>
          <a:xfrm>
            <a:off x="-8453" y="2367224"/>
            <a:ext cx="2187206" cy="2789633"/>
            <a:chOff x="3700202" y="2700338"/>
            <a:chExt cx="1654175" cy="2109788"/>
          </a:xfrm>
        </p:grpSpPr>
        <p:sp>
          <p:nvSpPr>
            <p:cNvPr id="2855" name="Google Shape;2855;p1"/>
            <p:cNvSpPr/>
            <p:nvPr/>
          </p:nvSpPr>
          <p:spPr>
            <a:xfrm>
              <a:off x="3700202" y="2700338"/>
              <a:ext cx="1654175" cy="2109788"/>
            </a:xfrm>
            <a:custGeom>
              <a:avLst/>
              <a:gdLst/>
              <a:ahLst/>
              <a:cxnLst/>
              <a:rect l="l" t="t" r="r" b="b"/>
              <a:pathLst>
                <a:path w="50004" h="63780" extrusionOk="0">
                  <a:moveTo>
                    <a:pt x="50004" y="50004"/>
                  </a:moveTo>
                  <a:lnTo>
                    <a:pt x="0" y="0"/>
                  </a:lnTo>
                  <a:lnTo>
                    <a:pt x="79" y="29993"/>
                  </a:lnTo>
                  <a:lnTo>
                    <a:pt x="33867" y="63780"/>
                  </a:lnTo>
                  <a:lnTo>
                    <a:pt x="50001" y="63703"/>
                  </a:lnTo>
                  <a:lnTo>
                    <a:pt x="50004" y="5000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6" name="Google Shape;2856;p1"/>
            <p:cNvSpPr/>
            <p:nvPr/>
          </p:nvSpPr>
          <p:spPr>
            <a:xfrm>
              <a:off x="3703377" y="3690938"/>
              <a:ext cx="1117600" cy="1117600"/>
            </a:xfrm>
            <a:custGeom>
              <a:avLst/>
              <a:gdLst/>
              <a:ahLst/>
              <a:cxnLst/>
              <a:rect l="l" t="t" r="r" b="b"/>
              <a:pathLst>
                <a:path w="33788" h="33787" extrusionOk="0">
                  <a:moveTo>
                    <a:pt x="0" y="0"/>
                  </a:moveTo>
                  <a:lnTo>
                    <a:pt x="33788" y="33787"/>
                  </a:lnTo>
                  <a:lnTo>
                    <a:pt x="36" y="33751"/>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7" name="Google Shape;2857;p1"/>
            <p:cNvSpPr/>
            <p:nvPr/>
          </p:nvSpPr>
          <p:spPr>
            <a:xfrm>
              <a:off x="4057390" y="3656013"/>
              <a:ext cx="935038" cy="652463"/>
            </a:xfrm>
            <a:custGeom>
              <a:avLst/>
              <a:gdLst/>
              <a:ahLst/>
              <a:cxnLst/>
              <a:rect l="l" t="t" r="r" b="b"/>
              <a:pathLst>
                <a:path w="28281" h="19728" extrusionOk="0">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8" name="Google Shape;2858;p1"/>
            <p:cNvSpPr/>
            <p:nvPr/>
          </p:nvSpPr>
          <p:spPr>
            <a:xfrm>
              <a:off x="3746240" y="3967163"/>
              <a:ext cx="935038" cy="652463"/>
            </a:xfrm>
            <a:custGeom>
              <a:avLst/>
              <a:gdLst/>
              <a:ahLst/>
              <a:cxnLst/>
              <a:rect l="l" t="t" r="r" b="b"/>
              <a:pathLst>
                <a:path w="28281" h="19727" extrusionOk="0">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9" name="Google Shape;2859;p1"/>
            <p:cNvSpPr/>
            <p:nvPr/>
          </p:nvSpPr>
          <p:spPr>
            <a:xfrm>
              <a:off x="4128827" y="3976688"/>
              <a:ext cx="401638" cy="401638"/>
            </a:xfrm>
            <a:custGeom>
              <a:avLst/>
              <a:gdLst/>
              <a:ahLst/>
              <a:cxnLst/>
              <a:rect l="l" t="t" r="r" b="b"/>
              <a:pathLst>
                <a:path w="12133" h="12133" extrusionOk="0">
                  <a:moveTo>
                    <a:pt x="2647" y="9486"/>
                  </a:moveTo>
                  <a:cubicBezTo>
                    <a:pt x="5261" y="12100"/>
                    <a:pt x="9471" y="12133"/>
                    <a:pt x="12133" y="9597"/>
                  </a:cubicBezTo>
                  <a:lnTo>
                    <a:pt x="2536" y="0"/>
                  </a:lnTo>
                  <a:cubicBezTo>
                    <a:pt x="0" y="2662"/>
                    <a:pt x="33" y="6872"/>
                    <a:pt x="2647" y="948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60" name="Google Shape;2860;p1"/>
            <p:cNvSpPr/>
            <p:nvPr/>
          </p:nvSpPr>
          <p:spPr>
            <a:xfrm>
              <a:off x="4211377" y="3895725"/>
              <a:ext cx="401638" cy="401638"/>
            </a:xfrm>
            <a:custGeom>
              <a:avLst/>
              <a:gdLst/>
              <a:ahLst/>
              <a:cxnLst/>
              <a:rect l="l" t="t" r="r" b="b"/>
              <a:pathLst>
                <a:path w="12133" h="12133" extrusionOk="0">
                  <a:moveTo>
                    <a:pt x="9486" y="2647"/>
                  </a:moveTo>
                  <a:cubicBezTo>
                    <a:pt x="6872" y="33"/>
                    <a:pt x="2662" y="0"/>
                    <a:pt x="0" y="2536"/>
                  </a:cubicBezTo>
                  <a:lnTo>
                    <a:pt x="9597" y="12133"/>
                  </a:lnTo>
                  <a:cubicBezTo>
                    <a:pt x="12133" y="9471"/>
                    <a:pt x="12100" y="5261"/>
                    <a:pt x="9486" y="2647"/>
                  </a:cubicBezTo>
                  <a:close/>
                </a:path>
              </a:pathLst>
            </a:custGeom>
            <a:solidFill>
              <a:schemeClr val="tx1">
                <a:lumMod val="25000"/>
                <a:lumOff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861" name="Google Shape;2861;p1"/>
          <p:cNvSpPr/>
          <p:nvPr/>
        </p:nvSpPr>
        <p:spPr>
          <a:xfrm>
            <a:off x="7505439" y="-2014745"/>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 name="Imagen 2" descr="fsts">
            <a:extLst>
              <a:ext uri="{FF2B5EF4-FFF2-40B4-BE49-F238E27FC236}">
                <a16:creationId xmlns:a16="http://schemas.microsoft.com/office/drawing/2014/main" id="{00000000-0000-0000-0000-000000000000}"/>
              </a:ext>
            </a:extLst>
          </p:cNvPr>
          <p:cNvPicPr>
            <a:picLocks noChangeAspect="1"/>
          </p:cNvPicPr>
          <p:nvPr/>
        </p:nvPicPr>
        <p:blipFill>
          <a:blip r:embed="rId3"/>
          <a:srcRect/>
          <a:stretch>
            <a:fillRect/>
          </a:stretch>
        </p:blipFill>
        <p:spPr>
          <a:xfrm>
            <a:off x="1089348" y="146808"/>
            <a:ext cx="809182" cy="804467"/>
          </a:xfrm>
          <a:prstGeom prst="rect">
            <a:avLst/>
          </a:prstGeom>
          <a:noFill/>
          <a:ln cap="flat">
            <a:noFill/>
          </a:ln>
        </p:spPr>
      </p:pic>
      <p:sp>
        <p:nvSpPr>
          <p:cNvPr id="20" name="Text Box 18"/>
          <p:cNvSpPr txBox="1"/>
          <p:nvPr/>
        </p:nvSpPr>
        <p:spPr>
          <a:xfrm>
            <a:off x="2563000" y="253009"/>
            <a:ext cx="2896430" cy="562955"/>
          </a:xfrm>
          <a:prstGeom prst="rect">
            <a:avLst/>
          </a:prstGeom>
          <a:noFill/>
          <a:ln cap="flat">
            <a:noFill/>
          </a:ln>
        </p:spPr>
        <p:txBody>
          <a:bodyPr vert="horz" wrap="square" lIns="91440" tIns="45720" rIns="91440" bIns="45720" anchor="t"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UNIVERSITE HASSAN 1</a:t>
            </a:r>
            <a:r>
              <a:rPr lang="fr-FR" sz="1200" b="1" i="0" u="none" strike="noStrike" kern="1200" cap="none" spc="0" baseline="30000" dirty="0">
                <a:solidFill>
                  <a:srgbClr val="000000"/>
                </a:solidFill>
                <a:uFillTx/>
                <a:latin typeface="Arial" pitchFamily="34"/>
                <a:ea typeface="Times New Roman" pitchFamily="18"/>
              </a:rPr>
              <a:t>ER</a:t>
            </a:r>
            <a:endParaRPr lang="fr-FR" sz="800" b="0" i="0" u="none" strike="noStrike" kern="1200" cap="none" spc="0" baseline="0" dirty="0">
              <a:solidFill>
                <a:srgbClr val="000000"/>
              </a:solidFill>
              <a:uFillTx/>
              <a:latin typeface="Arial" pitchFamily="34"/>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FACULTE DES SCIENCES ET TECHNIQUES</a:t>
            </a:r>
            <a:endParaRPr lang="fr-FR" sz="800" b="0" i="0" u="none" strike="noStrike" kern="1200" cap="none" spc="0" baseline="0" dirty="0">
              <a:solidFill>
                <a:srgbClr val="000000"/>
              </a:solidFill>
              <a:uFillTx/>
              <a:latin typeface="Arial" pitchFamily="34"/>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-SETTAT-</a:t>
            </a:r>
            <a:endParaRPr lang="fr-FR" sz="1800" b="0" i="0" u="none" strike="noStrike" kern="1200" cap="none" spc="0" baseline="0" dirty="0">
              <a:solidFill>
                <a:srgbClr val="000000"/>
              </a:solidFill>
              <a:uFillTx/>
              <a:latin typeface="Arial" pitchFamily="34"/>
            </a:endParaRPr>
          </a:p>
        </p:txBody>
      </p:sp>
      <p:graphicFrame>
        <p:nvGraphicFramePr>
          <p:cNvPr id="21" name="Tableau 3"/>
          <p:cNvGraphicFramePr>
            <a:graphicFrameLocks noGrp="1"/>
          </p:cNvGraphicFramePr>
          <p:nvPr>
            <p:extLst>
              <p:ext uri="{D42A27DB-BD31-4B8C-83A1-F6EECF244321}">
                <p14:modId xmlns:p14="http://schemas.microsoft.com/office/powerpoint/2010/main" val="794313756"/>
              </p:ext>
            </p:extLst>
          </p:nvPr>
        </p:nvGraphicFramePr>
        <p:xfrm>
          <a:off x="1602236" y="1068043"/>
          <a:ext cx="4865483" cy="182880"/>
        </p:xfrm>
        <a:graphic>
          <a:graphicData uri="http://schemas.openxmlformats.org/drawingml/2006/table">
            <a:tbl>
              <a:tblPr firstRow="1" firstCol="1" bandRow="1">
                <a:effectLst/>
                <a:tableStyleId>{5C22544A-7EE6-4342-B048-85BDC9FD1C3A}</a:tableStyleId>
              </a:tblPr>
              <a:tblGrid>
                <a:gridCol w="1322058">
                  <a:extLst>
                    <a:ext uri="{9D8B030D-6E8A-4147-A177-3AD203B41FA5}">
                      <a16:colId xmlns:a16="http://schemas.microsoft.com/office/drawing/2014/main" val="2414709626"/>
                    </a:ext>
                  </a:extLst>
                </a:gridCol>
                <a:gridCol w="1974129">
                  <a:extLst>
                    <a:ext uri="{9D8B030D-6E8A-4147-A177-3AD203B41FA5}">
                      <a16:colId xmlns:a16="http://schemas.microsoft.com/office/drawing/2014/main" val="255015466"/>
                    </a:ext>
                  </a:extLst>
                </a:gridCol>
                <a:gridCol w="1569296">
                  <a:extLst>
                    <a:ext uri="{9D8B030D-6E8A-4147-A177-3AD203B41FA5}">
                      <a16:colId xmlns:a16="http://schemas.microsoft.com/office/drawing/2014/main" val="2387585993"/>
                    </a:ext>
                  </a:extLst>
                </a:gridCol>
              </a:tblGrid>
              <a:tr h="106680">
                <a:tc>
                  <a:txBody>
                    <a:bodyPr/>
                    <a:lstStyle/>
                    <a:p>
                      <a:pPr lvl="0">
                        <a:spcAft>
                          <a:spcPts val="0"/>
                        </a:spcAft>
                      </a:pPr>
                      <a:endParaRPr lang="fr-FR" sz="1200">
                        <a:latin typeface="Calibri" pitchFamily="34"/>
                        <a:ea typeface="Calibri" pitchFamily="34"/>
                        <a:cs typeface="Arial" pitchFamily="34"/>
                      </a:endParaRPr>
                    </a:p>
                  </a:txBody>
                  <a:tcPr marL="68580" marR="68580" marT="0" marB="0">
                    <a:solidFill>
                      <a:schemeClr val="tx1">
                        <a:lumMod val="25000"/>
                        <a:lumOff val="75000"/>
                      </a:schemeClr>
                    </a:solidFill>
                  </a:tcPr>
                </a:tc>
                <a:tc>
                  <a:txBody>
                    <a:bodyPr/>
                    <a:lstStyle/>
                    <a:p>
                      <a:pPr lvl="0">
                        <a:spcAft>
                          <a:spcPts val="0"/>
                        </a:spcAft>
                      </a:pPr>
                      <a:r>
                        <a:rPr lang="fr-FR" sz="1200" dirty="0"/>
                        <a:t> </a:t>
                      </a:r>
                      <a:endParaRPr lang="en-GB" sz="1200" dirty="0">
                        <a:latin typeface="Times New Roman" pitchFamily="18"/>
                        <a:ea typeface="Times New Roman" pitchFamily="18"/>
                        <a:cs typeface="Arial" pitchFamily="34"/>
                      </a:endParaRPr>
                    </a:p>
                  </a:txBody>
                  <a:tcPr marL="68580" marR="68580" marT="0" marB="0" anchor="ctr">
                    <a:solidFill>
                      <a:schemeClr val="tx1">
                        <a:lumMod val="25000"/>
                        <a:lumOff val="75000"/>
                      </a:schemeClr>
                    </a:solidFill>
                  </a:tcPr>
                </a:tc>
                <a:tc>
                  <a:txBody>
                    <a:bodyPr/>
                    <a:lstStyle/>
                    <a:p>
                      <a:pPr lvl="0" algn="r">
                        <a:spcAft>
                          <a:spcPts val="0"/>
                        </a:spcAft>
                      </a:pPr>
                      <a:endParaRPr lang="fr-FR" sz="1200" dirty="0">
                        <a:latin typeface="Calibri" pitchFamily="34"/>
                        <a:ea typeface="Calibri" pitchFamily="34"/>
                        <a:cs typeface="Arial" pitchFamily="34"/>
                      </a:endParaRPr>
                    </a:p>
                  </a:txBody>
                  <a:tcPr marL="68580" marR="68580" marT="0" marB="0">
                    <a:solidFill>
                      <a:schemeClr val="tx1">
                        <a:lumMod val="25000"/>
                        <a:lumOff val="75000"/>
                      </a:schemeClr>
                    </a:solidFill>
                  </a:tcPr>
                </a:tc>
                <a:extLst>
                  <a:ext uri="{0D108BD9-81ED-4DB2-BD59-A6C34878D82A}">
                    <a16:rowId xmlns:a16="http://schemas.microsoft.com/office/drawing/2014/main" val="1082821402"/>
                  </a:ext>
                </a:extLst>
              </a:tr>
            </a:tbl>
          </a:graphicData>
        </a:graphic>
      </p:graphicFrame>
      <p:sp>
        <p:nvSpPr>
          <p:cNvPr id="22" name="ZoneTexte 65"/>
          <p:cNvSpPr txBox="1"/>
          <p:nvPr/>
        </p:nvSpPr>
        <p:spPr>
          <a:xfrm>
            <a:off x="6609971" y="2816534"/>
            <a:ext cx="2990316"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Sous la direction de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smtClean="0">
                <a:solidFill>
                  <a:srgbClr val="000000"/>
                </a:solidFill>
                <a:uFillTx/>
                <a:latin typeface="Calibri"/>
              </a:rPr>
              <a:t>Pr. </a:t>
            </a:r>
            <a:r>
              <a:rPr lang="fr-FR" sz="1800" b="0" i="0" u="none" strike="noStrike" kern="1200" cap="none" spc="0" baseline="0" dirty="0">
                <a:solidFill>
                  <a:srgbClr val="000000"/>
                </a:solidFill>
                <a:uFillTx/>
                <a:latin typeface="Calibri"/>
              </a:rPr>
              <a:t>Doha </a:t>
            </a:r>
            <a:r>
              <a:rPr lang="fr-FR" sz="1800" b="0" i="0" u="none" strike="noStrike" kern="1200" cap="none" spc="0" baseline="0" dirty="0" err="1">
                <a:solidFill>
                  <a:srgbClr val="000000"/>
                </a:solidFill>
                <a:uFillTx/>
                <a:latin typeface="Calibri"/>
              </a:rPr>
              <a:t>Malki</a:t>
            </a:r>
            <a:endParaRPr lang="fr-FR"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M  Ahmed </a:t>
            </a:r>
            <a:r>
              <a:rPr lang="fr-FR" sz="1800" b="0" i="0" u="none" strike="noStrike" kern="1200" cap="none" spc="0" baseline="0" dirty="0" err="1">
                <a:solidFill>
                  <a:srgbClr val="000000"/>
                </a:solidFill>
                <a:uFillTx/>
                <a:latin typeface="Calibri"/>
              </a:rPr>
              <a:t>Assalih</a:t>
            </a:r>
            <a:endParaRPr lang="en-GB" sz="1800" b="0" i="0" u="none" strike="noStrike" kern="1200" cap="none" spc="0" baseline="0" dirty="0">
              <a:solidFill>
                <a:srgbClr val="000000"/>
              </a:solidFill>
              <a:uFillTx/>
              <a:latin typeface="Calibri"/>
            </a:endParaRPr>
          </a:p>
        </p:txBody>
      </p:sp>
      <p:sp>
        <p:nvSpPr>
          <p:cNvPr id="23" name="ZoneTexte 68"/>
          <p:cNvSpPr txBox="1"/>
          <p:nvPr/>
        </p:nvSpPr>
        <p:spPr>
          <a:xfrm>
            <a:off x="1044662" y="2734731"/>
            <a:ext cx="2990316"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Réalisé par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Chouaib Yakine</a:t>
            </a:r>
            <a:endParaRPr lang="en-GB" sz="1800" b="0" i="0" u="none" strike="noStrike" kern="1200" cap="none" spc="0" baseline="0" dirty="0">
              <a:solidFill>
                <a:srgbClr val="000000"/>
              </a:solidFill>
              <a:uFillTx/>
              <a:latin typeface="Calibri"/>
            </a:endParaRPr>
          </a:p>
        </p:txBody>
      </p:sp>
      <p:sp>
        <p:nvSpPr>
          <p:cNvPr id="24" name="ZoneTexte 70"/>
          <p:cNvSpPr txBox="1"/>
          <p:nvPr/>
        </p:nvSpPr>
        <p:spPr>
          <a:xfrm>
            <a:off x="3231868" y="3068629"/>
            <a:ext cx="345970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JURY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Doha MALKI</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a:t>
            </a:r>
            <a:r>
              <a:rPr lang="fr-FR" sz="1800" b="0" i="0" u="none" strike="noStrike" kern="1200" cap="none" spc="0" baseline="0" dirty="0" err="1">
                <a:solidFill>
                  <a:srgbClr val="000000"/>
                </a:solidFill>
                <a:uFillTx/>
                <a:latin typeface="Calibri"/>
              </a:rPr>
              <a:t>Haitam</a:t>
            </a:r>
            <a:r>
              <a:rPr lang="fr-FR" sz="1800" b="0" i="0" u="none" strike="noStrike" kern="1200" cap="none" spc="0" baseline="0" dirty="0">
                <a:solidFill>
                  <a:srgbClr val="000000"/>
                </a:solidFill>
                <a:uFillTx/>
                <a:latin typeface="Calibri"/>
              </a:rPr>
              <a:t> ETTAZI</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Fatima </a:t>
            </a:r>
            <a:r>
              <a:rPr lang="fr-FR" sz="1800" b="0" i="0" u="none" strike="noStrike" kern="1200" cap="none" spc="0" baseline="0" dirty="0" err="1">
                <a:solidFill>
                  <a:srgbClr val="000000"/>
                </a:solidFill>
                <a:uFillTx/>
                <a:latin typeface="Calibri"/>
              </a:rPr>
              <a:t>Ezzahraa</a:t>
            </a:r>
            <a:r>
              <a:rPr lang="fr-FR" sz="1800" b="0" i="0" u="none" strike="noStrike" kern="1200" cap="none" spc="0" baseline="0" dirty="0">
                <a:solidFill>
                  <a:srgbClr val="000000"/>
                </a:solidFill>
                <a:uFillTx/>
                <a:latin typeface="Calibri"/>
              </a:rPr>
              <a:t> BENBOUAZZA </a:t>
            </a:r>
            <a:endParaRPr lang="en-GB" sz="1800" b="0" i="0" u="none" strike="noStrike" kern="1200" cap="none" spc="0" baseline="0" dirty="0">
              <a:solidFill>
                <a:srgbClr val="000000"/>
              </a:solidFill>
              <a:uFillTx/>
              <a:latin typeface="Calibri"/>
            </a:endParaRPr>
          </a:p>
        </p:txBody>
      </p:sp>
      <p:sp>
        <p:nvSpPr>
          <p:cNvPr id="25" name="Rectangle 66"/>
          <p:cNvSpPr/>
          <p:nvPr/>
        </p:nvSpPr>
        <p:spPr>
          <a:xfrm>
            <a:off x="5717235" y="4806036"/>
            <a:ext cx="3108411" cy="369335"/>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Année universitaire 2024-2025</a:t>
            </a:r>
          </a:p>
        </p:txBody>
      </p:sp>
      <p:sp>
        <p:nvSpPr>
          <p:cNvPr id="26" name="Rectangle 67"/>
          <p:cNvSpPr/>
          <p:nvPr/>
        </p:nvSpPr>
        <p:spPr>
          <a:xfrm>
            <a:off x="3023742" y="4471692"/>
            <a:ext cx="2693493" cy="369335"/>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1200"/>
              </a:spcBef>
              <a:spcAft>
                <a:spcPts val="2400"/>
              </a:spcAft>
              <a:buNone/>
              <a:tabLst>
                <a:tab pos="180337" algn="l"/>
              </a:tabLst>
              <a:defRPr sz="1800" b="0" i="0" u="none" strike="noStrike" kern="0" cap="none" spc="0" baseline="0">
                <a:solidFill>
                  <a:srgbClr val="000000"/>
                </a:solidFill>
                <a:uFillTx/>
              </a:defRPr>
            </a:pPr>
            <a:r>
              <a:rPr lang="fr-FR" sz="1800" b="1" i="0" u="none" strike="noStrike" kern="1200" cap="none" spc="0" baseline="0" dirty="0">
                <a:solidFill>
                  <a:srgbClr val="262626"/>
                </a:solidFill>
                <a:uFillTx/>
                <a:latin typeface="Cambria" pitchFamily="18"/>
                <a:ea typeface="Times New Roman" pitchFamily="18"/>
                <a:cs typeface="Times New Roman" pitchFamily="18"/>
              </a:rPr>
              <a:t>Soutenu le :</a:t>
            </a:r>
            <a:r>
              <a:rPr lang="fr-FR" sz="1400" b="1" i="0" u="none" strike="noStrike" kern="1200" cap="none" spc="0" baseline="0" dirty="0">
                <a:solidFill>
                  <a:srgbClr val="262626"/>
                </a:solidFill>
                <a:uFillTx/>
                <a:latin typeface="Cambria" pitchFamily="18"/>
                <a:ea typeface="Times New Roman" pitchFamily="18"/>
                <a:cs typeface="Times New Roman" pitchFamily="18"/>
              </a:rPr>
              <a:t>12</a:t>
            </a:r>
            <a:r>
              <a:rPr lang="fr-FR" sz="1800" b="1" i="0" u="none" strike="noStrike" kern="1200" cap="none" spc="0" baseline="0" dirty="0">
                <a:solidFill>
                  <a:srgbClr val="262626"/>
                </a:solidFill>
                <a:uFillTx/>
                <a:latin typeface="Cambria" pitchFamily="18"/>
                <a:ea typeface="Times New Roman" pitchFamily="18"/>
                <a:cs typeface="Times New Roman" pitchFamily="18"/>
              </a:rPr>
              <a:t> juin 2025</a:t>
            </a:r>
            <a:endParaRPr lang="en-GB" sz="1400" b="0" i="0" u="none" strike="noStrike" kern="1200" cap="none" spc="0" baseline="0" dirty="0">
              <a:solidFill>
                <a:srgbClr val="000000"/>
              </a:solidFill>
              <a:uFillTx/>
              <a:latin typeface="Times New Roman" pitchFamily="18"/>
              <a:ea typeface="Times New Roman" pitchFamily="18"/>
            </a:endParaRPr>
          </a:p>
        </p:txBody>
      </p:sp>
      <p:pic>
        <p:nvPicPr>
          <p:cNvPr id="1026" name="Picture 2" descr="Université HASSAN 1er | | Formation Contin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384" y="46868"/>
            <a:ext cx="1221585" cy="1221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54"/>
                                        </p:tgtEl>
                                        <p:attrNameLst>
                                          <p:attrName>style.visibility</p:attrName>
                                        </p:attrNameLst>
                                      </p:cBhvr>
                                      <p:to>
                                        <p:strVal val="visible"/>
                                      </p:to>
                                    </p:set>
                                    <p:anim calcmode="lin" valueType="num">
                                      <p:cBhvr additive="base">
                                        <p:cTn id="7" dur="500"/>
                                        <p:tgtEl>
                                          <p:spTgt spid="285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48"/>
                                        </p:tgtEl>
                                        <p:attrNameLst>
                                          <p:attrName>style.visibility</p:attrName>
                                        </p:attrNameLst>
                                      </p:cBhvr>
                                      <p:to>
                                        <p:strVal val="visible"/>
                                      </p:to>
                                    </p:set>
                                    <p:anim calcmode="lin" valueType="num">
                                      <p:cBhvr additive="base">
                                        <p:cTn id="10" dur="500"/>
                                        <p:tgtEl>
                                          <p:spTgt spid="2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r>
              <a:rPr lang="en-GB" b="1" dirty="0" err="1" smtClean="0"/>
              <a:t>Diagramme</a:t>
            </a:r>
            <a:r>
              <a:rPr lang="en-GB" b="1" dirty="0" smtClean="0"/>
              <a:t> de Gantt</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1" y="1356360"/>
            <a:ext cx="7871689" cy="2935772"/>
          </a:xfrm>
          <a:prstGeom prst="rect">
            <a:avLst/>
          </a:prstGeom>
        </p:spPr>
      </p:pic>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10</a:t>
            </a:fld>
            <a:endParaRPr lang="en-US"/>
          </a:p>
        </p:txBody>
      </p:sp>
    </p:spTree>
    <p:extLst>
      <p:ext uri="{BB962C8B-B14F-4D97-AF65-F5344CB8AC3E}">
        <p14:creationId xmlns:p14="http://schemas.microsoft.com/office/powerpoint/2010/main" val="56708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91440" y="350716"/>
            <a:ext cx="3345180" cy="708464"/>
          </a:xfrm>
          <a:prstGeom prst="rect">
            <a:avLst/>
          </a:prstGeom>
          <a:noFill/>
          <a:ln>
            <a:noFill/>
          </a:ln>
        </p:spPr>
        <p:txBody>
          <a:bodyPr spcFirstLastPara="1" wrap="square" lIns="91425" tIns="45700" rIns="91425" bIns="45700" anchor="t" anchorCtr="0">
            <a:noAutofit/>
          </a:bodyPr>
          <a:lstStyle/>
          <a:p>
            <a:r>
              <a:rPr lang="en-GB" sz="2800" b="1" dirty="0" err="1" smtClean="0"/>
              <a:t>Diagramme</a:t>
            </a:r>
            <a:r>
              <a:rPr lang="en-GB" sz="2800" b="1" dirty="0" smtClean="0"/>
              <a:t> de </a:t>
            </a:r>
            <a:r>
              <a:rPr lang="en-GB" sz="2800" b="1" dirty="0" err="1" smtClean="0"/>
              <a:t>cas</a:t>
            </a:r>
            <a:r>
              <a:rPr lang="en-GB" sz="2800" b="1" dirty="0" smtClean="0"/>
              <a:t> </a:t>
            </a:r>
            <a:r>
              <a:rPr lang="en-GB" sz="2800" b="1" dirty="0" err="1" smtClean="0"/>
              <a:t>d’utilisation</a:t>
            </a:r>
            <a:r>
              <a:rPr lang="en-GB" sz="2800" dirty="0"/>
              <a:t/>
            </a:r>
            <a:br>
              <a:rPr lang="en-GB" sz="2800" dirty="0"/>
            </a:br>
            <a:endParaRPr sz="2800" dirty="0"/>
          </a:p>
        </p:txBody>
      </p:sp>
      <p:sp>
        <p:nvSpPr>
          <p:cNvPr id="6" name="Google Shape;3046;p6"/>
          <p:cNvSpPr/>
          <p:nvPr/>
        </p:nvSpPr>
        <p:spPr>
          <a:xfrm>
            <a:off x="7654157" y="-582817"/>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540" y="144780"/>
            <a:ext cx="5745480" cy="4861560"/>
          </a:xfrm>
          <a:prstGeom prst="rect">
            <a:avLst/>
          </a:prstGeom>
        </p:spPr>
      </p:pic>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11</a:t>
            </a:fld>
            <a:endParaRPr lang="en-US"/>
          </a:p>
        </p:txBody>
      </p:sp>
    </p:spTree>
    <p:extLst>
      <p:ext uri="{BB962C8B-B14F-4D97-AF65-F5344CB8AC3E}">
        <p14:creationId xmlns:p14="http://schemas.microsoft.com/office/powerpoint/2010/main" val="32926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33"/>
                                        </p:tgtEl>
                                        <p:attrNameLst>
                                          <p:attrName>style.visibility</p:attrName>
                                        </p:attrNameLst>
                                      </p:cBhvr>
                                      <p:to>
                                        <p:strVal val="visible"/>
                                      </p:to>
                                    </p:set>
                                    <p:anim calcmode="lin" valueType="num">
                                      <p:cBhvr additive="base">
                                        <p:cTn id="7" dur="500"/>
                                        <p:tgtEl>
                                          <p:spTgt spid="303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163829"/>
            <a:ext cx="7696200" cy="6393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fr-FR" dirty="0" smtClean="0"/>
              <a:t>Diagramme de classe</a:t>
            </a:r>
            <a:endParaRPr dirty="0"/>
          </a:p>
        </p:txBody>
      </p:sp>
      <p:pic>
        <p:nvPicPr>
          <p:cNvPr id="46" name="Image 45" descr="C:\Users\CHOUAIB\Downloads\Classe UML.png"/>
          <p:cNvPicPr/>
          <p:nvPr/>
        </p:nvPicPr>
        <p:blipFill rotWithShape="1">
          <a:blip r:embed="rId3" cstate="print">
            <a:extLst>
              <a:ext uri="{28A0092B-C50C-407E-A947-70E740481C1C}">
                <a14:useLocalDpi xmlns:a14="http://schemas.microsoft.com/office/drawing/2010/main" val="0"/>
              </a:ext>
            </a:extLst>
          </a:blip>
          <a:srcRect l="9381" t="18145" b="32230"/>
          <a:stretch/>
        </p:blipFill>
        <p:spPr bwMode="auto">
          <a:xfrm>
            <a:off x="723900" y="708661"/>
            <a:ext cx="8161020" cy="4267200"/>
          </a:xfrm>
          <a:prstGeom prst="rect">
            <a:avLst/>
          </a:prstGeom>
          <a:noFill/>
          <a:ln>
            <a:noFill/>
          </a:ln>
          <a:extLst>
            <a:ext uri="{53640926-AAD7-44D8-BBD7-CCE9431645EC}">
              <a14:shadowObscured xmlns:a14="http://schemas.microsoft.com/office/drawing/2010/main"/>
            </a:ext>
          </a:extLst>
        </p:spPr>
      </p:pic>
      <p:sp>
        <p:nvSpPr>
          <p:cNvPr id="4"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12</a:t>
            </a:fld>
            <a:endParaRPr lang="en-US"/>
          </a:p>
        </p:txBody>
      </p:sp>
    </p:spTree>
    <p:extLst>
      <p:ext uri="{BB962C8B-B14F-4D97-AF65-F5344CB8AC3E}">
        <p14:creationId xmlns:p14="http://schemas.microsoft.com/office/powerpoint/2010/main" val="1958548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161917" y="2312710"/>
            <a:ext cx="6316980" cy="639388"/>
          </a:xfrm>
          <a:prstGeom prst="rect">
            <a:avLst/>
          </a:prstGeom>
          <a:noFill/>
          <a:ln>
            <a:noFill/>
          </a:ln>
        </p:spPr>
        <p:txBody>
          <a:bodyPr spcFirstLastPara="1" wrap="square" lIns="91425" tIns="45700" rIns="91425" bIns="45700" anchor="t" anchorCtr="0">
            <a:normAutofit fontScale="90000"/>
          </a:bodyPr>
          <a:lstStyle/>
          <a:p>
            <a:r>
              <a:rPr lang="en-GB" b="1" dirty="0" smtClean="0"/>
              <a:t>Les </a:t>
            </a:r>
            <a:r>
              <a:rPr lang="en-GB" b="1" dirty="0" err="1" smtClean="0"/>
              <a:t>Diagrammes</a:t>
            </a:r>
            <a:r>
              <a:rPr lang="en-GB" b="1" dirty="0" smtClean="0"/>
              <a:t> de </a:t>
            </a:r>
            <a:r>
              <a:rPr lang="en-GB" b="1" dirty="0" err="1" smtClean="0"/>
              <a:t>séquence</a:t>
            </a:r>
            <a:r>
              <a:rPr lang="en-GB" dirty="0"/>
              <a:t/>
            </a:r>
            <a:br>
              <a:rPr lang="en-GB" dirty="0"/>
            </a:br>
            <a:endParaRPr dirty="0"/>
          </a:p>
        </p:txBody>
      </p:sp>
      <p:sp>
        <p:nvSpPr>
          <p:cNvPr id="3046" name="Google Shape;3046;p6"/>
          <p:cNvSpPr/>
          <p:nvPr/>
        </p:nvSpPr>
        <p:spPr>
          <a:xfrm>
            <a:off x="7478897" y="-24051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161917" y="2727184"/>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Déroulement logique des actions entre utilisateur, interface et </a:t>
            </a:r>
            <a:r>
              <a:rPr lang="fr-FR" dirty="0" err="1"/>
              <a:t>backend</a:t>
            </a:r>
            <a:endParaRPr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13</a:t>
            </a:fld>
            <a:endParaRPr lang="en-US"/>
          </a:p>
        </p:txBody>
      </p:sp>
    </p:spTree>
    <p:extLst>
      <p:ext uri="{BB962C8B-B14F-4D97-AF65-F5344CB8AC3E}">
        <p14:creationId xmlns:p14="http://schemas.microsoft.com/office/powerpoint/2010/main" val="2128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6602597" cy="639388"/>
          </a:xfrm>
          <a:prstGeom prst="rect">
            <a:avLst/>
          </a:prstGeom>
          <a:noFill/>
          <a:ln>
            <a:noFill/>
          </a:ln>
        </p:spPr>
        <p:txBody>
          <a:bodyPr spcFirstLastPara="1" wrap="square" lIns="91425" tIns="45700" rIns="91425" bIns="45700" anchor="t" anchorCtr="0">
            <a:normAutofit fontScale="90000"/>
          </a:bodyPr>
          <a:lstStyle/>
          <a:p>
            <a:r>
              <a:rPr lang="fr-FR" b="1" i="1" dirty="0"/>
              <a:t>Diagramme de séquence </a:t>
            </a:r>
            <a:r>
              <a:rPr lang="fr-FR" b="1" i="1" dirty="0" err="1"/>
              <a:t>Upload</a:t>
            </a:r>
            <a:r>
              <a:rPr lang="fr-FR" b="1" i="1" dirty="0"/>
              <a:t> CV</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 name="Image 6" descr="C:\Users\CHOUAIB\Downloads\Diagramme de séquence (2).png"/>
          <p:cNvPicPr/>
          <p:nvPr/>
        </p:nvPicPr>
        <p:blipFill rotWithShape="1">
          <a:blip r:embed="rId3" cstate="print">
            <a:extLst>
              <a:ext uri="{28A0092B-C50C-407E-A947-70E740481C1C}">
                <a14:useLocalDpi xmlns:a14="http://schemas.microsoft.com/office/drawing/2010/main" val="0"/>
              </a:ext>
            </a:extLst>
          </a:blip>
          <a:srcRect b="29479"/>
          <a:stretch/>
        </p:blipFill>
        <p:spPr bwMode="auto">
          <a:xfrm>
            <a:off x="982980" y="1524000"/>
            <a:ext cx="7421879" cy="3542983"/>
          </a:xfrm>
          <a:prstGeom prst="rect">
            <a:avLst/>
          </a:prstGeom>
          <a:noFill/>
          <a:ln>
            <a:noFill/>
          </a:ln>
          <a:extLst>
            <a:ext uri="{53640926-AAD7-44D8-BBD7-CCE9431645EC}">
              <a14:shadowObscured xmlns:a14="http://schemas.microsoft.com/office/drawing/2010/main"/>
            </a:ext>
          </a:extLst>
        </p:spPr>
      </p:pic>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14</a:t>
            </a:fld>
            <a:endParaRPr lang="en-US" dirty="0"/>
          </a:p>
        </p:txBody>
      </p:sp>
    </p:spTree>
    <p:extLst>
      <p:ext uri="{BB962C8B-B14F-4D97-AF65-F5344CB8AC3E}">
        <p14:creationId xmlns:p14="http://schemas.microsoft.com/office/powerpoint/2010/main" val="23690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6602597" cy="639388"/>
          </a:xfrm>
          <a:prstGeom prst="rect">
            <a:avLst/>
          </a:prstGeom>
          <a:noFill/>
          <a:ln>
            <a:noFill/>
          </a:ln>
        </p:spPr>
        <p:txBody>
          <a:bodyPr spcFirstLastPara="1" wrap="square" lIns="91425" tIns="45700" rIns="91425" bIns="45700" anchor="t" anchorCtr="0">
            <a:noAutofit/>
          </a:bodyPr>
          <a:lstStyle/>
          <a:p>
            <a:r>
              <a:rPr lang="fr-FR" sz="1800" b="1" i="1" dirty="0"/>
              <a:t>Diagramme de séquence calcul des scores de compatibilité entre un CV et les offres</a:t>
            </a:r>
            <a:r>
              <a:rPr lang="en-GB" sz="1800" dirty="0"/>
              <a:t/>
            </a:r>
            <a:br>
              <a:rPr lang="en-GB" sz="1800" dirty="0"/>
            </a:br>
            <a:endParaRPr sz="800"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 name="Image 8" descr="C:\Users\CHOUAIB\Downloads\Diagramme de séquence (3).png"/>
          <p:cNvPicPr/>
          <p:nvPr/>
        </p:nvPicPr>
        <p:blipFill rotWithShape="1">
          <a:blip r:embed="rId3" cstate="print">
            <a:extLst>
              <a:ext uri="{28A0092B-C50C-407E-A947-70E740481C1C}">
                <a14:useLocalDpi xmlns:a14="http://schemas.microsoft.com/office/drawing/2010/main" val="0"/>
              </a:ext>
            </a:extLst>
          </a:blip>
          <a:srcRect b="14005"/>
          <a:stretch/>
        </p:blipFill>
        <p:spPr bwMode="auto">
          <a:xfrm>
            <a:off x="723900" y="1191837"/>
            <a:ext cx="8138159" cy="3768783"/>
          </a:xfrm>
          <a:prstGeom prst="rect">
            <a:avLst/>
          </a:prstGeom>
          <a:noFill/>
          <a:ln>
            <a:noFill/>
          </a:ln>
          <a:extLst>
            <a:ext uri="{53640926-AAD7-44D8-BBD7-CCE9431645EC}">
              <a14:shadowObscured xmlns:a14="http://schemas.microsoft.com/office/drawing/2010/main"/>
            </a:ext>
          </a:extLst>
        </p:spPr>
      </p:pic>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15</a:t>
            </a:fld>
            <a:endParaRPr lang="en-US" dirty="0"/>
          </a:p>
        </p:txBody>
      </p:sp>
    </p:spTree>
    <p:extLst>
      <p:ext uri="{BB962C8B-B14F-4D97-AF65-F5344CB8AC3E}">
        <p14:creationId xmlns:p14="http://schemas.microsoft.com/office/powerpoint/2010/main" val="364524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161917" y="2312710"/>
            <a:ext cx="6316980" cy="639388"/>
          </a:xfrm>
          <a:prstGeom prst="rect">
            <a:avLst/>
          </a:prstGeom>
          <a:noFill/>
          <a:ln>
            <a:noFill/>
          </a:ln>
        </p:spPr>
        <p:txBody>
          <a:bodyPr spcFirstLastPara="1" wrap="square" lIns="91425" tIns="45700" rIns="91425" bIns="45700" anchor="t" anchorCtr="0">
            <a:normAutofit fontScale="90000"/>
          </a:bodyPr>
          <a:lstStyle/>
          <a:p>
            <a:r>
              <a:rPr lang="en-GB" b="1" dirty="0" smtClean="0"/>
              <a:t> </a:t>
            </a:r>
            <a:r>
              <a:rPr lang="en-GB" b="1" dirty="0" err="1" smtClean="0"/>
              <a:t>Diagramme</a:t>
            </a:r>
            <a:r>
              <a:rPr lang="en-GB" b="1" dirty="0" smtClean="0"/>
              <a:t> </a:t>
            </a:r>
            <a:r>
              <a:rPr lang="en-GB" b="1" dirty="0" err="1" smtClean="0"/>
              <a:t>d’activite</a:t>
            </a:r>
            <a:r>
              <a:rPr lang="en-GB" dirty="0"/>
              <a:t/>
            </a:r>
            <a:br>
              <a:rPr lang="en-GB" dirty="0"/>
            </a:br>
            <a:endParaRPr dirty="0"/>
          </a:p>
        </p:txBody>
      </p:sp>
      <p:sp>
        <p:nvSpPr>
          <p:cNvPr id="3046" name="Google Shape;3046;p6"/>
          <p:cNvSpPr/>
          <p:nvPr/>
        </p:nvSpPr>
        <p:spPr>
          <a:xfrm>
            <a:off x="7478897" y="-24051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161917" y="2727184"/>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Montre comment les utilisateurs interagissent avec la plateforme étape par étape</a:t>
            </a:r>
            <a:endParaRPr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16</a:t>
            </a:fld>
            <a:endParaRPr lang="en-US" dirty="0"/>
          </a:p>
        </p:txBody>
      </p:sp>
    </p:spTree>
    <p:extLst>
      <p:ext uri="{BB962C8B-B14F-4D97-AF65-F5344CB8AC3E}">
        <p14:creationId xmlns:p14="http://schemas.microsoft.com/office/powerpoint/2010/main" val="311168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6201" y="352848"/>
            <a:ext cx="2095499" cy="1483572"/>
          </a:xfrm>
          <a:prstGeom prst="rect">
            <a:avLst/>
          </a:prstGeom>
          <a:noFill/>
          <a:ln>
            <a:noFill/>
          </a:ln>
        </p:spPr>
        <p:txBody>
          <a:bodyPr spcFirstLastPara="1" wrap="square" lIns="91425" tIns="45700" rIns="91425" bIns="45700" anchor="t" anchorCtr="0">
            <a:noAutofit/>
          </a:bodyPr>
          <a:lstStyle/>
          <a:p>
            <a:pPr lvl="0"/>
            <a:r>
              <a:rPr lang="fr-FR" sz="1600" b="1" i="1" dirty="0"/>
              <a:t>Diagramme d’activité Traitement d’une candidature par un recruteur</a:t>
            </a:r>
            <a:endParaRPr lang="en-GB" sz="1600"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 name="Image 5" descr="C:\Users\CHOUAIB\Downloads\Diagramme d'activités (1).png"/>
          <p:cNvPicPr/>
          <p:nvPr/>
        </p:nvPicPr>
        <p:blipFill rotWithShape="1">
          <a:blip r:embed="rId3" cstate="print">
            <a:extLst>
              <a:ext uri="{28A0092B-C50C-407E-A947-70E740481C1C}">
                <a14:useLocalDpi xmlns:a14="http://schemas.microsoft.com/office/drawing/2010/main" val="0"/>
              </a:ext>
            </a:extLst>
          </a:blip>
          <a:srcRect b="21552"/>
          <a:stretch/>
        </p:blipFill>
        <p:spPr bwMode="auto">
          <a:xfrm>
            <a:off x="2171700" y="83820"/>
            <a:ext cx="6736080" cy="4945380"/>
          </a:xfrm>
          <a:prstGeom prst="rect">
            <a:avLst/>
          </a:prstGeom>
          <a:noFill/>
          <a:ln>
            <a:noFill/>
          </a:ln>
          <a:extLst>
            <a:ext uri="{53640926-AAD7-44D8-BBD7-CCE9431645EC}">
              <a14:shadowObscured xmlns:a14="http://schemas.microsoft.com/office/drawing/2010/main"/>
            </a:ext>
          </a:extLst>
        </p:spPr>
      </p:pic>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17</a:t>
            </a:fld>
            <a:endParaRPr lang="en-US" dirty="0"/>
          </a:p>
        </p:txBody>
      </p:sp>
    </p:spTree>
    <p:extLst>
      <p:ext uri="{BB962C8B-B14F-4D97-AF65-F5344CB8AC3E}">
        <p14:creationId xmlns:p14="http://schemas.microsoft.com/office/powerpoint/2010/main" val="198900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4400" dirty="0" err="1" smtClean="0"/>
              <a:t>Réalisation</a:t>
            </a:r>
            <a:endParaRPr sz="4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lvl="0" indent="0"/>
            <a:r>
              <a:rPr lang="fr-FR" sz="1200" dirty="0"/>
              <a:t>Présentation des outils utilisés et aperçu du fonctionnement de la plateforme</a:t>
            </a:r>
            <a:endParaRPr sz="1200"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03</a:t>
            </a:r>
            <a:endParaRPr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18</a:t>
            </a:fld>
            <a:endParaRPr lang="en-US" dirty="0"/>
          </a:p>
        </p:txBody>
      </p:sp>
    </p:spTree>
    <p:extLst>
      <p:ext uri="{BB962C8B-B14F-4D97-AF65-F5344CB8AC3E}">
        <p14:creationId xmlns:p14="http://schemas.microsoft.com/office/powerpoint/2010/main" val="30857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714500" y="2182577"/>
            <a:ext cx="7696200" cy="639388"/>
          </a:xfrm>
          <a:prstGeom prst="rect">
            <a:avLst/>
          </a:prstGeom>
          <a:noFill/>
          <a:ln>
            <a:noFill/>
          </a:ln>
        </p:spPr>
        <p:txBody>
          <a:bodyPr spcFirstLastPara="1" wrap="square" lIns="91425" tIns="45700" rIns="91425" bIns="45700" anchor="t" anchorCtr="0">
            <a:normAutofit/>
          </a:bodyPr>
          <a:lstStyle/>
          <a:p>
            <a:r>
              <a:rPr lang="en-GB" b="1" dirty="0" smtClean="0"/>
              <a:t>Technologies </a:t>
            </a:r>
            <a:r>
              <a:rPr lang="en-GB" b="1" dirty="0" err="1" smtClean="0"/>
              <a:t>utilisées</a:t>
            </a: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714500" y="2679462"/>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Ensemble des outils choisis pour construire et faire fonctionner la plateforme.</a:t>
            </a:r>
            <a:endParaRPr sz="1200"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19</a:t>
            </a:fld>
            <a:endParaRPr lang="en-US" dirty="0"/>
          </a:p>
        </p:txBody>
      </p:sp>
    </p:spTree>
    <p:extLst>
      <p:ext uri="{BB962C8B-B14F-4D97-AF65-F5344CB8AC3E}">
        <p14:creationId xmlns:p14="http://schemas.microsoft.com/office/powerpoint/2010/main" val="146387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sp>
        <p:nvSpPr>
          <p:cNvPr id="2875" name="Google Shape;2875;p3"/>
          <p:cNvSpPr/>
          <p:nvPr/>
        </p:nvSpPr>
        <p:spPr>
          <a:xfrm>
            <a:off x="5104638" y="3320957"/>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6" name="Google Shape;2876;p3"/>
          <p:cNvSpPr/>
          <p:nvPr/>
        </p:nvSpPr>
        <p:spPr>
          <a:xfrm>
            <a:off x="1341657" y="3320957"/>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7" name="Google Shape;2877;p3"/>
          <p:cNvSpPr/>
          <p:nvPr/>
        </p:nvSpPr>
        <p:spPr>
          <a:xfrm>
            <a:off x="5104638" y="1850578"/>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8" name="Google Shape;2878;p3"/>
          <p:cNvSpPr/>
          <p:nvPr/>
        </p:nvSpPr>
        <p:spPr>
          <a:xfrm>
            <a:off x="1341657" y="1850578"/>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0" name="Google Shape;2880;p3"/>
          <p:cNvSpPr txBox="1">
            <a:spLocks noGrp="1"/>
          </p:cNvSpPr>
          <p:nvPr>
            <p:ph type="body" idx="2"/>
          </p:nvPr>
        </p:nvSpPr>
        <p:spPr>
          <a:xfrm>
            <a:off x="2036322" y="1837963"/>
            <a:ext cx="2190238" cy="39248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smtClean="0"/>
              <a:t>Introduction</a:t>
            </a:r>
            <a:endParaRPr sz="2000" dirty="0"/>
          </a:p>
        </p:txBody>
      </p:sp>
      <p:sp>
        <p:nvSpPr>
          <p:cNvPr id="2881" name="Google Shape;2881;p3"/>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a:t>01</a:t>
            </a:r>
            <a:endParaRPr dirty="0"/>
          </a:p>
        </p:txBody>
      </p:sp>
      <p:sp>
        <p:nvSpPr>
          <p:cNvPr id="2882" name="Google Shape;2882;p3"/>
          <p:cNvSpPr txBox="1">
            <a:spLocks noGrp="1"/>
          </p:cNvSpPr>
          <p:nvPr>
            <p:ph type="body" idx="4"/>
          </p:nvPr>
        </p:nvSpPr>
        <p:spPr>
          <a:xfrm>
            <a:off x="5024128" y="2237154"/>
            <a:ext cx="2867642" cy="525832"/>
          </a:xfrm>
          <a:prstGeom prst="rect">
            <a:avLst/>
          </a:prstGeom>
          <a:noFill/>
          <a:ln>
            <a:noFill/>
          </a:ln>
        </p:spPr>
        <p:txBody>
          <a:bodyPr spcFirstLastPara="1" wrap="square" lIns="91425" tIns="45700" rIns="91425" bIns="45700" anchor="t" anchorCtr="0">
            <a:noAutofit/>
          </a:bodyPr>
          <a:lstStyle/>
          <a:p>
            <a:pPr marL="0" lvl="0" indent="0"/>
            <a:r>
              <a:rPr lang="fr-FR" dirty="0"/>
              <a:t>analyse du besoin et modélisation via des diagrammes pour poser une base solide à la solution.</a:t>
            </a:r>
            <a:endParaRPr dirty="0"/>
          </a:p>
        </p:txBody>
      </p:sp>
      <p:sp>
        <p:nvSpPr>
          <p:cNvPr id="2883" name="Google Shape;2883;p3"/>
          <p:cNvSpPr txBox="1">
            <a:spLocks noGrp="1"/>
          </p:cNvSpPr>
          <p:nvPr>
            <p:ph type="body" idx="5"/>
          </p:nvPr>
        </p:nvSpPr>
        <p:spPr>
          <a:xfrm>
            <a:off x="5808222" y="1837963"/>
            <a:ext cx="4067298" cy="483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err="1" smtClean="0"/>
              <a:t>Analyse</a:t>
            </a:r>
            <a:r>
              <a:rPr lang="en-US" sz="2000" dirty="0" smtClean="0"/>
              <a:t> et </a:t>
            </a:r>
            <a:r>
              <a:rPr lang="en-US" sz="2000" dirty="0" err="1" smtClean="0"/>
              <a:t>concéption</a:t>
            </a:r>
            <a:endParaRPr sz="2000" dirty="0"/>
          </a:p>
        </p:txBody>
      </p:sp>
      <p:sp>
        <p:nvSpPr>
          <p:cNvPr id="2884" name="Google Shape;2884;p3"/>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smtClean="0"/>
              <a:t>03</a:t>
            </a:r>
            <a:endParaRPr dirty="0"/>
          </a:p>
        </p:txBody>
      </p:sp>
      <p:sp>
        <p:nvSpPr>
          <p:cNvPr id="2885" name="Google Shape;2885;p3"/>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Autofit/>
          </a:bodyPr>
          <a:lstStyle/>
          <a:p>
            <a:pPr marL="0" indent="0"/>
            <a:r>
              <a:rPr lang="fr-FR" dirty="0"/>
              <a:t>contient technologie utilisée et démonstration.</a:t>
            </a:r>
          </a:p>
          <a:p>
            <a:pPr marL="0" lvl="0" indent="0" algn="l" rtl="0">
              <a:lnSpc>
                <a:spcPct val="90000"/>
              </a:lnSpc>
              <a:spcBef>
                <a:spcPts val="750"/>
              </a:spcBef>
              <a:spcAft>
                <a:spcPts val="0"/>
              </a:spcAft>
              <a:buSzPts val="1400"/>
              <a:buNone/>
            </a:pPr>
            <a:endParaRPr dirty="0"/>
          </a:p>
        </p:txBody>
      </p:sp>
      <p:sp>
        <p:nvSpPr>
          <p:cNvPr id="2886" name="Google Shape;2886;p3"/>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err="1" smtClean="0"/>
              <a:t>Réalisation</a:t>
            </a:r>
            <a:endParaRPr sz="2000" dirty="0"/>
          </a:p>
        </p:txBody>
      </p:sp>
      <p:sp>
        <p:nvSpPr>
          <p:cNvPr id="2887" name="Google Shape;2887;p3"/>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a:t>04</a:t>
            </a:r>
            <a:endParaRPr dirty="0"/>
          </a:p>
        </p:txBody>
      </p:sp>
      <p:sp>
        <p:nvSpPr>
          <p:cNvPr id="2888" name="Google Shape;2888;p3"/>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Autofit/>
          </a:bodyPr>
          <a:lstStyle/>
          <a:p>
            <a:pPr marL="0" lvl="0" indent="0"/>
            <a:r>
              <a:rPr lang="fr-FR" dirty="0"/>
              <a:t>Projet réalisé au sein de </a:t>
            </a:r>
            <a:r>
              <a:rPr lang="fr-FR" dirty="0" err="1" smtClean="0"/>
              <a:t>HumainTechSolution</a:t>
            </a:r>
            <a:r>
              <a:rPr lang="fr-FR" dirty="0" smtClean="0"/>
              <a:t>, en </a:t>
            </a:r>
            <a:r>
              <a:rPr lang="fr-FR" dirty="0"/>
              <a:t>réponse à une problématique précise, avec une solution adaptée mise en place.</a:t>
            </a:r>
            <a:r>
              <a:rPr lang="en-US" dirty="0"/>
              <a:t/>
            </a:r>
            <a:br>
              <a:rPr lang="en-US" dirty="0"/>
            </a:br>
            <a:endParaRPr dirty="0"/>
          </a:p>
        </p:txBody>
      </p:sp>
      <p:sp>
        <p:nvSpPr>
          <p:cNvPr id="2889" name="Google Shape;2889;p3"/>
          <p:cNvSpPr txBox="1">
            <a:spLocks noGrp="1"/>
          </p:cNvSpPr>
          <p:nvPr>
            <p:ph type="body" idx="14"/>
          </p:nvPr>
        </p:nvSpPr>
        <p:spPr>
          <a:xfrm>
            <a:off x="2036322" y="3307311"/>
            <a:ext cx="2820158" cy="6821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smtClean="0"/>
              <a:t>Context </a:t>
            </a:r>
            <a:r>
              <a:rPr lang="en-US" sz="2000" dirty="0" err="1" smtClean="0"/>
              <a:t>Géneral</a:t>
            </a:r>
            <a:endParaRPr sz="2000" dirty="0"/>
          </a:p>
        </p:txBody>
      </p:sp>
      <p:sp>
        <p:nvSpPr>
          <p:cNvPr id="2890" name="Google Shape;2890;p3"/>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smtClean="0"/>
              <a:t>02</a:t>
            </a:r>
            <a:endParaRPr dirty="0"/>
          </a:p>
        </p:txBody>
      </p:sp>
      <p:sp>
        <p:nvSpPr>
          <p:cNvPr id="2891" name="Google Shape;2891;p3"/>
          <p:cNvSpPr txBox="1">
            <a:spLocks noGrp="1"/>
          </p:cNvSpPr>
          <p:nvPr>
            <p:ph type="title"/>
          </p:nvPr>
        </p:nvSpPr>
        <p:spPr>
          <a:xfrm>
            <a:off x="784860" y="666032"/>
            <a:ext cx="7696200" cy="639388"/>
          </a:xfrm>
          <a:prstGeom prst="rect">
            <a:avLst/>
          </a:prstGeom>
          <a:noFill/>
          <a:ln>
            <a:noFill/>
          </a:ln>
        </p:spPr>
        <p:txBody>
          <a:bodyPr spcFirstLastPara="1" wrap="square" lIns="91425" tIns="45700" rIns="91425" bIns="45700" anchor="t" anchorCtr="0">
            <a:normAutofit/>
          </a:bodyPr>
          <a:lstStyle/>
          <a:p>
            <a:pPr lvl="0"/>
            <a:r>
              <a:rPr lang="en-GB" dirty="0"/>
              <a:t>Table des </a:t>
            </a:r>
            <a:r>
              <a:rPr lang="en-GB" dirty="0" err="1"/>
              <a:t>matières</a:t>
            </a:r>
            <a:endParaRPr dirty="0"/>
          </a:p>
        </p:txBody>
      </p:sp>
      <p:sp>
        <p:nvSpPr>
          <p:cNvPr id="3" name="Espace réservé du texte 2"/>
          <p:cNvSpPr>
            <a:spLocks noGrp="1" noChangeArrowheads="1"/>
          </p:cNvSpPr>
          <p:nvPr>
            <p:ph type="body" idx="1"/>
          </p:nvPr>
        </p:nvSpPr>
        <p:spPr bwMode="auto">
          <a:xfrm>
            <a:off x="1261145" y="2301321"/>
            <a:ext cx="29740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un </a:t>
            </a:r>
            <a:r>
              <a:rPr lang="en-US" altLang="en-US" dirty="0" err="1"/>
              <a:t>aperçu</a:t>
            </a:r>
            <a:r>
              <a:rPr lang="en-US" altLang="en-US" dirty="0"/>
              <a:t> du </a:t>
            </a:r>
            <a:r>
              <a:rPr lang="en-US" altLang="en-US" dirty="0" err="1"/>
              <a:t>contexte</a:t>
            </a:r>
            <a:r>
              <a:rPr lang="en-US" altLang="en-US" dirty="0"/>
              <a:t>, des </a:t>
            </a:r>
            <a:r>
              <a:rPr lang="en-US" altLang="en-US" dirty="0" err="1"/>
              <a:t>enjeux</a:t>
            </a:r>
            <a:r>
              <a:rPr lang="en-US" altLang="en-US" dirty="0"/>
              <a:t> </a:t>
            </a:r>
            <a:r>
              <a:rPr lang="en-US" altLang="en-US" dirty="0" err="1"/>
              <a:t>clés</a:t>
            </a:r>
            <a:r>
              <a:rPr lang="en-US" altLang="en-US" dirty="0"/>
              <a:t> et des </a:t>
            </a:r>
            <a:r>
              <a:rPr lang="en-US" altLang="en-US" dirty="0" err="1"/>
              <a:t>objectifs</a:t>
            </a:r>
            <a:r>
              <a:rPr lang="en-US" altLang="en-US" dirty="0"/>
              <a:t> pour </a:t>
            </a:r>
            <a:r>
              <a:rPr lang="en-US" altLang="en-US" dirty="0" err="1"/>
              <a:t>bien</a:t>
            </a:r>
            <a:r>
              <a:rPr lang="en-US" altLang="en-US" dirty="0"/>
              <a:t> </a:t>
            </a:r>
            <a:r>
              <a:rPr lang="en-US" altLang="en-US" dirty="0" err="1"/>
              <a:t>cerner</a:t>
            </a:r>
            <a:r>
              <a:rPr lang="en-US" altLang="en-US" dirty="0"/>
              <a:t> la </a:t>
            </a:r>
            <a:r>
              <a:rPr lang="en-US" altLang="en-US" dirty="0" err="1"/>
              <a:t>problématique</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878"/>
                                        </p:tgtEl>
                                      </p:cBhvr>
                                    </p:animEffect>
                                    <p:set>
                                      <p:cBhvr>
                                        <p:cTn id="7" dur="1" fill="hold">
                                          <p:stCondLst>
                                            <p:cond delay="1000"/>
                                          </p:stCondLst>
                                        </p:cTn>
                                        <p:tgtEl>
                                          <p:spTgt spid="28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p>
            <a:pPr lvl="0"/>
            <a:r>
              <a:rPr lang="en-GB" dirty="0"/>
              <a:t>Frontend</a:t>
            </a:r>
            <a:endParaRPr dirty="0"/>
          </a:p>
        </p:txBody>
      </p:sp>
      <p:grpSp>
        <p:nvGrpSpPr>
          <p:cNvPr id="46" name="Group 3"/>
          <p:cNvGrpSpPr/>
          <p:nvPr/>
        </p:nvGrpSpPr>
        <p:grpSpPr>
          <a:xfrm>
            <a:off x="1764983" y="1684853"/>
            <a:ext cx="1457325" cy="1371600"/>
            <a:chOff x="457200" y="1257300"/>
            <a:chExt cx="1943100" cy="1828800"/>
          </a:xfrm>
          <a:solidFill>
            <a:schemeClr val="bg2">
              <a:lumMod val="75000"/>
            </a:schemeClr>
          </a:solidFill>
        </p:grpSpPr>
        <p:sp>
          <p:nvSpPr>
            <p:cNvPr id="90"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1" name="Rounded Rectangle 2"/>
            <p:cNvSpPr/>
            <p:nvPr/>
          </p:nvSpPr>
          <p:spPr>
            <a:xfrm>
              <a:off x="5810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2" name="Group 6"/>
          <p:cNvGrpSpPr/>
          <p:nvPr/>
        </p:nvGrpSpPr>
        <p:grpSpPr>
          <a:xfrm>
            <a:off x="3393758" y="1684853"/>
            <a:ext cx="1457325" cy="1371600"/>
            <a:chOff x="2628900" y="1257300"/>
            <a:chExt cx="1943100" cy="1828800"/>
          </a:xfrm>
          <a:solidFill>
            <a:srgbClr val="771F6A"/>
          </a:solidFill>
        </p:grpSpPr>
        <p:sp>
          <p:nvSpPr>
            <p:cNvPr id="93"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4" name="Rounded Rectangle 5"/>
            <p:cNvSpPr/>
            <p:nvPr/>
          </p:nvSpPr>
          <p:spPr>
            <a:xfrm>
              <a:off x="27527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5" name="Group 9"/>
          <p:cNvGrpSpPr/>
          <p:nvPr/>
        </p:nvGrpSpPr>
        <p:grpSpPr>
          <a:xfrm>
            <a:off x="5022533" y="1684853"/>
            <a:ext cx="1457325" cy="1371600"/>
            <a:chOff x="4800600" y="1257300"/>
            <a:chExt cx="1943100" cy="1828800"/>
          </a:xfrm>
          <a:solidFill>
            <a:srgbClr val="00B050"/>
          </a:solidFill>
        </p:grpSpPr>
        <p:sp>
          <p:nvSpPr>
            <p:cNvPr id="96" name="Rounded Rectangle 7"/>
            <p:cNvSpPr/>
            <p:nvPr/>
          </p:nvSpPr>
          <p:spPr>
            <a:xfrm>
              <a:off x="48006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7" name="Rounded Rectangle 8"/>
            <p:cNvSpPr/>
            <p:nvPr/>
          </p:nvSpPr>
          <p:spPr>
            <a:xfrm>
              <a:off x="49244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sp>
        <p:nvSpPr>
          <p:cNvPr id="98" name="Rounded Rectangle 10"/>
          <p:cNvSpPr/>
          <p:nvPr/>
        </p:nvSpPr>
        <p:spPr>
          <a:xfrm>
            <a:off x="1764983"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chemeClr val="bg2">
              <a:lumMod val="75000"/>
            </a:schemeClr>
          </a:solidFill>
          <a:ln>
            <a:noFill/>
          </a:ln>
        </p:spPr>
        <p:txBody>
          <a:bodyPr rtlCol="0" anchor="ctr"/>
          <a:lstStyle/>
          <a:p>
            <a:pPr algn="ctr"/>
            <a:endParaRPr sz="1050"/>
          </a:p>
        </p:txBody>
      </p:sp>
      <p:sp>
        <p:nvSpPr>
          <p:cNvPr id="99" name="Rounded Rectangle 11"/>
          <p:cNvSpPr/>
          <p:nvPr/>
        </p:nvSpPr>
        <p:spPr>
          <a:xfrm>
            <a:off x="3393758"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771F6A"/>
          </a:solidFill>
          <a:ln>
            <a:noFill/>
          </a:ln>
        </p:spPr>
        <p:txBody>
          <a:bodyPr rtlCol="0" anchor="ctr"/>
          <a:lstStyle/>
          <a:p>
            <a:pPr algn="ctr"/>
            <a:endParaRPr sz="1050"/>
          </a:p>
        </p:txBody>
      </p:sp>
      <p:sp>
        <p:nvSpPr>
          <p:cNvPr id="100" name="Rounded Rectangle 12"/>
          <p:cNvSpPr/>
          <p:nvPr/>
        </p:nvSpPr>
        <p:spPr>
          <a:xfrm>
            <a:off x="5022533"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00B050"/>
          </a:solidFill>
          <a:ln>
            <a:noFill/>
          </a:ln>
        </p:spPr>
        <p:txBody>
          <a:bodyPr rtlCol="0" anchor="ctr"/>
          <a:lstStyle/>
          <a:p>
            <a:pPr algn="ctr"/>
            <a:endParaRPr sz="1050"/>
          </a:p>
        </p:txBody>
      </p:sp>
      <p:sp>
        <p:nvSpPr>
          <p:cNvPr id="101" name="TextBox 14"/>
          <p:cNvSpPr txBox="1"/>
          <p:nvPr/>
        </p:nvSpPr>
        <p:spPr>
          <a:xfrm>
            <a:off x="2235772" y="3242191"/>
            <a:ext cx="553037" cy="173124"/>
          </a:xfrm>
          <a:prstGeom prst="rect">
            <a:avLst/>
          </a:prstGeom>
          <a:noFill/>
          <a:ln>
            <a:noFill/>
          </a:ln>
        </p:spPr>
        <p:txBody>
          <a:bodyPr wrap="none" lIns="0" tIns="0" rIns="0" bIns="0" anchor="t">
            <a:spAutoFit/>
          </a:bodyPr>
          <a:lstStyle/>
          <a:p>
            <a:pPr algn="ctr"/>
            <a:r>
              <a:rPr sz="1125" b="1">
                <a:solidFill>
                  <a:srgbClr val="FFFFFF"/>
                </a:solidFill>
                <a:latin typeface="Roboto"/>
              </a:rPr>
              <a:t>React.js</a:t>
            </a:r>
          </a:p>
        </p:txBody>
      </p:sp>
      <p:sp>
        <p:nvSpPr>
          <p:cNvPr id="102" name="TextBox 15"/>
          <p:cNvSpPr txBox="1"/>
          <p:nvPr/>
        </p:nvSpPr>
        <p:spPr>
          <a:xfrm>
            <a:off x="3926052" y="3242191"/>
            <a:ext cx="392736" cy="173124"/>
          </a:xfrm>
          <a:prstGeom prst="rect">
            <a:avLst/>
          </a:prstGeom>
          <a:noFill/>
          <a:ln>
            <a:noFill/>
          </a:ln>
        </p:spPr>
        <p:txBody>
          <a:bodyPr wrap="none" lIns="0" tIns="0" rIns="0" bIns="0" anchor="t">
            <a:spAutoFit/>
          </a:bodyPr>
          <a:lstStyle/>
          <a:p>
            <a:pPr algn="ctr"/>
            <a:r>
              <a:rPr sz="1125" b="1" dirty="0" err="1">
                <a:solidFill>
                  <a:srgbClr val="FFFFFF"/>
                </a:solidFill>
                <a:latin typeface="Roboto"/>
              </a:rPr>
              <a:t>Axios</a:t>
            </a:r>
            <a:endParaRPr sz="1125" b="1" dirty="0">
              <a:solidFill>
                <a:srgbClr val="FFFFFF"/>
              </a:solidFill>
              <a:latin typeface="Roboto"/>
            </a:endParaRPr>
          </a:p>
        </p:txBody>
      </p:sp>
      <p:sp>
        <p:nvSpPr>
          <p:cNvPr id="103" name="TextBox 16"/>
          <p:cNvSpPr txBox="1"/>
          <p:nvPr/>
        </p:nvSpPr>
        <p:spPr>
          <a:xfrm>
            <a:off x="5294338" y="3274023"/>
            <a:ext cx="913713" cy="173124"/>
          </a:xfrm>
          <a:prstGeom prst="rect">
            <a:avLst/>
          </a:prstGeom>
          <a:noFill/>
          <a:ln>
            <a:noFill/>
          </a:ln>
        </p:spPr>
        <p:txBody>
          <a:bodyPr wrap="none" lIns="0" tIns="0" rIns="0" bIns="0" anchor="t">
            <a:spAutoFit/>
          </a:bodyPr>
          <a:lstStyle/>
          <a:p>
            <a:pPr algn="ctr"/>
            <a:r>
              <a:rPr sz="1125" b="1" dirty="0">
                <a:solidFill>
                  <a:srgbClr val="FFFFFF"/>
                </a:solidFill>
                <a:latin typeface="Roboto"/>
              </a:rPr>
              <a:t>Tailwind CSS</a:t>
            </a:r>
          </a:p>
        </p:txBody>
      </p:sp>
      <p:sp>
        <p:nvSpPr>
          <p:cNvPr id="104" name="TextBox 17"/>
          <p:cNvSpPr txBox="1"/>
          <p:nvPr/>
        </p:nvSpPr>
        <p:spPr>
          <a:xfrm>
            <a:off x="2103290" y="3492937"/>
            <a:ext cx="921727" cy="507831"/>
          </a:xfrm>
          <a:prstGeom prst="rect">
            <a:avLst/>
          </a:prstGeom>
          <a:noFill/>
          <a:ln>
            <a:noFill/>
          </a:ln>
        </p:spPr>
        <p:txBody>
          <a:bodyPr wrap="none" lIns="0" tIns="0" rIns="0" bIns="0" anchor="t">
            <a:spAutoFit/>
          </a:bodyPr>
          <a:lstStyle/>
          <a:p>
            <a:pPr algn="ctr"/>
            <a:r>
              <a:rPr sz="825">
                <a:solidFill>
                  <a:srgbClr val="FFFFFF"/>
                </a:solidFill>
                <a:latin typeface="Roboto"/>
              </a:rPr>
              <a:t>Construire une
interface web
responsive pour les
utilisateurs.</a:t>
            </a:r>
          </a:p>
        </p:txBody>
      </p:sp>
      <p:sp>
        <p:nvSpPr>
          <p:cNvPr id="105" name="TextBox 18"/>
          <p:cNvSpPr txBox="1"/>
          <p:nvPr/>
        </p:nvSpPr>
        <p:spPr>
          <a:xfrm>
            <a:off x="3651688" y="3492937"/>
            <a:ext cx="966611" cy="507831"/>
          </a:xfrm>
          <a:prstGeom prst="rect">
            <a:avLst/>
          </a:prstGeom>
          <a:noFill/>
          <a:ln>
            <a:noFill/>
          </a:ln>
        </p:spPr>
        <p:txBody>
          <a:bodyPr wrap="none" lIns="0" tIns="0" rIns="0" bIns="0" anchor="t">
            <a:spAutoFit/>
          </a:bodyPr>
          <a:lstStyle/>
          <a:p>
            <a:pPr algn="ctr"/>
            <a:r>
              <a:rPr sz="825" dirty="0" smtClean="0">
                <a:solidFill>
                  <a:srgbClr val="FFFFFF"/>
                </a:solidFill>
                <a:latin typeface="Roboto"/>
              </a:rPr>
              <a:t>C</a:t>
            </a:r>
            <a:r>
              <a:rPr lang="en-GB" sz="825" dirty="0">
                <a:solidFill>
                  <a:srgbClr val="FFFFFF"/>
                </a:solidFill>
                <a:latin typeface="Roboto"/>
              </a:rPr>
              <a:t>m</a:t>
            </a:r>
            <a:r>
              <a:rPr sz="825" dirty="0" err="1" smtClean="0">
                <a:solidFill>
                  <a:srgbClr val="FFFFFF"/>
                </a:solidFill>
                <a:latin typeface="Roboto"/>
              </a:rPr>
              <a:t>omuniquer</a:t>
            </a:r>
            <a:r>
              <a:rPr sz="825" dirty="0" smtClean="0">
                <a:solidFill>
                  <a:srgbClr val="FFFFFF"/>
                </a:solidFill>
                <a:latin typeface="Roboto"/>
              </a:rPr>
              <a:t> </a:t>
            </a:r>
            <a:r>
              <a:rPr sz="825" dirty="0">
                <a:solidFill>
                  <a:srgbClr val="FFFFFF"/>
                </a:solidFill>
                <a:latin typeface="Roboto"/>
              </a:rPr>
              <a:t>avec
les </a:t>
            </a:r>
            <a:r>
              <a:rPr sz="825" dirty="0" err="1">
                <a:solidFill>
                  <a:srgbClr val="FFFFFF"/>
                </a:solidFill>
                <a:latin typeface="Roboto"/>
              </a:rPr>
              <a:t>microservices</a:t>
            </a:r>
            <a:r>
              <a:rPr sz="825" dirty="0">
                <a:solidFill>
                  <a:srgbClr val="FFFFFF"/>
                </a:solidFill>
                <a:latin typeface="Roboto"/>
              </a:rPr>
              <a:t>
backend via des API
REST.</a:t>
            </a:r>
          </a:p>
        </p:txBody>
      </p:sp>
      <p:sp>
        <p:nvSpPr>
          <p:cNvPr id="106" name="TextBox 19"/>
          <p:cNvSpPr txBox="1"/>
          <p:nvPr/>
        </p:nvSpPr>
        <p:spPr>
          <a:xfrm>
            <a:off x="5308362" y="3584553"/>
            <a:ext cx="891271" cy="253916"/>
          </a:xfrm>
          <a:prstGeom prst="rect">
            <a:avLst/>
          </a:prstGeom>
          <a:noFill/>
          <a:ln>
            <a:noFill/>
          </a:ln>
        </p:spPr>
        <p:txBody>
          <a:bodyPr wrap="none" lIns="0" tIns="0" rIns="0" bIns="0" anchor="t">
            <a:spAutoFit/>
          </a:bodyPr>
          <a:lstStyle/>
          <a:p>
            <a:pPr algn="ctr"/>
            <a:r>
              <a:rPr sz="825" dirty="0">
                <a:solidFill>
                  <a:srgbClr val="FFFFFF"/>
                </a:solidFill>
                <a:latin typeface="Roboto"/>
              </a:rPr>
              <a:t>Design </a:t>
            </a:r>
            <a:r>
              <a:rPr sz="825" dirty="0" err="1">
                <a:solidFill>
                  <a:srgbClr val="FFFFFF"/>
                </a:solidFill>
                <a:latin typeface="Roboto"/>
              </a:rPr>
              <a:t>d'interface</a:t>
            </a:r>
            <a:r>
              <a:rPr sz="825" dirty="0">
                <a:solidFill>
                  <a:srgbClr val="FFFFFF"/>
                </a:solidFill>
                <a:latin typeface="Roboto"/>
              </a:rPr>
              <a:t>
</a:t>
            </a:r>
            <a:r>
              <a:rPr sz="825" dirty="0" err="1">
                <a:solidFill>
                  <a:srgbClr val="FFFFFF"/>
                </a:solidFill>
                <a:latin typeface="Roboto"/>
              </a:rPr>
              <a:t>rapide</a:t>
            </a:r>
            <a:r>
              <a:rPr sz="825" dirty="0">
                <a:solidFill>
                  <a:srgbClr val="FFFFFF"/>
                </a:solidFill>
                <a:latin typeface="Roboto"/>
              </a:rPr>
              <a:t> et </a:t>
            </a:r>
            <a:r>
              <a:rPr sz="825" dirty="0" err="1">
                <a:solidFill>
                  <a:srgbClr val="FFFFFF"/>
                </a:solidFill>
                <a:latin typeface="Roboto"/>
              </a:rPr>
              <a:t>moderne</a:t>
            </a:r>
            <a:r>
              <a:rPr sz="825" dirty="0">
                <a:solidFill>
                  <a:srgbClr val="FFFFFF"/>
                </a:solidFill>
                <a:latin typeface="Roboto"/>
              </a:rPr>
              <a:t>.</a:t>
            </a:r>
          </a:p>
        </p:txBody>
      </p:sp>
      <p:pic>
        <p:nvPicPr>
          <p:cNvPr id="110" name="Image 109" descr="Building a Web App: Developing a React.js Frontend for an API — Part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6805" y="1737883"/>
            <a:ext cx="1793679" cy="1265540"/>
          </a:xfrm>
          <a:prstGeom prst="rect">
            <a:avLst/>
          </a:prstGeom>
          <a:noFill/>
          <a:ln>
            <a:noFill/>
          </a:ln>
        </p:spPr>
      </p:pic>
      <p:pic>
        <p:nvPicPr>
          <p:cNvPr id="1028" name="Picture 4" descr="Axios - Press Rele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8267" y="2142290"/>
            <a:ext cx="1328306" cy="4424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Tailwind CSS 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5215" y="2076333"/>
            <a:ext cx="951960" cy="582282"/>
          </a:xfrm>
          <a:prstGeom prst="rect">
            <a:avLst/>
          </a:prstGeom>
          <a:noFill/>
          <a:extLst>
            <a:ext uri="{909E8E84-426E-40DD-AFC4-6F175D3DCCD1}">
              <a14:hiddenFill xmlns:a14="http://schemas.microsoft.com/office/drawing/2010/main">
                <a:solidFill>
                  <a:srgbClr val="FFFFFF"/>
                </a:solidFill>
              </a14:hiddenFill>
            </a:ext>
          </a:extLst>
        </p:spPr>
      </p:pic>
      <p:sp>
        <p:nvSpPr>
          <p:cNvPr id="24"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20</a:t>
            </a:fld>
            <a:endParaRPr lang="en-US" dirty="0"/>
          </a:p>
        </p:txBody>
      </p:sp>
    </p:spTree>
    <p:extLst>
      <p:ext uri="{BB962C8B-B14F-4D97-AF65-F5344CB8AC3E}">
        <p14:creationId xmlns:p14="http://schemas.microsoft.com/office/powerpoint/2010/main" val="199943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anim calcmode="lin" valueType="num">
                                      <p:cBhvr>
                                        <p:cTn id="13" dur="1000" fill="hold"/>
                                        <p:tgtEl>
                                          <p:spTgt spid="98"/>
                                        </p:tgtEl>
                                        <p:attrNameLst>
                                          <p:attrName>ppt_x</p:attrName>
                                        </p:attrNameLst>
                                      </p:cBhvr>
                                      <p:tavLst>
                                        <p:tav tm="0">
                                          <p:val>
                                            <p:strVal val="#ppt_x"/>
                                          </p:val>
                                        </p:tav>
                                        <p:tav tm="100000">
                                          <p:val>
                                            <p:strVal val="#ppt_x"/>
                                          </p:val>
                                        </p:tav>
                                      </p:tavLst>
                                    </p:anim>
                                    <p:anim calcmode="lin" valueType="num">
                                      <p:cBhvr>
                                        <p:cTn id="14" dur="1000" fill="hold"/>
                                        <p:tgtEl>
                                          <p:spTgt spid="9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1000"/>
                                        <p:tgtEl>
                                          <p:spTgt spid="101"/>
                                        </p:tgtEl>
                                      </p:cBhvr>
                                    </p:animEffect>
                                    <p:anim calcmode="lin" valueType="num">
                                      <p:cBhvr>
                                        <p:cTn id="18" dur="1000" fill="hold"/>
                                        <p:tgtEl>
                                          <p:spTgt spid="101"/>
                                        </p:tgtEl>
                                        <p:attrNameLst>
                                          <p:attrName>ppt_x</p:attrName>
                                        </p:attrNameLst>
                                      </p:cBhvr>
                                      <p:tavLst>
                                        <p:tav tm="0">
                                          <p:val>
                                            <p:strVal val="#ppt_x"/>
                                          </p:val>
                                        </p:tav>
                                        <p:tav tm="100000">
                                          <p:val>
                                            <p:strVal val="#ppt_x"/>
                                          </p:val>
                                        </p:tav>
                                      </p:tavLst>
                                    </p:anim>
                                    <p:anim calcmode="lin" valueType="num">
                                      <p:cBhvr>
                                        <p:cTn id="19" dur="1000" fill="hold"/>
                                        <p:tgtEl>
                                          <p:spTgt spid="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1000"/>
                                        <p:tgtEl>
                                          <p:spTgt spid="92"/>
                                        </p:tgtEl>
                                      </p:cBhvr>
                                    </p:animEffect>
                                    <p:anim calcmode="lin" valueType="num">
                                      <p:cBhvr>
                                        <p:cTn id="35" dur="1000" fill="hold"/>
                                        <p:tgtEl>
                                          <p:spTgt spid="92"/>
                                        </p:tgtEl>
                                        <p:attrNameLst>
                                          <p:attrName>ppt_x</p:attrName>
                                        </p:attrNameLst>
                                      </p:cBhvr>
                                      <p:tavLst>
                                        <p:tav tm="0">
                                          <p:val>
                                            <p:strVal val="#ppt_x"/>
                                          </p:val>
                                        </p:tav>
                                        <p:tav tm="100000">
                                          <p:val>
                                            <p:strVal val="#ppt_x"/>
                                          </p:val>
                                        </p:tav>
                                      </p:tavLst>
                                    </p:anim>
                                    <p:anim calcmode="lin" valueType="num">
                                      <p:cBhvr>
                                        <p:cTn id="36" dur="1000" fill="hold"/>
                                        <p:tgtEl>
                                          <p:spTgt spid="9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1000"/>
                                        <p:tgtEl>
                                          <p:spTgt spid="102"/>
                                        </p:tgtEl>
                                      </p:cBhvr>
                                    </p:animEffect>
                                    <p:anim calcmode="lin" valueType="num">
                                      <p:cBhvr>
                                        <p:cTn id="45" dur="1000" fill="hold"/>
                                        <p:tgtEl>
                                          <p:spTgt spid="102"/>
                                        </p:tgtEl>
                                        <p:attrNameLst>
                                          <p:attrName>ppt_x</p:attrName>
                                        </p:attrNameLst>
                                      </p:cBhvr>
                                      <p:tavLst>
                                        <p:tav tm="0">
                                          <p:val>
                                            <p:strVal val="#ppt_x"/>
                                          </p:val>
                                        </p:tav>
                                        <p:tav tm="100000">
                                          <p:val>
                                            <p:strVal val="#ppt_x"/>
                                          </p:val>
                                        </p:tav>
                                      </p:tavLst>
                                    </p:anim>
                                    <p:anim calcmode="lin" valueType="num">
                                      <p:cBhvr>
                                        <p:cTn id="46" dur="1000" fill="hold"/>
                                        <p:tgtEl>
                                          <p:spTgt spid="10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1000"/>
                                        <p:tgtEl>
                                          <p:spTgt spid="1028"/>
                                        </p:tgtEl>
                                      </p:cBhvr>
                                    </p:animEffect>
                                    <p:anim calcmode="lin" valueType="num">
                                      <p:cBhvr>
                                        <p:cTn id="55" dur="1000" fill="hold"/>
                                        <p:tgtEl>
                                          <p:spTgt spid="1028"/>
                                        </p:tgtEl>
                                        <p:attrNameLst>
                                          <p:attrName>ppt_x</p:attrName>
                                        </p:attrNameLst>
                                      </p:cBhvr>
                                      <p:tavLst>
                                        <p:tav tm="0">
                                          <p:val>
                                            <p:strVal val="#ppt_x"/>
                                          </p:val>
                                        </p:tav>
                                        <p:tav tm="100000">
                                          <p:val>
                                            <p:strVal val="#ppt_x"/>
                                          </p:val>
                                        </p:tav>
                                      </p:tavLst>
                                    </p:anim>
                                    <p:anim calcmode="lin" valueType="num">
                                      <p:cBhvr>
                                        <p:cTn id="5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anim calcmode="lin" valueType="num">
                                      <p:cBhvr>
                                        <p:cTn id="62" dur="1000" fill="hold"/>
                                        <p:tgtEl>
                                          <p:spTgt spid="95"/>
                                        </p:tgtEl>
                                        <p:attrNameLst>
                                          <p:attrName>ppt_x</p:attrName>
                                        </p:attrNameLst>
                                      </p:cBhvr>
                                      <p:tavLst>
                                        <p:tav tm="0">
                                          <p:val>
                                            <p:strVal val="#ppt_x"/>
                                          </p:val>
                                        </p:tav>
                                        <p:tav tm="100000">
                                          <p:val>
                                            <p:strVal val="#ppt_x"/>
                                          </p:val>
                                        </p:tav>
                                      </p:tavLst>
                                    </p:anim>
                                    <p:anim calcmode="lin" valueType="num">
                                      <p:cBhvr>
                                        <p:cTn id="63" dur="1000" fill="hold"/>
                                        <p:tgtEl>
                                          <p:spTgt spid="9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1000"/>
                                        <p:tgtEl>
                                          <p:spTgt spid="100"/>
                                        </p:tgtEl>
                                      </p:cBhvr>
                                    </p:animEffect>
                                    <p:anim calcmode="lin" valueType="num">
                                      <p:cBhvr>
                                        <p:cTn id="67" dur="1000" fill="hold"/>
                                        <p:tgtEl>
                                          <p:spTgt spid="100"/>
                                        </p:tgtEl>
                                        <p:attrNameLst>
                                          <p:attrName>ppt_x</p:attrName>
                                        </p:attrNameLst>
                                      </p:cBhvr>
                                      <p:tavLst>
                                        <p:tav tm="0">
                                          <p:val>
                                            <p:strVal val="#ppt_x"/>
                                          </p:val>
                                        </p:tav>
                                        <p:tav tm="100000">
                                          <p:val>
                                            <p:strVal val="#ppt_x"/>
                                          </p:val>
                                        </p:tav>
                                      </p:tavLst>
                                    </p:anim>
                                    <p:anim calcmode="lin" valueType="num">
                                      <p:cBhvr>
                                        <p:cTn id="68" dur="1000" fill="hold"/>
                                        <p:tgtEl>
                                          <p:spTgt spid="10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1000" fill="hold"/>
                                        <p:tgtEl>
                                          <p:spTgt spid="10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fade">
                                      <p:cBhvr>
                                        <p:cTn id="76" dur="1000"/>
                                        <p:tgtEl>
                                          <p:spTgt spid="106"/>
                                        </p:tgtEl>
                                      </p:cBhvr>
                                    </p:animEffect>
                                    <p:anim calcmode="lin" valueType="num">
                                      <p:cBhvr>
                                        <p:cTn id="77" dur="1000" fill="hold"/>
                                        <p:tgtEl>
                                          <p:spTgt spid="106"/>
                                        </p:tgtEl>
                                        <p:attrNameLst>
                                          <p:attrName>ppt_x</p:attrName>
                                        </p:attrNameLst>
                                      </p:cBhvr>
                                      <p:tavLst>
                                        <p:tav tm="0">
                                          <p:val>
                                            <p:strVal val="#ppt_x"/>
                                          </p:val>
                                        </p:tav>
                                        <p:tav tm="100000">
                                          <p:val>
                                            <p:strVal val="#ppt_x"/>
                                          </p:val>
                                        </p:tav>
                                      </p:tavLst>
                                    </p:anim>
                                    <p:anim calcmode="lin" valueType="num">
                                      <p:cBhvr>
                                        <p:cTn id="78" dur="1000" fill="hold"/>
                                        <p:tgtEl>
                                          <p:spTgt spid="10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030"/>
                                        </p:tgtEl>
                                        <p:attrNameLst>
                                          <p:attrName>style.visibility</p:attrName>
                                        </p:attrNameLst>
                                      </p:cBhvr>
                                      <p:to>
                                        <p:strVal val="visible"/>
                                      </p:to>
                                    </p:set>
                                    <p:animEffect transition="in" filter="fade">
                                      <p:cBhvr>
                                        <p:cTn id="81" dur="1000"/>
                                        <p:tgtEl>
                                          <p:spTgt spid="1030"/>
                                        </p:tgtEl>
                                      </p:cBhvr>
                                    </p:animEffect>
                                    <p:anim calcmode="lin" valueType="num">
                                      <p:cBhvr>
                                        <p:cTn id="82" dur="1000" fill="hold"/>
                                        <p:tgtEl>
                                          <p:spTgt spid="1030"/>
                                        </p:tgtEl>
                                        <p:attrNameLst>
                                          <p:attrName>ppt_x</p:attrName>
                                        </p:attrNameLst>
                                      </p:cBhvr>
                                      <p:tavLst>
                                        <p:tav tm="0">
                                          <p:val>
                                            <p:strVal val="#ppt_x"/>
                                          </p:val>
                                        </p:tav>
                                        <p:tav tm="100000">
                                          <p:val>
                                            <p:strVal val="#ppt_x"/>
                                          </p:val>
                                        </p:tav>
                                      </p:tavLst>
                                    </p:anim>
                                    <p:anim calcmode="lin" valueType="num">
                                      <p:cBhvr>
                                        <p:cTn id="8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p:bldP spid="102" grpId="0"/>
      <p:bldP spid="103" grpId="0"/>
      <p:bldP spid="104" grpId="0"/>
      <p:bldP spid="105" grpId="0"/>
      <p:bldP spid="1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46202" y="184751"/>
            <a:ext cx="7696200" cy="639388"/>
          </a:xfrm>
          <a:prstGeom prst="rect">
            <a:avLst/>
          </a:prstGeom>
          <a:noFill/>
          <a:ln>
            <a:noFill/>
          </a:ln>
        </p:spPr>
        <p:txBody>
          <a:bodyPr spcFirstLastPara="1" wrap="square" lIns="91425" tIns="45700" rIns="91425" bIns="45700" anchor="t" anchorCtr="0">
            <a:normAutofit fontScale="90000"/>
          </a:bodyPr>
          <a:lstStyle/>
          <a:p>
            <a:r>
              <a:rPr lang="en-GB" b="1" dirty="0"/>
              <a:t>Backend / </a:t>
            </a:r>
            <a:r>
              <a:rPr lang="en-GB" b="1" dirty="0" err="1"/>
              <a:t>Microservices</a:t>
            </a:r>
            <a:r>
              <a:rPr lang="en-GB" b="1" dirty="0"/>
              <a:t> (architecture </a:t>
            </a:r>
            <a:r>
              <a:rPr lang="en-GB" b="1" dirty="0" err="1"/>
              <a:t>modulaire</a:t>
            </a:r>
            <a:r>
              <a:rPr lang="en-GB" b="1" dirty="0"/>
              <a:t>)</a:t>
            </a:r>
            <a:br>
              <a:rPr lang="en-GB" b="1" dirty="0"/>
            </a:br>
            <a:endParaRPr dirty="0"/>
          </a:p>
        </p:txBody>
      </p:sp>
      <p:grpSp>
        <p:nvGrpSpPr>
          <p:cNvPr id="46" name="Group 3"/>
          <p:cNvGrpSpPr/>
          <p:nvPr/>
        </p:nvGrpSpPr>
        <p:grpSpPr>
          <a:xfrm>
            <a:off x="2458403" y="1829633"/>
            <a:ext cx="1457325" cy="1371600"/>
            <a:chOff x="457200" y="1257300"/>
            <a:chExt cx="1943100" cy="1828800"/>
          </a:xfrm>
          <a:solidFill>
            <a:srgbClr val="92D050"/>
          </a:solidFill>
        </p:grpSpPr>
        <p:sp>
          <p:nvSpPr>
            <p:cNvPr id="90"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1" name="Rounded Rectangle 2"/>
            <p:cNvSpPr/>
            <p:nvPr/>
          </p:nvSpPr>
          <p:spPr>
            <a:xfrm>
              <a:off x="5810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2" name="Group 6"/>
          <p:cNvGrpSpPr/>
          <p:nvPr/>
        </p:nvGrpSpPr>
        <p:grpSpPr>
          <a:xfrm>
            <a:off x="4087178" y="1829633"/>
            <a:ext cx="1457325" cy="1371600"/>
            <a:chOff x="2628900" y="1257300"/>
            <a:chExt cx="1943100" cy="1828800"/>
          </a:xfrm>
          <a:solidFill>
            <a:srgbClr val="771F6A"/>
          </a:solidFill>
        </p:grpSpPr>
        <p:sp>
          <p:nvSpPr>
            <p:cNvPr id="93"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4" name="Rounded Rectangle 5"/>
            <p:cNvSpPr/>
            <p:nvPr/>
          </p:nvSpPr>
          <p:spPr>
            <a:xfrm>
              <a:off x="27527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sp>
        <p:nvSpPr>
          <p:cNvPr id="98" name="Rounded Rectangle 10"/>
          <p:cNvSpPr/>
          <p:nvPr/>
        </p:nvSpPr>
        <p:spPr>
          <a:xfrm>
            <a:off x="2458403" y="320123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92D050"/>
          </a:solidFill>
          <a:ln>
            <a:noFill/>
          </a:ln>
        </p:spPr>
        <p:txBody>
          <a:bodyPr rtlCol="0" anchor="ctr"/>
          <a:lstStyle/>
          <a:p>
            <a:pPr algn="ctr"/>
            <a:endParaRPr sz="1050"/>
          </a:p>
        </p:txBody>
      </p:sp>
      <p:sp>
        <p:nvSpPr>
          <p:cNvPr id="99" name="Rounded Rectangle 11"/>
          <p:cNvSpPr/>
          <p:nvPr/>
        </p:nvSpPr>
        <p:spPr>
          <a:xfrm>
            <a:off x="4087178" y="320123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771F6A"/>
          </a:solidFill>
          <a:ln>
            <a:noFill/>
          </a:ln>
        </p:spPr>
        <p:txBody>
          <a:bodyPr rtlCol="0" anchor="ctr"/>
          <a:lstStyle/>
          <a:p>
            <a:pPr algn="ctr"/>
            <a:endParaRPr sz="1050"/>
          </a:p>
        </p:txBody>
      </p:sp>
      <p:sp>
        <p:nvSpPr>
          <p:cNvPr id="101" name="TextBox 14"/>
          <p:cNvSpPr txBox="1"/>
          <p:nvPr/>
        </p:nvSpPr>
        <p:spPr>
          <a:xfrm>
            <a:off x="2672712" y="3386971"/>
            <a:ext cx="1065997" cy="173124"/>
          </a:xfrm>
          <a:prstGeom prst="rect">
            <a:avLst/>
          </a:prstGeom>
          <a:noFill/>
          <a:ln>
            <a:noFill/>
          </a:ln>
        </p:spPr>
        <p:txBody>
          <a:bodyPr wrap="none" lIns="0" tIns="0" rIns="0" bIns="0" anchor="t">
            <a:spAutoFit/>
          </a:bodyPr>
          <a:lstStyle/>
          <a:p>
            <a:pPr algn="ctr"/>
            <a:r>
              <a:rPr lang="en-GB" sz="1125" b="1" dirty="0">
                <a:solidFill>
                  <a:srgbClr val="FFFFFF"/>
                </a:solidFill>
                <a:latin typeface="Roboto"/>
              </a:rPr>
              <a:t>Python et Flask</a:t>
            </a:r>
            <a:endParaRPr sz="1125" b="1" dirty="0">
              <a:solidFill>
                <a:srgbClr val="FFFFFF"/>
              </a:solidFill>
              <a:latin typeface="Roboto"/>
            </a:endParaRPr>
          </a:p>
        </p:txBody>
      </p:sp>
      <p:sp>
        <p:nvSpPr>
          <p:cNvPr id="102" name="TextBox 15"/>
          <p:cNvSpPr txBox="1"/>
          <p:nvPr/>
        </p:nvSpPr>
        <p:spPr>
          <a:xfrm>
            <a:off x="4483217" y="3386971"/>
            <a:ext cx="665247" cy="173124"/>
          </a:xfrm>
          <a:prstGeom prst="rect">
            <a:avLst/>
          </a:prstGeom>
          <a:noFill/>
          <a:ln>
            <a:noFill/>
          </a:ln>
        </p:spPr>
        <p:txBody>
          <a:bodyPr wrap="none" lIns="0" tIns="0" rIns="0" bIns="0" anchor="t">
            <a:spAutoFit/>
          </a:bodyPr>
          <a:lstStyle/>
          <a:p>
            <a:pPr algn="ctr"/>
            <a:r>
              <a:rPr lang="en-GB" sz="1125" b="1" dirty="0">
                <a:solidFill>
                  <a:srgbClr val="FFFFFF"/>
                </a:solidFill>
                <a:latin typeface="Roboto"/>
              </a:rPr>
              <a:t>API REST</a:t>
            </a:r>
            <a:endParaRPr sz="1125" b="1" dirty="0">
              <a:solidFill>
                <a:srgbClr val="FFFFFF"/>
              </a:solidFill>
              <a:latin typeface="Roboto"/>
            </a:endParaRPr>
          </a:p>
        </p:txBody>
      </p:sp>
      <p:sp>
        <p:nvSpPr>
          <p:cNvPr id="104" name="TextBox 17"/>
          <p:cNvSpPr txBox="1"/>
          <p:nvPr/>
        </p:nvSpPr>
        <p:spPr>
          <a:xfrm>
            <a:off x="2631440" y="3637715"/>
            <a:ext cx="1107269" cy="507831"/>
          </a:xfrm>
          <a:prstGeom prst="rect">
            <a:avLst/>
          </a:prstGeom>
          <a:noFill/>
          <a:ln>
            <a:noFill/>
          </a:ln>
        </p:spPr>
        <p:txBody>
          <a:bodyPr wrap="square" lIns="0" tIns="0" rIns="0" bIns="0" anchor="t">
            <a:spAutoFit/>
          </a:bodyPr>
          <a:lstStyle/>
          <a:p>
            <a:pPr algn="ctr"/>
            <a:r>
              <a:rPr lang="fr-FR" sz="825" dirty="0">
                <a:solidFill>
                  <a:srgbClr val="FFFFFF"/>
                </a:solidFill>
                <a:latin typeface="Roboto"/>
              </a:rPr>
              <a:t>Utilisé pour créer des </a:t>
            </a:r>
            <a:r>
              <a:rPr lang="fr-FR" sz="825" dirty="0" err="1">
                <a:solidFill>
                  <a:srgbClr val="FFFFFF"/>
                </a:solidFill>
                <a:latin typeface="Roboto"/>
              </a:rPr>
              <a:t>microservices</a:t>
            </a:r>
            <a:r>
              <a:rPr lang="fr-FR" sz="825" dirty="0">
                <a:solidFill>
                  <a:srgbClr val="FFFFFF"/>
                </a:solidFill>
                <a:latin typeface="Roboto"/>
              </a:rPr>
              <a:t>. Cela inclut </a:t>
            </a:r>
            <a:r>
              <a:rPr lang="fr-FR" sz="825" dirty="0" err="1">
                <a:solidFill>
                  <a:srgbClr val="FFFFFF"/>
                </a:solidFill>
                <a:latin typeface="Roboto"/>
              </a:rPr>
              <a:t>AuthService</a:t>
            </a:r>
            <a:r>
              <a:rPr lang="fr-FR" sz="825" dirty="0">
                <a:solidFill>
                  <a:srgbClr val="FFFFFF"/>
                </a:solidFill>
                <a:latin typeface="Roboto"/>
              </a:rPr>
              <a:t>, </a:t>
            </a:r>
            <a:r>
              <a:rPr lang="fr-FR" sz="825" dirty="0" err="1">
                <a:solidFill>
                  <a:srgbClr val="FFFFFF"/>
                </a:solidFill>
                <a:latin typeface="Roboto"/>
              </a:rPr>
              <a:t>JobService</a:t>
            </a:r>
            <a:r>
              <a:rPr lang="fr-FR" sz="825" dirty="0">
                <a:solidFill>
                  <a:srgbClr val="FFFFFF"/>
                </a:solidFill>
                <a:latin typeface="Roboto"/>
              </a:rPr>
              <a:t>, </a:t>
            </a:r>
            <a:r>
              <a:rPr lang="fr-FR" sz="825" dirty="0" err="1">
                <a:solidFill>
                  <a:srgbClr val="FFFFFF"/>
                </a:solidFill>
                <a:latin typeface="Roboto"/>
              </a:rPr>
              <a:t>CVService</a:t>
            </a:r>
            <a:r>
              <a:rPr lang="fr-FR" sz="825" dirty="0">
                <a:solidFill>
                  <a:srgbClr val="FFFFFF"/>
                </a:solidFill>
                <a:latin typeface="Roboto"/>
              </a:rPr>
              <a:t>,</a:t>
            </a:r>
            <a:endParaRPr sz="825" dirty="0">
              <a:solidFill>
                <a:srgbClr val="FFFFFF"/>
              </a:solidFill>
              <a:latin typeface="Roboto"/>
            </a:endParaRPr>
          </a:p>
        </p:txBody>
      </p:sp>
      <p:sp>
        <p:nvSpPr>
          <p:cNvPr id="105" name="TextBox 18"/>
          <p:cNvSpPr txBox="1"/>
          <p:nvPr/>
        </p:nvSpPr>
        <p:spPr>
          <a:xfrm>
            <a:off x="4180047" y="3637716"/>
            <a:ext cx="1190530" cy="380873"/>
          </a:xfrm>
          <a:prstGeom prst="rect">
            <a:avLst/>
          </a:prstGeom>
          <a:noFill/>
          <a:ln>
            <a:noFill/>
          </a:ln>
        </p:spPr>
        <p:txBody>
          <a:bodyPr wrap="square" lIns="0" tIns="0" rIns="0" bIns="0" anchor="t">
            <a:spAutoFit/>
          </a:bodyPr>
          <a:lstStyle/>
          <a:p>
            <a:pPr algn="ctr"/>
            <a:r>
              <a:rPr lang="fr-FR" sz="825" dirty="0">
                <a:solidFill>
                  <a:srgbClr val="FFFFFF"/>
                </a:solidFill>
                <a:latin typeface="Roboto"/>
              </a:rPr>
              <a:t>Permet la communication entre les composants </a:t>
            </a:r>
            <a:r>
              <a:rPr lang="fr-FR" sz="825" dirty="0" err="1">
                <a:solidFill>
                  <a:srgbClr val="FFFFFF"/>
                </a:solidFill>
                <a:latin typeface="Roboto"/>
              </a:rPr>
              <a:t>frontend</a:t>
            </a:r>
            <a:r>
              <a:rPr lang="fr-FR" sz="825" dirty="0">
                <a:solidFill>
                  <a:srgbClr val="FFFFFF"/>
                </a:solidFill>
                <a:latin typeface="Roboto"/>
              </a:rPr>
              <a:t> et </a:t>
            </a:r>
            <a:r>
              <a:rPr lang="fr-FR" sz="825" dirty="0" err="1">
                <a:solidFill>
                  <a:srgbClr val="FFFFFF"/>
                </a:solidFill>
                <a:latin typeface="Roboto"/>
              </a:rPr>
              <a:t>backend</a:t>
            </a:r>
            <a:r>
              <a:rPr lang="fr-FR" sz="825" dirty="0">
                <a:solidFill>
                  <a:srgbClr val="FFFFFF"/>
                </a:solidFill>
                <a:latin typeface="Roboto"/>
              </a:rPr>
              <a:t>.</a:t>
            </a:r>
            <a:endParaRPr sz="825" dirty="0">
              <a:solidFill>
                <a:srgbClr val="FFFFFF"/>
              </a:solidFill>
              <a:latin typeface="Roboto"/>
            </a:endParaRPr>
          </a:p>
        </p:txBody>
      </p:sp>
      <p:pic>
        <p:nvPicPr>
          <p:cNvPr id="2056" name="Picture 8" descr="Flask (web framework)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440" y="2359471"/>
            <a:ext cx="1005045" cy="39364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REST vs RESTful API: Differences According to a Develop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62" name="Picture 14" descr="Designing Elegant RESTful APIs: A Comprehensive Guide | by Abhisek Kar |  Level Up Co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876" y="2160481"/>
            <a:ext cx="1941928" cy="704848"/>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21</a:t>
            </a:fld>
            <a:endParaRPr lang="en-US" dirty="0"/>
          </a:p>
        </p:txBody>
      </p:sp>
    </p:spTree>
    <p:extLst>
      <p:ext uri="{BB962C8B-B14F-4D97-AF65-F5344CB8AC3E}">
        <p14:creationId xmlns:p14="http://schemas.microsoft.com/office/powerpoint/2010/main" val="4681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anim calcmode="lin" valueType="num">
                                      <p:cBhvr>
                                        <p:cTn id="13" dur="1000" fill="hold"/>
                                        <p:tgtEl>
                                          <p:spTgt spid="98"/>
                                        </p:tgtEl>
                                        <p:attrNameLst>
                                          <p:attrName>ppt_x</p:attrName>
                                        </p:attrNameLst>
                                      </p:cBhvr>
                                      <p:tavLst>
                                        <p:tav tm="0">
                                          <p:val>
                                            <p:strVal val="#ppt_x"/>
                                          </p:val>
                                        </p:tav>
                                        <p:tav tm="100000">
                                          <p:val>
                                            <p:strVal val="#ppt_x"/>
                                          </p:val>
                                        </p:tav>
                                      </p:tavLst>
                                    </p:anim>
                                    <p:anim calcmode="lin" valueType="num">
                                      <p:cBhvr>
                                        <p:cTn id="14" dur="1000" fill="hold"/>
                                        <p:tgtEl>
                                          <p:spTgt spid="9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1000"/>
                                        <p:tgtEl>
                                          <p:spTgt spid="101"/>
                                        </p:tgtEl>
                                      </p:cBhvr>
                                    </p:animEffect>
                                    <p:anim calcmode="lin" valueType="num">
                                      <p:cBhvr>
                                        <p:cTn id="18" dur="1000" fill="hold"/>
                                        <p:tgtEl>
                                          <p:spTgt spid="101"/>
                                        </p:tgtEl>
                                        <p:attrNameLst>
                                          <p:attrName>ppt_x</p:attrName>
                                        </p:attrNameLst>
                                      </p:cBhvr>
                                      <p:tavLst>
                                        <p:tav tm="0">
                                          <p:val>
                                            <p:strVal val="#ppt_x"/>
                                          </p:val>
                                        </p:tav>
                                        <p:tav tm="100000">
                                          <p:val>
                                            <p:strVal val="#ppt_x"/>
                                          </p:val>
                                        </p:tav>
                                      </p:tavLst>
                                    </p:anim>
                                    <p:anim calcmode="lin" valueType="num">
                                      <p:cBhvr>
                                        <p:cTn id="19" dur="1000" fill="hold"/>
                                        <p:tgtEl>
                                          <p:spTgt spid="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fade">
                                      <p:cBhvr>
                                        <p:cTn id="27" dur="1000"/>
                                        <p:tgtEl>
                                          <p:spTgt spid="2056"/>
                                        </p:tgtEl>
                                      </p:cBhvr>
                                    </p:animEffect>
                                    <p:anim calcmode="lin" valueType="num">
                                      <p:cBhvr>
                                        <p:cTn id="28" dur="1000" fill="hold"/>
                                        <p:tgtEl>
                                          <p:spTgt spid="2056"/>
                                        </p:tgtEl>
                                        <p:attrNameLst>
                                          <p:attrName>ppt_x</p:attrName>
                                        </p:attrNameLst>
                                      </p:cBhvr>
                                      <p:tavLst>
                                        <p:tav tm="0">
                                          <p:val>
                                            <p:strVal val="#ppt_x"/>
                                          </p:val>
                                        </p:tav>
                                        <p:tav tm="100000">
                                          <p:val>
                                            <p:strVal val="#ppt_x"/>
                                          </p:val>
                                        </p:tav>
                                      </p:tavLst>
                                    </p:anim>
                                    <p:anim calcmode="lin" valueType="num">
                                      <p:cBhvr>
                                        <p:cTn id="29"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1000"/>
                                        <p:tgtEl>
                                          <p:spTgt spid="92"/>
                                        </p:tgtEl>
                                      </p:cBhvr>
                                    </p:animEffect>
                                    <p:anim calcmode="lin" valueType="num">
                                      <p:cBhvr>
                                        <p:cTn id="35" dur="1000" fill="hold"/>
                                        <p:tgtEl>
                                          <p:spTgt spid="92"/>
                                        </p:tgtEl>
                                        <p:attrNameLst>
                                          <p:attrName>ppt_x</p:attrName>
                                        </p:attrNameLst>
                                      </p:cBhvr>
                                      <p:tavLst>
                                        <p:tav tm="0">
                                          <p:val>
                                            <p:strVal val="#ppt_x"/>
                                          </p:val>
                                        </p:tav>
                                        <p:tav tm="100000">
                                          <p:val>
                                            <p:strVal val="#ppt_x"/>
                                          </p:val>
                                        </p:tav>
                                      </p:tavLst>
                                    </p:anim>
                                    <p:anim calcmode="lin" valueType="num">
                                      <p:cBhvr>
                                        <p:cTn id="36" dur="1000" fill="hold"/>
                                        <p:tgtEl>
                                          <p:spTgt spid="9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1000"/>
                                        <p:tgtEl>
                                          <p:spTgt spid="102"/>
                                        </p:tgtEl>
                                      </p:cBhvr>
                                    </p:animEffect>
                                    <p:anim calcmode="lin" valueType="num">
                                      <p:cBhvr>
                                        <p:cTn id="45" dur="1000" fill="hold"/>
                                        <p:tgtEl>
                                          <p:spTgt spid="102"/>
                                        </p:tgtEl>
                                        <p:attrNameLst>
                                          <p:attrName>ppt_x</p:attrName>
                                        </p:attrNameLst>
                                      </p:cBhvr>
                                      <p:tavLst>
                                        <p:tav tm="0">
                                          <p:val>
                                            <p:strVal val="#ppt_x"/>
                                          </p:val>
                                        </p:tav>
                                        <p:tav tm="100000">
                                          <p:val>
                                            <p:strVal val="#ppt_x"/>
                                          </p:val>
                                        </p:tav>
                                      </p:tavLst>
                                    </p:anim>
                                    <p:anim calcmode="lin" valueType="num">
                                      <p:cBhvr>
                                        <p:cTn id="46" dur="1000" fill="hold"/>
                                        <p:tgtEl>
                                          <p:spTgt spid="10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062"/>
                                        </p:tgtEl>
                                        <p:attrNameLst>
                                          <p:attrName>style.visibility</p:attrName>
                                        </p:attrNameLst>
                                      </p:cBhvr>
                                      <p:to>
                                        <p:strVal val="visible"/>
                                      </p:to>
                                    </p:set>
                                    <p:animEffect transition="in" filter="fade">
                                      <p:cBhvr>
                                        <p:cTn id="54" dur="1000"/>
                                        <p:tgtEl>
                                          <p:spTgt spid="2062"/>
                                        </p:tgtEl>
                                      </p:cBhvr>
                                    </p:animEffect>
                                    <p:anim calcmode="lin" valueType="num">
                                      <p:cBhvr>
                                        <p:cTn id="55" dur="1000" fill="hold"/>
                                        <p:tgtEl>
                                          <p:spTgt spid="2062"/>
                                        </p:tgtEl>
                                        <p:attrNameLst>
                                          <p:attrName>ppt_x</p:attrName>
                                        </p:attrNameLst>
                                      </p:cBhvr>
                                      <p:tavLst>
                                        <p:tav tm="0">
                                          <p:val>
                                            <p:strVal val="#ppt_x"/>
                                          </p:val>
                                        </p:tav>
                                        <p:tav tm="100000">
                                          <p:val>
                                            <p:strVal val="#ppt_x"/>
                                          </p:val>
                                        </p:tav>
                                      </p:tavLst>
                                    </p:anim>
                                    <p:anim calcmode="lin" valueType="num">
                                      <p:cBhvr>
                                        <p:cTn id="56"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1" grpId="0"/>
      <p:bldP spid="102" grpId="0"/>
      <p:bldP spid="104" grpId="0"/>
      <p:bldP spid="10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pPr lvl="0"/>
            <a:r>
              <a:rPr lang="en-GB" dirty="0"/>
              <a:t>Base de </a:t>
            </a:r>
            <a:r>
              <a:rPr lang="en-GB" dirty="0" err="1"/>
              <a:t>données</a:t>
            </a:r>
            <a:r>
              <a:rPr lang="en-GB" dirty="0"/>
              <a:t> &amp; </a:t>
            </a:r>
            <a:r>
              <a:rPr lang="en-GB" dirty="0" err="1"/>
              <a:t>Authentification</a:t>
            </a:r>
            <a:endParaRPr dirty="0"/>
          </a:p>
        </p:txBody>
      </p:sp>
      <p:grpSp>
        <p:nvGrpSpPr>
          <p:cNvPr id="24" name="Group 3"/>
          <p:cNvGrpSpPr/>
          <p:nvPr/>
        </p:nvGrpSpPr>
        <p:grpSpPr>
          <a:xfrm>
            <a:off x="3774929" y="1350410"/>
            <a:ext cx="1136185" cy="1834750"/>
            <a:chOff x="2857500" y="1600200"/>
            <a:chExt cx="914400" cy="1371600"/>
          </a:xfrm>
        </p:grpSpPr>
        <p:sp>
          <p:nvSpPr>
            <p:cNvPr id="25" name="Rounded Rectangle 1"/>
            <p:cNvSpPr/>
            <p:nvPr/>
          </p:nvSpPr>
          <p:spPr>
            <a:xfrm>
              <a:off x="2857500" y="1600200"/>
              <a:ext cx="914400" cy="1371600"/>
            </a:xfrm>
            <a:custGeom>
              <a:avLst/>
              <a:gdLst/>
              <a:ahLst/>
              <a:cxnLst/>
              <a:rect l="0" t="0" r="0" b="0"/>
              <a:pathLst>
                <a:path w="914400" h="1371600">
                  <a:moveTo>
                    <a:pt x="914400" y="0"/>
                  </a:moveTo>
                  <a:lnTo>
                    <a:pt x="914400" y="1371600"/>
                  </a:lnTo>
                  <a:lnTo>
                    <a:pt x="0" y="914400"/>
                  </a:lnTo>
                  <a:lnTo>
                    <a:pt x="0" y="0"/>
                  </a:lnTo>
                  <a:close/>
                </a:path>
              </a:pathLst>
            </a:custGeom>
            <a:solidFill>
              <a:srgbClr val="E0CB15"/>
            </a:solidFill>
            <a:ln>
              <a:noFill/>
            </a:ln>
          </p:spPr>
          <p:txBody>
            <a:bodyPr rtlCol="0" anchor="ctr"/>
            <a:lstStyle/>
            <a:p>
              <a:pPr algn="ctr"/>
              <a:endParaRPr sz="1050"/>
            </a:p>
          </p:txBody>
        </p:sp>
        <p:sp>
          <p:nvSpPr>
            <p:cNvPr id="26" name="Rounded Rectangle 2"/>
            <p:cNvSpPr/>
            <p:nvPr/>
          </p:nvSpPr>
          <p:spPr>
            <a:xfrm>
              <a:off x="2857500" y="1600200"/>
              <a:ext cx="914400" cy="1371600"/>
            </a:xfrm>
            <a:custGeom>
              <a:avLst/>
              <a:gdLst/>
              <a:ahLst/>
              <a:cxnLst/>
              <a:rect l="0" t="0" r="0" b="0"/>
              <a:pathLst>
                <a:path w="914400" h="1371600">
                  <a:moveTo>
                    <a:pt x="914400" y="0"/>
                  </a:moveTo>
                  <a:lnTo>
                    <a:pt x="914400" y="1371600"/>
                  </a:lnTo>
                  <a:lnTo>
                    <a:pt x="0" y="914400"/>
                  </a:lnTo>
                  <a:lnTo>
                    <a:pt x="0" y="0"/>
                  </a:lnTo>
                  <a:close/>
                </a:path>
              </a:pathLst>
            </a:custGeom>
            <a:noFill/>
            <a:ln w="14287">
              <a:solidFill>
                <a:srgbClr val="FFFFFF"/>
              </a:solidFill>
            </a:ln>
          </p:spPr>
          <p:txBody>
            <a:bodyPr rtlCol="0" anchor="ctr"/>
            <a:lstStyle/>
            <a:p>
              <a:pPr algn="ctr"/>
              <a:endParaRPr sz="1050"/>
            </a:p>
          </p:txBody>
        </p:sp>
      </p:grpSp>
      <p:grpSp>
        <p:nvGrpSpPr>
          <p:cNvPr id="27" name="Group 6"/>
          <p:cNvGrpSpPr/>
          <p:nvPr/>
        </p:nvGrpSpPr>
        <p:grpSpPr>
          <a:xfrm>
            <a:off x="3774929" y="2632115"/>
            <a:ext cx="1136185" cy="1731440"/>
            <a:chOff x="2857500" y="2514600"/>
            <a:chExt cx="914400" cy="1371600"/>
          </a:xfrm>
        </p:grpSpPr>
        <p:sp>
          <p:nvSpPr>
            <p:cNvPr id="28" name="Rounded Rectangle 4"/>
            <p:cNvSpPr/>
            <p:nvPr/>
          </p:nvSpPr>
          <p:spPr>
            <a:xfrm>
              <a:off x="2857500" y="2514600"/>
              <a:ext cx="914400" cy="1371600"/>
            </a:xfrm>
            <a:custGeom>
              <a:avLst/>
              <a:gdLst/>
              <a:ahLst/>
              <a:cxnLst/>
              <a:rect l="0" t="0" r="0" b="0"/>
              <a:pathLst>
                <a:path w="914400" h="1371600">
                  <a:moveTo>
                    <a:pt x="0" y="1371600"/>
                  </a:moveTo>
                  <a:lnTo>
                    <a:pt x="0" y="0"/>
                  </a:lnTo>
                  <a:lnTo>
                    <a:pt x="914400" y="457200"/>
                  </a:lnTo>
                  <a:lnTo>
                    <a:pt x="914400" y="1371600"/>
                  </a:lnTo>
                  <a:close/>
                </a:path>
              </a:pathLst>
            </a:custGeom>
            <a:solidFill>
              <a:srgbClr val="DE8431"/>
            </a:solidFill>
            <a:ln>
              <a:noFill/>
            </a:ln>
          </p:spPr>
          <p:txBody>
            <a:bodyPr rtlCol="0" anchor="ctr"/>
            <a:lstStyle/>
            <a:p>
              <a:pPr algn="ctr"/>
              <a:endParaRPr sz="1050"/>
            </a:p>
          </p:txBody>
        </p:sp>
        <p:sp>
          <p:nvSpPr>
            <p:cNvPr id="29" name="Rounded Rectangle 5"/>
            <p:cNvSpPr/>
            <p:nvPr/>
          </p:nvSpPr>
          <p:spPr>
            <a:xfrm>
              <a:off x="2857500" y="2514600"/>
              <a:ext cx="914400" cy="1371600"/>
            </a:xfrm>
            <a:custGeom>
              <a:avLst/>
              <a:gdLst/>
              <a:ahLst/>
              <a:cxnLst/>
              <a:rect l="0" t="0" r="0" b="0"/>
              <a:pathLst>
                <a:path w="914400" h="1371600">
                  <a:moveTo>
                    <a:pt x="0" y="1371600"/>
                  </a:moveTo>
                  <a:lnTo>
                    <a:pt x="0" y="0"/>
                  </a:lnTo>
                  <a:lnTo>
                    <a:pt x="914400" y="457200"/>
                  </a:lnTo>
                  <a:lnTo>
                    <a:pt x="914400" y="1371600"/>
                  </a:lnTo>
                  <a:close/>
                </a:path>
              </a:pathLst>
            </a:custGeom>
            <a:noFill/>
            <a:ln w="14287">
              <a:solidFill>
                <a:srgbClr val="FFFFFF"/>
              </a:solidFill>
            </a:ln>
          </p:spPr>
          <p:txBody>
            <a:bodyPr rtlCol="0" anchor="ctr"/>
            <a:lstStyle/>
            <a:p>
              <a:pPr algn="ctr"/>
              <a:endParaRPr sz="1050"/>
            </a:p>
          </p:txBody>
        </p:sp>
      </p:grpSp>
      <p:sp>
        <p:nvSpPr>
          <p:cNvPr id="30" name="TextBox 8"/>
          <p:cNvSpPr txBox="1"/>
          <p:nvPr/>
        </p:nvSpPr>
        <p:spPr>
          <a:xfrm>
            <a:off x="6047795" y="1720286"/>
            <a:ext cx="2340384" cy="369332"/>
          </a:xfrm>
          <a:prstGeom prst="rect">
            <a:avLst/>
          </a:prstGeom>
          <a:noFill/>
          <a:ln>
            <a:noFill/>
          </a:ln>
        </p:spPr>
        <p:txBody>
          <a:bodyPr wrap="none" lIns="0" tIns="0" rIns="0" bIns="0" anchor="t">
            <a:spAutoFit/>
          </a:bodyPr>
          <a:lstStyle/>
          <a:p>
            <a:pPr algn="l"/>
            <a:r>
              <a:rPr sz="2400" b="1" dirty="0" err="1">
                <a:solidFill>
                  <a:srgbClr val="E0CB15"/>
                </a:solidFill>
                <a:latin typeface="Roboto"/>
              </a:rPr>
              <a:t>Authentification</a:t>
            </a:r>
            <a:endParaRPr sz="2400" b="1" dirty="0">
              <a:solidFill>
                <a:srgbClr val="E0CB15"/>
              </a:solidFill>
              <a:latin typeface="Roboto"/>
            </a:endParaRPr>
          </a:p>
        </p:txBody>
      </p:sp>
      <p:sp>
        <p:nvSpPr>
          <p:cNvPr id="31" name="TextBox 9"/>
          <p:cNvSpPr txBox="1"/>
          <p:nvPr/>
        </p:nvSpPr>
        <p:spPr>
          <a:xfrm>
            <a:off x="6104700" y="2089618"/>
            <a:ext cx="1986003" cy="984885"/>
          </a:xfrm>
          <a:prstGeom prst="rect">
            <a:avLst/>
          </a:prstGeom>
          <a:noFill/>
          <a:ln>
            <a:noFill/>
          </a:ln>
        </p:spPr>
        <p:txBody>
          <a:bodyPr wrap="square" lIns="0" tIns="0" rIns="0" bIns="0" anchor="t">
            <a:spAutoFit/>
          </a:bodyPr>
          <a:lstStyle/>
          <a:p>
            <a:r>
              <a:rPr sz="1600" dirty="0" err="1">
                <a:solidFill>
                  <a:srgbClr val="46432D"/>
                </a:solidFill>
                <a:latin typeface="Roboto"/>
              </a:rPr>
              <a:t>Authentification</a:t>
            </a:r>
            <a:r>
              <a:rPr sz="1600" dirty="0">
                <a:solidFill>
                  <a:srgbClr val="46432D"/>
                </a:solidFill>
                <a:latin typeface="Roboto"/>
              </a:rPr>
              <a:t>
</a:t>
            </a:r>
            <a:r>
              <a:rPr sz="1600" dirty="0" err="1">
                <a:solidFill>
                  <a:srgbClr val="46432D"/>
                </a:solidFill>
                <a:latin typeface="Roboto"/>
              </a:rPr>
              <a:t>sécurisée</a:t>
            </a:r>
            <a:r>
              <a:rPr sz="1600" dirty="0">
                <a:solidFill>
                  <a:srgbClr val="46432D"/>
                </a:solidFill>
                <a:latin typeface="Roboto"/>
              </a:rPr>
              <a:t> des
</a:t>
            </a:r>
            <a:r>
              <a:rPr sz="1600" dirty="0" err="1">
                <a:solidFill>
                  <a:srgbClr val="46432D"/>
                </a:solidFill>
                <a:latin typeface="Roboto"/>
              </a:rPr>
              <a:t>utilisateurs</a:t>
            </a:r>
            <a:r>
              <a:rPr sz="1600" dirty="0">
                <a:solidFill>
                  <a:srgbClr val="46432D"/>
                </a:solidFill>
                <a:latin typeface="Roboto"/>
              </a:rPr>
              <a:t> avec
email/mot de </a:t>
            </a:r>
            <a:r>
              <a:rPr sz="1600" dirty="0" err="1">
                <a:solidFill>
                  <a:srgbClr val="46432D"/>
                </a:solidFill>
                <a:latin typeface="Roboto"/>
              </a:rPr>
              <a:t>passe</a:t>
            </a:r>
            <a:r>
              <a:rPr sz="1600" dirty="0">
                <a:solidFill>
                  <a:srgbClr val="46432D"/>
                </a:solidFill>
                <a:latin typeface="Roboto"/>
              </a:rPr>
              <a:t>.</a:t>
            </a:r>
          </a:p>
        </p:txBody>
      </p:sp>
      <p:sp>
        <p:nvSpPr>
          <p:cNvPr id="32" name="TextBox 10"/>
          <p:cNvSpPr txBox="1"/>
          <p:nvPr/>
        </p:nvSpPr>
        <p:spPr>
          <a:xfrm>
            <a:off x="1251917" y="3211115"/>
            <a:ext cx="1317668" cy="369332"/>
          </a:xfrm>
          <a:prstGeom prst="rect">
            <a:avLst/>
          </a:prstGeom>
          <a:noFill/>
          <a:ln>
            <a:noFill/>
          </a:ln>
        </p:spPr>
        <p:txBody>
          <a:bodyPr wrap="none" lIns="0" tIns="0" rIns="0" bIns="0" anchor="t">
            <a:spAutoFit/>
          </a:bodyPr>
          <a:lstStyle/>
          <a:p>
            <a:pPr algn="r"/>
            <a:r>
              <a:rPr sz="2400" b="1" dirty="0" err="1">
                <a:solidFill>
                  <a:srgbClr val="DE8431"/>
                </a:solidFill>
                <a:latin typeface="Roboto"/>
              </a:rPr>
              <a:t>Firestore</a:t>
            </a:r>
            <a:endParaRPr b="1" dirty="0">
              <a:solidFill>
                <a:srgbClr val="DE8431"/>
              </a:solidFill>
              <a:latin typeface="Roboto"/>
            </a:endParaRPr>
          </a:p>
        </p:txBody>
      </p:sp>
      <p:sp>
        <p:nvSpPr>
          <p:cNvPr id="33" name="TextBox 11"/>
          <p:cNvSpPr txBox="1"/>
          <p:nvPr/>
        </p:nvSpPr>
        <p:spPr>
          <a:xfrm>
            <a:off x="577876" y="3594817"/>
            <a:ext cx="2178481" cy="738664"/>
          </a:xfrm>
          <a:prstGeom prst="rect">
            <a:avLst/>
          </a:prstGeom>
          <a:noFill/>
          <a:ln>
            <a:noFill/>
          </a:ln>
        </p:spPr>
        <p:txBody>
          <a:bodyPr wrap="none" lIns="0" tIns="0" rIns="0" bIns="0" anchor="t">
            <a:spAutoFit/>
          </a:bodyPr>
          <a:lstStyle/>
          <a:p>
            <a:pPr algn="ctr"/>
            <a:r>
              <a:rPr sz="1600" dirty="0">
                <a:solidFill>
                  <a:srgbClr val="4C4034"/>
                </a:solidFill>
                <a:latin typeface="Roboto"/>
              </a:rPr>
              <a:t>Base de </a:t>
            </a:r>
            <a:r>
              <a:rPr sz="1600" dirty="0" err="1">
                <a:solidFill>
                  <a:srgbClr val="4C4034"/>
                </a:solidFill>
                <a:latin typeface="Roboto"/>
              </a:rPr>
              <a:t>données</a:t>
            </a:r>
            <a:r>
              <a:rPr sz="1600" dirty="0">
                <a:solidFill>
                  <a:srgbClr val="4C4034"/>
                </a:solidFill>
                <a:latin typeface="Roboto"/>
              </a:rPr>
              <a:t> cloud
NoSQL pour stocker les
</a:t>
            </a:r>
            <a:r>
              <a:rPr sz="1600" dirty="0" err="1">
                <a:solidFill>
                  <a:srgbClr val="4C4034"/>
                </a:solidFill>
                <a:latin typeface="Roboto"/>
              </a:rPr>
              <a:t>données</a:t>
            </a:r>
            <a:r>
              <a:rPr sz="1600" dirty="0">
                <a:solidFill>
                  <a:srgbClr val="4C4034"/>
                </a:solidFill>
                <a:latin typeface="Roboto"/>
              </a:rPr>
              <a:t>.</a:t>
            </a:r>
          </a:p>
        </p:txBody>
      </p:sp>
      <p:pic>
        <p:nvPicPr>
          <p:cNvPr id="3076" name="Picture 4" descr="Cloud Firestore | Store and sync app data at global scale |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490" y="3057558"/>
            <a:ext cx="1045777" cy="104577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80" name="Picture 8" descr="Firebase Authentication | Simple, multi-platform sign-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776" y="1505281"/>
            <a:ext cx="1068019" cy="106801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rebase | Google's Mobile and Web App Development Plat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632" y="2267785"/>
            <a:ext cx="1032778" cy="1032778"/>
          </a:xfrm>
          <a:prstGeom prst="rect">
            <a:avLst/>
          </a:prstGeom>
          <a:noFill/>
          <a:extLst>
            <a:ext uri="{909E8E84-426E-40DD-AFC4-6F175D3DCCD1}">
              <a14:hiddenFill xmlns:a14="http://schemas.microsoft.com/office/drawing/2010/main">
                <a:solidFill>
                  <a:srgbClr val="FFFFFF"/>
                </a:solidFill>
              </a14:hiddenFill>
            </a:ext>
          </a:extLst>
        </p:spPr>
      </p:pic>
      <p:sp>
        <p:nvSpPr>
          <p:cNvPr id="17"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22</a:t>
            </a:fld>
            <a:endParaRPr lang="en-US" dirty="0"/>
          </a:p>
        </p:txBody>
      </p:sp>
    </p:spTree>
    <p:extLst>
      <p:ext uri="{BB962C8B-B14F-4D97-AF65-F5344CB8AC3E}">
        <p14:creationId xmlns:p14="http://schemas.microsoft.com/office/powerpoint/2010/main" val="2589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080"/>
                                        </p:tgtEl>
                                        <p:attrNameLst>
                                          <p:attrName>style.visibility</p:attrName>
                                        </p:attrNameLst>
                                      </p:cBhvr>
                                      <p:to>
                                        <p:strVal val="visible"/>
                                      </p:to>
                                    </p:set>
                                    <p:animEffect transition="in" filter="fade">
                                      <p:cBhvr>
                                        <p:cTn id="10" dur="500"/>
                                        <p:tgtEl>
                                          <p:spTgt spid="30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082"/>
                                        </p:tgtEl>
                                        <p:attrNameLst>
                                          <p:attrName>style.visibility</p:attrName>
                                        </p:attrNameLst>
                                      </p:cBhvr>
                                      <p:to>
                                        <p:strVal val="visible"/>
                                      </p:to>
                                    </p:set>
                                    <p:animEffect transition="in" filter="wipe(down)">
                                      <p:cBhvr>
                                        <p:cTn id="35"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966968" y="313194"/>
            <a:ext cx="7696200" cy="639388"/>
          </a:xfrm>
          <a:prstGeom prst="rect">
            <a:avLst/>
          </a:prstGeom>
          <a:noFill/>
          <a:ln>
            <a:noFill/>
          </a:ln>
        </p:spPr>
        <p:txBody>
          <a:bodyPr spcFirstLastPara="1" wrap="square" lIns="91425" tIns="45700" rIns="91425" bIns="45700" anchor="t" anchorCtr="0">
            <a:normAutofit fontScale="90000"/>
          </a:bodyPr>
          <a:lstStyle/>
          <a:p>
            <a:pPr lvl="0"/>
            <a:r>
              <a:rPr lang="it-IT" b="1" dirty="0"/>
              <a:t>Gemini </a:t>
            </a:r>
            <a:r>
              <a:rPr lang="it-IT" b="1" dirty="0" smtClean="0"/>
              <a:t>2.5 </a:t>
            </a:r>
            <a:r>
              <a:rPr lang="it-IT" b="1" dirty="0"/>
              <a:t>Pro (via API Google AI)</a:t>
            </a:r>
            <a:r>
              <a:rPr lang="it-IT" dirty="0"/>
              <a:t/>
            </a:r>
            <a:br>
              <a:rPr lang="it-IT" dirty="0"/>
            </a:br>
            <a:endParaRPr dirty="0"/>
          </a:p>
        </p:txBody>
      </p:sp>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3"/>
          <p:cNvGrpSpPr/>
          <p:nvPr/>
        </p:nvGrpSpPr>
        <p:grpSpPr>
          <a:xfrm>
            <a:off x="2215590" y="1750738"/>
            <a:ext cx="1457325" cy="1371600"/>
            <a:chOff x="457200" y="1257300"/>
            <a:chExt cx="1943100" cy="1828800"/>
          </a:xfrm>
        </p:grpSpPr>
        <p:sp>
          <p:nvSpPr>
            <p:cNvPr id="18"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F282"/>
                </a:gs>
                <a:gs pos="100000">
                  <a:srgbClr val="FFE714"/>
                </a:gs>
              </a:gsLst>
              <a:lin ang="5400000" scaled="1"/>
            </a:gradFill>
            <a:ln>
              <a:noFill/>
            </a:ln>
          </p:spPr>
          <p:txBody>
            <a:bodyPr rtlCol="0" anchor="ctr"/>
            <a:lstStyle/>
            <a:p>
              <a:pPr algn="ctr"/>
              <a:endParaRPr sz="1050"/>
            </a:p>
          </p:txBody>
        </p:sp>
        <p:sp>
          <p:nvSpPr>
            <p:cNvPr id="19" name="Rounded Rectangle 2"/>
            <p:cNvSpPr/>
            <p:nvPr/>
          </p:nvSpPr>
          <p:spPr>
            <a:xfrm>
              <a:off x="5810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grpSp>
        <p:nvGrpSpPr>
          <p:cNvPr id="20" name="Group 6"/>
          <p:cNvGrpSpPr/>
          <p:nvPr/>
        </p:nvGrpSpPr>
        <p:grpSpPr>
          <a:xfrm>
            <a:off x="3844365" y="1750738"/>
            <a:ext cx="1457325" cy="1371600"/>
            <a:chOff x="2628900" y="1257300"/>
            <a:chExt cx="1943100" cy="1828800"/>
          </a:xfrm>
        </p:grpSpPr>
        <p:sp>
          <p:nvSpPr>
            <p:cNvPr id="21"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C188"/>
                </a:gs>
                <a:gs pos="100000">
                  <a:srgbClr val="FA963A"/>
                </a:gs>
              </a:gsLst>
              <a:lin ang="5400000" scaled="1"/>
            </a:gradFill>
            <a:ln>
              <a:noFill/>
            </a:ln>
          </p:spPr>
          <p:txBody>
            <a:bodyPr rtlCol="0" anchor="ctr"/>
            <a:lstStyle/>
            <a:p>
              <a:pPr algn="ctr"/>
              <a:endParaRPr sz="1050"/>
            </a:p>
          </p:txBody>
        </p:sp>
        <p:sp>
          <p:nvSpPr>
            <p:cNvPr id="22" name="Rounded Rectangle 5"/>
            <p:cNvSpPr/>
            <p:nvPr/>
          </p:nvSpPr>
          <p:spPr>
            <a:xfrm>
              <a:off x="27527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grpSp>
        <p:nvGrpSpPr>
          <p:cNvPr id="23" name="Group 9"/>
          <p:cNvGrpSpPr/>
          <p:nvPr/>
        </p:nvGrpSpPr>
        <p:grpSpPr>
          <a:xfrm>
            <a:off x="5473140" y="1750738"/>
            <a:ext cx="1457325" cy="1371600"/>
            <a:chOff x="4800600" y="1257300"/>
            <a:chExt cx="1943100" cy="1828800"/>
          </a:xfrm>
        </p:grpSpPr>
        <p:sp>
          <p:nvSpPr>
            <p:cNvPr id="34" name="Rounded Rectangle 7"/>
            <p:cNvSpPr/>
            <p:nvPr/>
          </p:nvSpPr>
          <p:spPr>
            <a:xfrm>
              <a:off x="48006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A6A3"/>
                </a:gs>
                <a:gs pos="100000">
                  <a:srgbClr val="FD6A65"/>
                </a:gs>
              </a:gsLst>
              <a:lin ang="5400000" scaled="1"/>
            </a:gradFill>
            <a:ln>
              <a:noFill/>
            </a:ln>
          </p:spPr>
          <p:txBody>
            <a:bodyPr rtlCol="0" anchor="ctr"/>
            <a:lstStyle/>
            <a:p>
              <a:pPr algn="ctr"/>
              <a:endParaRPr sz="1050"/>
            </a:p>
          </p:txBody>
        </p:sp>
        <p:sp>
          <p:nvSpPr>
            <p:cNvPr id="35" name="Rounded Rectangle 8"/>
            <p:cNvSpPr/>
            <p:nvPr/>
          </p:nvSpPr>
          <p:spPr>
            <a:xfrm>
              <a:off x="49244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sp>
        <p:nvSpPr>
          <p:cNvPr id="36" name="Rounded Rectangle 10"/>
          <p:cNvSpPr/>
          <p:nvPr/>
        </p:nvSpPr>
        <p:spPr>
          <a:xfrm>
            <a:off x="2215590"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F282"/>
              </a:gs>
              <a:gs pos="100000">
                <a:srgbClr val="FFE714"/>
              </a:gs>
            </a:gsLst>
            <a:lin ang="5400000" scaled="1"/>
          </a:gradFill>
          <a:ln>
            <a:noFill/>
          </a:ln>
        </p:spPr>
        <p:txBody>
          <a:bodyPr rtlCol="0" anchor="ctr"/>
          <a:lstStyle/>
          <a:p>
            <a:pPr algn="ctr"/>
            <a:endParaRPr sz="1050"/>
          </a:p>
        </p:txBody>
      </p:sp>
      <p:sp>
        <p:nvSpPr>
          <p:cNvPr id="37" name="Rounded Rectangle 11"/>
          <p:cNvSpPr/>
          <p:nvPr/>
        </p:nvSpPr>
        <p:spPr>
          <a:xfrm>
            <a:off x="3844365"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C188"/>
              </a:gs>
              <a:gs pos="100000">
                <a:srgbClr val="FA963A"/>
              </a:gs>
            </a:gsLst>
            <a:lin ang="5400000" scaled="1"/>
          </a:gradFill>
          <a:ln>
            <a:noFill/>
          </a:ln>
        </p:spPr>
        <p:txBody>
          <a:bodyPr rtlCol="0" anchor="ctr"/>
          <a:lstStyle/>
          <a:p>
            <a:pPr algn="ctr"/>
            <a:endParaRPr sz="1050"/>
          </a:p>
        </p:txBody>
      </p:sp>
      <p:sp>
        <p:nvSpPr>
          <p:cNvPr id="38" name="Rounded Rectangle 12"/>
          <p:cNvSpPr/>
          <p:nvPr/>
        </p:nvSpPr>
        <p:spPr>
          <a:xfrm>
            <a:off x="5473140"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A6A3"/>
              </a:gs>
              <a:gs pos="100000">
                <a:srgbClr val="FD6A65"/>
              </a:gs>
            </a:gsLst>
            <a:lin ang="5400000" scaled="1"/>
          </a:gradFill>
          <a:ln>
            <a:noFill/>
          </a:ln>
        </p:spPr>
        <p:txBody>
          <a:bodyPr rtlCol="0" anchor="ctr"/>
          <a:lstStyle/>
          <a:p>
            <a:pPr algn="ctr"/>
            <a:endParaRPr sz="1050"/>
          </a:p>
        </p:txBody>
      </p:sp>
      <p:sp>
        <p:nvSpPr>
          <p:cNvPr id="39" name="TextBox 14"/>
          <p:cNvSpPr txBox="1"/>
          <p:nvPr/>
        </p:nvSpPr>
        <p:spPr>
          <a:xfrm>
            <a:off x="2489319" y="3308076"/>
            <a:ext cx="1001877" cy="173124"/>
          </a:xfrm>
          <a:prstGeom prst="rect">
            <a:avLst/>
          </a:prstGeom>
          <a:noFill/>
          <a:ln>
            <a:noFill/>
          </a:ln>
        </p:spPr>
        <p:txBody>
          <a:bodyPr wrap="none" lIns="0" tIns="0" rIns="0" bIns="0" anchor="t">
            <a:spAutoFit/>
          </a:bodyPr>
          <a:lstStyle/>
          <a:p>
            <a:pPr algn="ctr"/>
            <a:r>
              <a:rPr sz="1125" b="1">
                <a:solidFill>
                  <a:srgbClr val="6B652F"/>
                </a:solidFill>
                <a:latin typeface="Roboto"/>
              </a:rPr>
              <a:t>Analyse de CV</a:t>
            </a:r>
          </a:p>
        </p:txBody>
      </p:sp>
      <p:sp>
        <p:nvSpPr>
          <p:cNvPr id="40" name="TextBox 15"/>
          <p:cNvSpPr txBox="1"/>
          <p:nvPr/>
        </p:nvSpPr>
        <p:spPr>
          <a:xfrm>
            <a:off x="4215982" y="3308076"/>
            <a:ext cx="737381" cy="346249"/>
          </a:xfrm>
          <a:prstGeom prst="rect">
            <a:avLst/>
          </a:prstGeom>
          <a:noFill/>
          <a:ln>
            <a:noFill/>
          </a:ln>
        </p:spPr>
        <p:txBody>
          <a:bodyPr wrap="none" lIns="0" tIns="0" rIns="0" bIns="0" anchor="t">
            <a:spAutoFit/>
          </a:bodyPr>
          <a:lstStyle/>
          <a:p>
            <a:pPr algn="ctr"/>
            <a:r>
              <a:rPr sz="1125" b="1">
                <a:solidFill>
                  <a:srgbClr val="76573A"/>
                </a:solidFill>
                <a:latin typeface="Roboto"/>
              </a:rPr>
              <a:t>Extrait des
données</a:t>
            </a:r>
          </a:p>
        </p:txBody>
      </p:sp>
      <p:sp>
        <p:nvSpPr>
          <p:cNvPr id="41" name="TextBox 16"/>
          <p:cNvSpPr txBox="1"/>
          <p:nvPr/>
        </p:nvSpPr>
        <p:spPr>
          <a:xfrm>
            <a:off x="5752341" y="3308076"/>
            <a:ext cx="953787" cy="346249"/>
          </a:xfrm>
          <a:prstGeom prst="rect">
            <a:avLst/>
          </a:prstGeom>
          <a:noFill/>
          <a:ln>
            <a:noFill/>
          </a:ln>
        </p:spPr>
        <p:txBody>
          <a:bodyPr wrap="none" lIns="0" tIns="0" rIns="0" bIns="0" anchor="t">
            <a:spAutoFit/>
          </a:bodyPr>
          <a:lstStyle/>
          <a:p>
            <a:pPr algn="ctr"/>
            <a:r>
              <a:rPr sz="1125" b="1">
                <a:solidFill>
                  <a:srgbClr val="884542"/>
                </a:solidFill>
                <a:latin typeface="Roboto"/>
              </a:rPr>
              <a:t>Intégration de
microservice</a:t>
            </a:r>
          </a:p>
        </p:txBody>
      </p:sp>
      <p:sp>
        <p:nvSpPr>
          <p:cNvPr id="42" name="TextBox 17"/>
          <p:cNvSpPr txBox="1"/>
          <p:nvPr/>
        </p:nvSpPr>
        <p:spPr>
          <a:xfrm>
            <a:off x="2513760" y="3580253"/>
            <a:ext cx="1022717" cy="380873"/>
          </a:xfrm>
          <a:prstGeom prst="rect">
            <a:avLst/>
          </a:prstGeom>
          <a:noFill/>
          <a:ln>
            <a:noFill/>
          </a:ln>
        </p:spPr>
        <p:txBody>
          <a:bodyPr wrap="none" lIns="0" tIns="0" rIns="0" bIns="0" anchor="t">
            <a:spAutoFit/>
          </a:bodyPr>
          <a:lstStyle/>
          <a:p>
            <a:pPr algn="ctr"/>
            <a:r>
              <a:rPr sz="825">
                <a:solidFill>
                  <a:srgbClr val="484848"/>
                </a:solidFill>
                <a:latin typeface="Roboto"/>
              </a:rPr>
              <a:t>Utilisée pour analyser
automatiquement le
contenu des CV.</a:t>
            </a:r>
          </a:p>
        </p:txBody>
      </p:sp>
      <p:sp>
        <p:nvSpPr>
          <p:cNvPr id="43" name="TextBox 18"/>
          <p:cNvSpPr txBox="1"/>
          <p:nvPr/>
        </p:nvSpPr>
        <p:spPr>
          <a:xfrm>
            <a:off x="4134920" y="3730272"/>
            <a:ext cx="1056379" cy="507831"/>
          </a:xfrm>
          <a:prstGeom prst="rect">
            <a:avLst/>
          </a:prstGeom>
          <a:noFill/>
          <a:ln>
            <a:noFill/>
          </a:ln>
        </p:spPr>
        <p:txBody>
          <a:bodyPr wrap="none" lIns="0" tIns="0" rIns="0" bIns="0" anchor="t">
            <a:spAutoFit/>
          </a:bodyPr>
          <a:lstStyle/>
          <a:p>
            <a:pPr algn="ctr"/>
            <a:r>
              <a:rPr sz="825">
                <a:solidFill>
                  <a:srgbClr val="484848"/>
                </a:solidFill>
                <a:latin typeface="Roboto"/>
              </a:rPr>
              <a:t>Extrait les
compétences, mots-
clés et calcule un
score de compatibilité.</a:t>
            </a:r>
          </a:p>
        </p:txBody>
      </p:sp>
      <p:sp>
        <p:nvSpPr>
          <p:cNvPr id="44" name="TextBox 19"/>
          <p:cNvSpPr txBox="1"/>
          <p:nvPr/>
        </p:nvSpPr>
        <p:spPr>
          <a:xfrm>
            <a:off x="5792506" y="3730272"/>
            <a:ext cx="966611" cy="507831"/>
          </a:xfrm>
          <a:prstGeom prst="rect">
            <a:avLst/>
          </a:prstGeom>
          <a:noFill/>
          <a:ln>
            <a:noFill/>
          </a:ln>
        </p:spPr>
        <p:txBody>
          <a:bodyPr wrap="none" lIns="0" tIns="0" rIns="0" bIns="0" anchor="t">
            <a:spAutoFit/>
          </a:bodyPr>
          <a:lstStyle/>
          <a:p>
            <a:pPr algn="ctr"/>
            <a:r>
              <a:rPr sz="825">
                <a:solidFill>
                  <a:srgbClr val="484848"/>
                </a:solidFill>
                <a:latin typeface="Roboto"/>
              </a:rPr>
              <a:t>Intégrée dans le
microservice IA pour
enrichir le traitement
des candidatures.</a:t>
            </a:r>
          </a:p>
        </p:txBody>
      </p:sp>
      <p:sp>
        <p:nvSpPr>
          <p:cNvPr id="45" name="Rounded Rectangle 20"/>
          <p:cNvSpPr/>
          <p:nvPr/>
        </p:nvSpPr>
        <p:spPr>
          <a:xfrm>
            <a:off x="2533487" y="2025772"/>
            <a:ext cx="821531" cy="821531"/>
          </a:xfrm>
          <a:custGeom>
            <a:avLst/>
            <a:gdLst/>
            <a:ahLst/>
            <a:cxnLst/>
            <a:rect l="0" t="0" r="0" b="0"/>
            <a:pathLst>
              <a:path w="1095375" h="1095374">
                <a:moveTo>
                  <a:pt x="590835" y="1083183"/>
                </a:moveTo>
                <a:lnTo>
                  <a:pt x="49244" y="1083183"/>
                </a:lnTo>
                <a:cubicBezTo>
                  <a:pt x="22047" y="1083183"/>
                  <a:pt x="0" y="1061135"/>
                  <a:pt x="0" y="1033938"/>
                </a:cubicBezTo>
                <a:lnTo>
                  <a:pt x="0" y="49244"/>
                </a:lnTo>
                <a:cubicBezTo>
                  <a:pt x="0" y="22047"/>
                  <a:pt x="22047" y="0"/>
                  <a:pt x="49244" y="0"/>
                </a:cubicBezTo>
                <a:lnTo>
                  <a:pt x="861631" y="0"/>
                </a:lnTo>
                <a:cubicBezTo>
                  <a:pt x="888828" y="0"/>
                  <a:pt x="910875" y="22047"/>
                  <a:pt x="910875" y="49244"/>
                </a:cubicBezTo>
                <a:lnTo>
                  <a:pt x="910875" y="442912"/>
                </a:lnTo>
                <a:moveTo>
                  <a:pt x="393858" y="645842"/>
                </a:moveTo>
                <a:lnTo>
                  <a:pt x="132968" y="645842"/>
                </a:lnTo>
                <a:moveTo>
                  <a:pt x="393858" y="843010"/>
                </a:moveTo>
                <a:lnTo>
                  <a:pt x="132968" y="843010"/>
                </a:lnTo>
                <a:moveTo>
                  <a:pt x="784717" y="399907"/>
                </a:moveTo>
                <a:lnTo>
                  <a:pt x="606456" y="399907"/>
                </a:lnTo>
                <a:moveTo>
                  <a:pt x="553783" y="776811"/>
                </a:moveTo>
                <a:cubicBezTo>
                  <a:pt x="553783" y="653636"/>
                  <a:pt x="653636" y="553783"/>
                  <a:pt x="776811" y="553783"/>
                </a:cubicBezTo>
                <a:cubicBezTo>
                  <a:pt x="899986" y="553783"/>
                  <a:pt x="999839" y="653636"/>
                  <a:pt x="999839" y="776811"/>
                </a:cubicBezTo>
                <a:cubicBezTo>
                  <a:pt x="999839" y="899986"/>
                  <a:pt x="899986" y="999839"/>
                  <a:pt x="776811" y="999839"/>
                </a:cubicBezTo>
                <a:cubicBezTo>
                  <a:pt x="653636" y="999839"/>
                  <a:pt x="553783" y="899986"/>
                  <a:pt x="553783" y="776811"/>
                </a:cubicBezTo>
                <a:moveTo>
                  <a:pt x="1095375" y="1095374"/>
                </a:moveTo>
                <a:lnTo>
                  <a:pt x="935497" y="935497"/>
                </a:lnTo>
                <a:moveTo>
                  <a:pt x="204882" y="209073"/>
                </a:moveTo>
                <a:cubicBezTo>
                  <a:pt x="204874" y="255450"/>
                  <a:pt x="242468" y="293051"/>
                  <a:pt x="288845" y="293051"/>
                </a:cubicBezTo>
                <a:cubicBezTo>
                  <a:pt x="335222" y="293051"/>
                  <a:pt x="372816" y="255450"/>
                  <a:pt x="372808" y="209073"/>
                </a:cubicBezTo>
                <a:cubicBezTo>
                  <a:pt x="372816" y="162696"/>
                  <a:pt x="335222" y="125096"/>
                  <a:pt x="288845" y="125096"/>
                </a:cubicBezTo>
                <a:cubicBezTo>
                  <a:pt x="242468" y="125096"/>
                  <a:pt x="204874" y="162696"/>
                  <a:pt x="204882" y="209073"/>
                </a:cubicBezTo>
                <a:moveTo>
                  <a:pt x="426053" y="460962"/>
                </a:moveTo>
                <a:cubicBezTo>
                  <a:pt x="410073" y="398229"/>
                  <a:pt x="353581" y="354323"/>
                  <a:pt x="288845" y="354323"/>
                </a:cubicBezTo>
                <a:cubicBezTo>
                  <a:pt x="224109" y="354323"/>
                  <a:pt x="167617" y="398229"/>
                  <a:pt x="151637" y="460962"/>
                </a:cubicBezTo>
                <a:moveTo>
                  <a:pt x="706612" y="211407"/>
                </a:moveTo>
                <a:lnTo>
                  <a:pt x="606456" y="211407"/>
                </a:lnTo>
              </a:path>
            </a:pathLst>
          </a:custGeom>
          <a:noFill/>
          <a:ln w="14287">
            <a:solidFill>
              <a:srgbClr val="484848"/>
            </a:solidFill>
          </a:ln>
        </p:spPr>
        <p:txBody>
          <a:bodyPr rtlCol="0" anchor="ctr"/>
          <a:lstStyle/>
          <a:p>
            <a:pPr algn="ctr"/>
            <a:endParaRPr sz="1050"/>
          </a:p>
        </p:txBody>
      </p:sp>
      <p:sp>
        <p:nvSpPr>
          <p:cNvPr id="46" name="Rounded Rectangle 21"/>
          <p:cNvSpPr/>
          <p:nvPr/>
        </p:nvSpPr>
        <p:spPr>
          <a:xfrm>
            <a:off x="4162262" y="2025773"/>
            <a:ext cx="821531" cy="821531"/>
          </a:xfrm>
          <a:custGeom>
            <a:avLst/>
            <a:gdLst/>
            <a:ahLst/>
            <a:cxnLst/>
            <a:rect l="0" t="0" r="0" b="0"/>
            <a:pathLst>
              <a:path w="1095375" h="1095375">
                <a:moveTo>
                  <a:pt x="190500" y="1095375"/>
                </a:moveTo>
                <a:lnTo>
                  <a:pt x="47625" y="1095375"/>
                </a:lnTo>
                <a:cubicBezTo>
                  <a:pt x="21322" y="1095375"/>
                  <a:pt x="0" y="1074052"/>
                  <a:pt x="0" y="1047750"/>
                </a:cubicBezTo>
                <a:lnTo>
                  <a:pt x="0" y="47625"/>
                </a:lnTo>
                <a:cubicBezTo>
                  <a:pt x="0" y="21322"/>
                  <a:pt x="21322" y="0"/>
                  <a:pt x="47625" y="0"/>
                </a:cubicBezTo>
                <a:lnTo>
                  <a:pt x="620315" y="0"/>
                </a:lnTo>
                <a:cubicBezTo>
                  <a:pt x="777436" y="0"/>
                  <a:pt x="904822" y="127343"/>
                  <a:pt x="904875" y="284464"/>
                </a:cubicBezTo>
                <a:lnTo>
                  <a:pt x="904875" y="571500"/>
                </a:lnTo>
                <a:moveTo>
                  <a:pt x="666750" y="3762"/>
                </a:moveTo>
                <a:lnTo>
                  <a:pt x="666750" y="190500"/>
                </a:lnTo>
                <a:cubicBezTo>
                  <a:pt x="666750" y="216802"/>
                  <a:pt x="688072" y="238125"/>
                  <a:pt x="714375" y="238125"/>
                </a:cubicBezTo>
                <a:lnTo>
                  <a:pt x="901065" y="238125"/>
                </a:lnTo>
                <a:moveTo>
                  <a:pt x="523875" y="714327"/>
                </a:moveTo>
                <a:lnTo>
                  <a:pt x="333375" y="904827"/>
                </a:lnTo>
                <a:lnTo>
                  <a:pt x="523875" y="1095327"/>
                </a:lnTo>
                <a:moveTo>
                  <a:pt x="333375" y="714327"/>
                </a:moveTo>
                <a:lnTo>
                  <a:pt x="333375" y="1095327"/>
                </a:lnTo>
                <a:moveTo>
                  <a:pt x="809625" y="1095375"/>
                </a:moveTo>
                <a:lnTo>
                  <a:pt x="690562" y="1095375"/>
                </a:lnTo>
                <a:cubicBezTo>
                  <a:pt x="651108" y="1095375"/>
                  <a:pt x="619125" y="1063391"/>
                  <a:pt x="619125" y="1023937"/>
                </a:cubicBezTo>
                <a:lnTo>
                  <a:pt x="619125" y="785812"/>
                </a:lnTo>
                <a:cubicBezTo>
                  <a:pt x="619125" y="746358"/>
                  <a:pt x="651108" y="714375"/>
                  <a:pt x="690562" y="714375"/>
                </a:cubicBezTo>
                <a:lnTo>
                  <a:pt x="809625" y="714375"/>
                </a:lnTo>
                <a:moveTo>
                  <a:pt x="619125" y="904827"/>
                </a:moveTo>
                <a:lnTo>
                  <a:pt x="738187" y="904827"/>
                </a:lnTo>
                <a:moveTo>
                  <a:pt x="1095375" y="714375"/>
                </a:moveTo>
                <a:lnTo>
                  <a:pt x="1095375" y="809625"/>
                </a:lnTo>
                <a:cubicBezTo>
                  <a:pt x="1095375" y="862230"/>
                  <a:pt x="1052730" y="904875"/>
                  <a:pt x="1000125" y="904875"/>
                </a:cubicBezTo>
                <a:cubicBezTo>
                  <a:pt x="947519" y="904875"/>
                  <a:pt x="904875" y="862230"/>
                  <a:pt x="904875" y="809625"/>
                </a:cubicBezTo>
                <a:lnTo>
                  <a:pt x="904875" y="714375"/>
                </a:lnTo>
                <a:moveTo>
                  <a:pt x="1000125" y="1095327"/>
                </a:moveTo>
                <a:lnTo>
                  <a:pt x="1000125" y="904827"/>
                </a:lnTo>
              </a:path>
            </a:pathLst>
          </a:custGeom>
          <a:noFill/>
          <a:ln w="14287">
            <a:solidFill>
              <a:srgbClr val="484848"/>
            </a:solidFill>
          </a:ln>
        </p:spPr>
        <p:txBody>
          <a:bodyPr rtlCol="0" anchor="ctr"/>
          <a:lstStyle/>
          <a:p>
            <a:pPr algn="ctr"/>
            <a:endParaRPr sz="1050"/>
          </a:p>
        </p:txBody>
      </p:sp>
      <p:sp>
        <p:nvSpPr>
          <p:cNvPr id="47" name="Rounded Rectangle 22"/>
          <p:cNvSpPr/>
          <p:nvPr/>
        </p:nvSpPr>
        <p:spPr>
          <a:xfrm>
            <a:off x="5773177" y="2007914"/>
            <a:ext cx="838466" cy="830461"/>
          </a:xfrm>
          <a:custGeom>
            <a:avLst/>
            <a:gdLst/>
            <a:ahLst/>
            <a:cxnLst/>
            <a:rect l="0" t="0" r="0" b="0"/>
            <a:pathLst>
              <a:path w="1117954" h="1107281">
                <a:moveTo>
                  <a:pt x="35718" y="1107281"/>
                </a:moveTo>
                <a:cubicBezTo>
                  <a:pt x="106840" y="1107281"/>
                  <a:pt x="177961" y="1107281"/>
                  <a:pt x="249083" y="1035843"/>
                </a:cubicBezTo>
                <a:cubicBezTo>
                  <a:pt x="320204" y="1107281"/>
                  <a:pt x="391325" y="1107281"/>
                  <a:pt x="410291" y="1107281"/>
                </a:cubicBezTo>
                <a:cubicBezTo>
                  <a:pt x="429256" y="1107281"/>
                  <a:pt x="500376" y="1107281"/>
                  <a:pt x="571500" y="1035843"/>
                </a:cubicBezTo>
                <a:cubicBezTo>
                  <a:pt x="642623" y="1107281"/>
                  <a:pt x="713741" y="1107281"/>
                  <a:pt x="732710" y="1107281"/>
                </a:cubicBezTo>
                <a:cubicBezTo>
                  <a:pt x="751674" y="1107281"/>
                  <a:pt x="822793" y="1107281"/>
                  <a:pt x="893916" y="1035843"/>
                </a:cubicBezTo>
                <a:cubicBezTo>
                  <a:pt x="965039" y="1107281"/>
                  <a:pt x="1036157" y="1107281"/>
                  <a:pt x="1107281" y="1107281"/>
                </a:cubicBezTo>
                <a:moveTo>
                  <a:pt x="959643" y="209350"/>
                </a:moveTo>
                <a:cubicBezTo>
                  <a:pt x="1047073" y="209350"/>
                  <a:pt x="1117954" y="170481"/>
                  <a:pt x="1117954" y="122534"/>
                </a:cubicBezTo>
                <a:cubicBezTo>
                  <a:pt x="1117954" y="74587"/>
                  <a:pt x="1047073" y="35718"/>
                  <a:pt x="959643" y="35718"/>
                </a:cubicBezTo>
                <a:cubicBezTo>
                  <a:pt x="872209" y="35718"/>
                  <a:pt x="801333" y="74587"/>
                  <a:pt x="801333" y="122534"/>
                </a:cubicBezTo>
                <a:cubicBezTo>
                  <a:pt x="801333" y="170481"/>
                  <a:pt x="872209" y="209350"/>
                  <a:pt x="959643" y="209350"/>
                </a:cubicBezTo>
                <a:close/>
                <a:moveTo>
                  <a:pt x="1117954" y="122531"/>
                </a:moveTo>
                <a:lnTo>
                  <a:pt x="1117954" y="357445"/>
                </a:lnTo>
                <a:cubicBezTo>
                  <a:pt x="1117954" y="403407"/>
                  <a:pt x="1046459" y="444261"/>
                  <a:pt x="959643" y="444261"/>
                </a:cubicBezTo>
                <a:cubicBezTo>
                  <a:pt x="872828" y="444261"/>
                  <a:pt x="801333" y="403407"/>
                  <a:pt x="801333" y="357445"/>
                </a:cubicBezTo>
                <a:lnTo>
                  <a:pt x="801333" y="122531"/>
                </a:lnTo>
                <a:moveTo>
                  <a:pt x="109359" y="923920"/>
                </a:moveTo>
                <a:cubicBezTo>
                  <a:pt x="109359" y="908142"/>
                  <a:pt x="104099" y="892363"/>
                  <a:pt x="88319" y="876580"/>
                </a:cubicBezTo>
                <a:lnTo>
                  <a:pt x="56758" y="845019"/>
                </a:lnTo>
                <a:cubicBezTo>
                  <a:pt x="35718" y="829241"/>
                  <a:pt x="30458" y="797680"/>
                  <a:pt x="40978" y="776639"/>
                </a:cubicBezTo>
                <a:cubicBezTo>
                  <a:pt x="51498" y="750341"/>
                  <a:pt x="72539" y="739821"/>
                  <a:pt x="98839" y="739821"/>
                </a:cubicBezTo>
                <a:lnTo>
                  <a:pt x="140919" y="739821"/>
                </a:lnTo>
                <a:cubicBezTo>
                  <a:pt x="156700" y="739821"/>
                  <a:pt x="177739" y="734563"/>
                  <a:pt x="188260" y="724042"/>
                </a:cubicBezTo>
                <a:cubicBezTo>
                  <a:pt x="198780" y="713522"/>
                  <a:pt x="204040" y="698001"/>
                  <a:pt x="204040" y="676698"/>
                </a:cubicBezTo>
                <a:lnTo>
                  <a:pt x="204040" y="634622"/>
                </a:lnTo>
                <a:cubicBezTo>
                  <a:pt x="204040" y="608318"/>
                  <a:pt x="219820" y="582020"/>
                  <a:pt x="240860" y="576757"/>
                </a:cubicBezTo>
                <a:cubicBezTo>
                  <a:pt x="267160" y="566242"/>
                  <a:pt x="293460" y="571500"/>
                  <a:pt x="309241" y="592540"/>
                </a:cubicBezTo>
                <a:lnTo>
                  <a:pt x="340801" y="624101"/>
                </a:lnTo>
                <a:cubicBezTo>
                  <a:pt x="351321" y="634622"/>
                  <a:pt x="367101" y="645142"/>
                  <a:pt x="388141" y="645142"/>
                </a:cubicBezTo>
                <a:cubicBezTo>
                  <a:pt x="409181" y="645142"/>
                  <a:pt x="419701" y="639879"/>
                  <a:pt x="435481" y="624101"/>
                </a:cubicBezTo>
                <a:lnTo>
                  <a:pt x="467042" y="592540"/>
                </a:lnTo>
                <a:cubicBezTo>
                  <a:pt x="482822" y="571500"/>
                  <a:pt x="514383" y="566242"/>
                  <a:pt x="535424" y="576757"/>
                </a:cubicBezTo>
                <a:cubicBezTo>
                  <a:pt x="561722" y="587278"/>
                  <a:pt x="572242" y="608318"/>
                  <a:pt x="572242" y="634622"/>
                </a:cubicBezTo>
                <a:lnTo>
                  <a:pt x="572242" y="676698"/>
                </a:lnTo>
                <a:cubicBezTo>
                  <a:pt x="572242" y="692481"/>
                  <a:pt x="577505" y="713522"/>
                  <a:pt x="588021" y="724042"/>
                </a:cubicBezTo>
                <a:cubicBezTo>
                  <a:pt x="598541" y="734563"/>
                  <a:pt x="619582" y="745083"/>
                  <a:pt x="635365" y="739821"/>
                </a:cubicBezTo>
                <a:lnTo>
                  <a:pt x="677441" y="739821"/>
                </a:lnTo>
                <a:cubicBezTo>
                  <a:pt x="703745" y="739821"/>
                  <a:pt x="730043" y="755599"/>
                  <a:pt x="735306" y="776639"/>
                </a:cubicBezTo>
                <a:cubicBezTo>
                  <a:pt x="745826" y="802943"/>
                  <a:pt x="740563" y="829241"/>
                  <a:pt x="719523" y="845019"/>
                </a:cubicBezTo>
                <a:lnTo>
                  <a:pt x="687962" y="876580"/>
                </a:lnTo>
                <a:cubicBezTo>
                  <a:pt x="677441" y="887101"/>
                  <a:pt x="666921" y="902884"/>
                  <a:pt x="666921" y="923920"/>
                </a:cubicBezTo>
                <a:moveTo>
                  <a:pt x="509120" y="923920"/>
                </a:moveTo>
                <a:cubicBezTo>
                  <a:pt x="509120" y="855535"/>
                  <a:pt x="456520" y="802938"/>
                  <a:pt x="393400" y="802938"/>
                </a:cubicBezTo>
                <a:cubicBezTo>
                  <a:pt x="325020" y="802938"/>
                  <a:pt x="272419" y="860797"/>
                  <a:pt x="272419" y="923920"/>
                </a:cubicBezTo>
                <a:moveTo>
                  <a:pt x="959643" y="557207"/>
                </a:moveTo>
                <a:lnTo>
                  <a:pt x="959643" y="904870"/>
                </a:lnTo>
                <a:moveTo>
                  <a:pt x="0" y="0"/>
                </a:moveTo>
                <a:moveTo>
                  <a:pt x="864393" y="652462"/>
                </a:moveTo>
                <a:lnTo>
                  <a:pt x="959643" y="557212"/>
                </a:lnTo>
                <a:lnTo>
                  <a:pt x="1054893" y="652462"/>
                </a:lnTo>
                <a:moveTo>
                  <a:pt x="801333" y="239069"/>
                </a:moveTo>
                <a:cubicBezTo>
                  <a:pt x="801333" y="288031"/>
                  <a:pt x="872209" y="327723"/>
                  <a:pt x="959643" y="327723"/>
                </a:cubicBezTo>
                <a:cubicBezTo>
                  <a:pt x="1047078" y="327723"/>
                  <a:pt x="1117954" y="288031"/>
                  <a:pt x="1117954" y="239069"/>
                </a:cubicBezTo>
              </a:path>
            </a:pathLst>
          </a:custGeom>
          <a:noFill/>
          <a:ln w="14287">
            <a:solidFill>
              <a:srgbClr val="484848"/>
            </a:solidFill>
          </a:ln>
        </p:spPr>
        <p:txBody>
          <a:bodyPr rtlCol="0" anchor="ctr"/>
          <a:lstStyle/>
          <a:p>
            <a:pPr algn="ctr"/>
            <a:endParaRPr sz="1050"/>
          </a:p>
        </p:txBody>
      </p:sp>
      <p:pic>
        <p:nvPicPr>
          <p:cNvPr id="4098" name="Picture 2" descr="Google Gemini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567" y="593230"/>
            <a:ext cx="2673683" cy="989262"/>
          </a:xfrm>
          <a:prstGeom prst="rect">
            <a:avLst/>
          </a:prstGeom>
          <a:noFill/>
          <a:extLst>
            <a:ext uri="{909E8E84-426E-40DD-AFC4-6F175D3DCCD1}">
              <a14:hiddenFill xmlns:a14="http://schemas.microsoft.com/office/drawing/2010/main">
                <a:solidFill>
                  <a:srgbClr val="FFFFFF"/>
                </a:solidFill>
              </a14:hiddenFill>
            </a:ext>
          </a:extLst>
        </p:spPr>
      </p:pic>
      <p:sp>
        <p:nvSpPr>
          <p:cNvPr id="2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23</a:t>
            </a:fld>
            <a:endParaRPr lang="en-US" dirty="0"/>
          </a:p>
        </p:txBody>
      </p:sp>
    </p:spTree>
    <p:extLst>
      <p:ext uri="{BB962C8B-B14F-4D97-AF65-F5344CB8AC3E}">
        <p14:creationId xmlns:p14="http://schemas.microsoft.com/office/powerpoint/2010/main" val="347206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1000"/>
                                        <p:tgtEl>
                                          <p:spTgt spid="46"/>
                                        </p:tgtEl>
                                      </p:cBhvr>
                                    </p:animEffect>
                                    <p:anim calcmode="lin" valueType="num">
                                      <p:cBhvr>
                                        <p:cTn id="60" dur="1000" fill="hold"/>
                                        <p:tgtEl>
                                          <p:spTgt spid="46"/>
                                        </p:tgtEl>
                                        <p:attrNameLst>
                                          <p:attrName>ppt_x</p:attrName>
                                        </p:attrNameLst>
                                      </p:cBhvr>
                                      <p:tavLst>
                                        <p:tav tm="0">
                                          <p:val>
                                            <p:strVal val="#ppt_x"/>
                                          </p:val>
                                        </p:tav>
                                        <p:tav tm="100000">
                                          <p:val>
                                            <p:strVal val="#ppt_x"/>
                                          </p:val>
                                        </p:tav>
                                      </p:tavLst>
                                    </p:anim>
                                    <p:anim calcmode="lin" valueType="num">
                                      <p:cBhvr>
                                        <p:cTn id="6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1000"/>
                                        <p:tgtEl>
                                          <p:spTgt spid="47"/>
                                        </p:tgtEl>
                                      </p:cBhvr>
                                    </p:animEffect>
                                    <p:anim calcmode="lin" valueType="num">
                                      <p:cBhvr>
                                        <p:cTn id="87" dur="1000" fill="hold"/>
                                        <p:tgtEl>
                                          <p:spTgt spid="47"/>
                                        </p:tgtEl>
                                        <p:attrNameLst>
                                          <p:attrName>ppt_x</p:attrName>
                                        </p:attrNameLst>
                                      </p:cBhvr>
                                      <p:tavLst>
                                        <p:tav tm="0">
                                          <p:val>
                                            <p:strVal val="#ppt_x"/>
                                          </p:val>
                                        </p:tav>
                                        <p:tav tm="100000">
                                          <p:val>
                                            <p:strVal val="#ppt_x"/>
                                          </p:val>
                                        </p:tav>
                                      </p:tavLst>
                                    </p:anim>
                                    <p:anim calcmode="lin" valueType="num">
                                      <p:cBhvr>
                                        <p:cTn id="8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1" grpId="0"/>
      <p:bldP spid="42" grpId="0"/>
      <p:bldP spid="43" grpId="0"/>
      <p:bldP spid="44" grpId="0"/>
      <p:bldP spid="45" grpId="0" animBg="1"/>
      <p:bldP spid="46"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966968" y="313194"/>
            <a:ext cx="7696200" cy="639388"/>
          </a:xfrm>
          <a:prstGeom prst="rect">
            <a:avLst/>
          </a:prstGeom>
          <a:noFill/>
          <a:ln>
            <a:noFill/>
          </a:ln>
        </p:spPr>
        <p:txBody>
          <a:bodyPr spcFirstLastPara="1" wrap="square" lIns="91425" tIns="45700" rIns="91425" bIns="45700" anchor="t" anchorCtr="0">
            <a:normAutofit/>
          </a:bodyPr>
          <a:lstStyle/>
          <a:p>
            <a:pPr lvl="0"/>
            <a:r>
              <a:rPr lang="fr-FR" dirty="0" smtClean="0"/>
              <a:t>Démonstration</a:t>
            </a:r>
            <a:endParaRPr dirty="0"/>
          </a:p>
        </p:txBody>
      </p:sp>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24</a:t>
            </a:fld>
            <a:endParaRPr lang="en-US" dirty="0"/>
          </a:p>
        </p:txBody>
      </p:sp>
    </p:spTree>
    <p:extLst>
      <p:ext uri="{BB962C8B-B14F-4D97-AF65-F5344CB8AC3E}">
        <p14:creationId xmlns:p14="http://schemas.microsoft.com/office/powerpoint/2010/main" val="229479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000"/>
              <a:buNone/>
            </a:pPr>
            <a:r>
              <a:rPr lang="en-US" dirty="0" smtClean="0"/>
              <a:t>Introduction</a:t>
            </a:r>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a:t>01</a:t>
            </a:r>
            <a:endParaRPr/>
          </a:p>
        </p:txBody>
      </p:sp>
      <p:sp>
        <p:nvSpPr>
          <p:cNvPr id="5"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3"/>
        <p:cNvGrpSpPr/>
        <p:nvPr/>
      </p:nvGrpSpPr>
      <p:grpSpPr>
        <a:xfrm>
          <a:off x="0" y="0"/>
          <a:ext cx="0" cy="0"/>
          <a:chOff x="0" y="0"/>
          <a:chExt cx="0" cy="0"/>
        </a:xfrm>
      </p:grpSpPr>
      <p:grpSp>
        <p:nvGrpSpPr>
          <p:cNvPr id="2907" name="Google Shape;2907;p5"/>
          <p:cNvGrpSpPr/>
          <p:nvPr/>
        </p:nvGrpSpPr>
        <p:grpSpPr>
          <a:xfrm>
            <a:off x="8035095" y="-120563"/>
            <a:ext cx="1507863" cy="1510278"/>
            <a:chOff x="39184" y="-151930"/>
            <a:chExt cx="1309806" cy="1311904"/>
          </a:xfrm>
        </p:grpSpPr>
        <p:sp>
          <p:nvSpPr>
            <p:cNvPr id="2908" name="Google Shape;2908;p5"/>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9" name="Google Shape;2909;p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0" name="Google Shape;2910;p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1" name="Google Shape;2911;p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2" name="Google Shape;2912;p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3" name="Google Shape;2913;p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4" name="Google Shape;2914;p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5" name="Google Shape;2915;p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6" name="Google Shape;2916;p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7" name="Google Shape;2917;p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8" name="Google Shape;2918;p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9" name="Google Shape;2919;p5"/>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0" name="Google Shape;2920;p5"/>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1" name="Google Shape;2921;p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2" name="Google Shape;2922;p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3" name="Google Shape;2923;p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4" name="Google Shape;2924;p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5" name="Google Shape;2925;p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6" name="Google Shape;2926;p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7" name="Google Shape;2927;p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8" name="Google Shape;2928;p5"/>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9" name="Google Shape;2929;p5"/>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0" name="Google Shape;2930;p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1" name="Google Shape;2931;p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2" name="Google Shape;2932;p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3" name="Google Shape;2933;p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4" name="Google Shape;2934;p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5" name="Google Shape;2935;p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6" name="Google Shape;2936;p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7" name="Google Shape;2937;p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8" name="Google Shape;2938;p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9" name="Google Shape;2939;p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0" name="Google Shape;2940;p5"/>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1" name="Google Shape;2941;p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2" name="Google Shape;2942;p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3" name="Google Shape;2943;p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4" name="Google Shape;2944;p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5" name="Google Shape;2945;p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6" name="Google Shape;2946;p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7" name="Google Shape;2947;p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8" name="Google Shape;2948;p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9" name="Google Shape;2949;p5"/>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0" name="Google Shape;2950;p5"/>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1" name="Google Shape;2951;p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2" name="Google Shape;2952;p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3" name="Google Shape;2953;p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4" name="Google Shape;2954;p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5" name="Google Shape;2955;p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6" name="Google Shape;2956;p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7" name="Google Shape;2957;p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8" name="Google Shape;2958;p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9" name="Google Shape;2959;p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0" name="Google Shape;2960;p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1" name="Google Shape;2961;p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2" name="Google Shape;2962;p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3" name="Google Shape;2963;p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4" name="Google Shape;2964;p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5" name="Google Shape;2965;p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6" name="Google Shape;2966;p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7" name="Google Shape;2967;p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8" name="Google Shape;2968;p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9" name="Google Shape;2969;p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0" name="Google Shape;2970;p5"/>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1" name="Google Shape;2971;p5"/>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2" name="Google Shape;2972;p5"/>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3" name="Google Shape;2973;p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4" name="Google Shape;2974;p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5" name="Google Shape;2975;p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6" name="Google Shape;2976;p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7" name="Google Shape;2977;p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8" name="Google Shape;2978;p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9" name="Google Shape;2979;p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0" name="Google Shape;2980;p5"/>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1" name="Google Shape;2981;p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2" name="Google Shape;2982;p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3" name="Google Shape;2983;p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4" name="Google Shape;2984;p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5" name="Google Shape;2985;p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6" name="Google Shape;2986;p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7" name="Google Shape;2987;p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8" name="Google Shape;2988;p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9" name="Google Shape;2989;p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0" name="Google Shape;2990;p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1" name="Google Shape;2991;p5"/>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2" name="Google Shape;2992;p5"/>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3" name="Google Shape;2993;p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4" name="Google Shape;2994;p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5" name="Google Shape;2995;p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6" name="Google Shape;2996;p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7" name="Google Shape;2997;p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8" name="Google Shape;2998;p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9" name="Google Shape;2999;p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0" name="Google Shape;3000;p5"/>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1" name="Google Shape;3001;p5"/>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2" name="Google Shape;3002;p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3" name="Google Shape;3003;p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4" name="Google Shape;3004;p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5" name="Google Shape;3005;p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6" name="Google Shape;3006;p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7" name="Google Shape;3007;p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8" name="Google Shape;3008;p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9" name="Google Shape;3009;p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0" name="Google Shape;3010;p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1" name="Google Shape;3011;p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2" name="Google Shape;3012;p5"/>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3" name="Google Shape;3013;p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4" name="Google Shape;3014;p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5" name="Google Shape;3015;p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6" name="Google Shape;3016;p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7" name="Google Shape;3017;p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8" name="Google Shape;3018;p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9" name="Google Shape;3019;p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0" name="Google Shape;3020;p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1" name="Google Shape;3021;p5"/>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2" name="Google Shape;3022;p5"/>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3" name="Google Shape;3023;p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4" name="Google Shape;3024;p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 name="Titre 1"/>
          <p:cNvSpPr>
            <a:spLocks noGrp="1"/>
          </p:cNvSpPr>
          <p:nvPr>
            <p:ph type="title"/>
          </p:nvPr>
        </p:nvSpPr>
        <p:spPr>
          <a:xfrm>
            <a:off x="735983" y="247887"/>
            <a:ext cx="7137209" cy="639388"/>
          </a:xfrm>
        </p:spPr>
        <p:txBody>
          <a:bodyPr>
            <a:noAutofit/>
          </a:bodyPr>
          <a:lstStyle/>
          <a:p>
            <a:r>
              <a:rPr lang="fr-FR" sz="2400" b="1" dirty="0">
                <a:solidFill>
                  <a:srgbClr val="484848"/>
                </a:solidFill>
                <a:latin typeface="Roboto"/>
              </a:rPr>
              <a:t>Composants de la plateforme de gestion des candidatures</a:t>
            </a:r>
            <a:br>
              <a:rPr lang="fr-FR" sz="2400" b="1" dirty="0">
                <a:solidFill>
                  <a:srgbClr val="484848"/>
                </a:solidFill>
                <a:latin typeface="Roboto"/>
              </a:rPr>
            </a:br>
            <a:endParaRPr lang="en-GB" sz="2400" dirty="0"/>
          </a:p>
        </p:txBody>
      </p:sp>
      <p:sp>
        <p:nvSpPr>
          <p:cNvPr id="141" name="TextBox 17"/>
          <p:cNvSpPr txBox="1"/>
          <p:nvPr/>
        </p:nvSpPr>
        <p:spPr>
          <a:xfrm>
            <a:off x="1387832" y="1357571"/>
            <a:ext cx="1194238" cy="215444"/>
          </a:xfrm>
          <a:prstGeom prst="rect">
            <a:avLst/>
          </a:prstGeom>
          <a:noFill/>
          <a:ln>
            <a:noFill/>
          </a:ln>
        </p:spPr>
        <p:txBody>
          <a:bodyPr wrap="none" lIns="0" tIns="0" rIns="0" bIns="0" anchor="t">
            <a:spAutoFit/>
          </a:bodyPr>
          <a:lstStyle/>
          <a:p>
            <a:pPr algn="r"/>
            <a:r>
              <a:rPr b="1" dirty="0" err="1">
                <a:solidFill>
                  <a:srgbClr val="DE8431"/>
                </a:solidFill>
                <a:latin typeface="Roboto"/>
              </a:rPr>
              <a:t>Microservices</a:t>
            </a:r>
            <a:endParaRPr b="1" dirty="0">
              <a:solidFill>
                <a:srgbClr val="DE8431"/>
              </a:solidFill>
              <a:latin typeface="Roboto"/>
            </a:endParaRPr>
          </a:p>
        </p:txBody>
      </p:sp>
      <p:sp>
        <p:nvSpPr>
          <p:cNvPr id="142" name="TextBox 18"/>
          <p:cNvSpPr txBox="1"/>
          <p:nvPr/>
        </p:nvSpPr>
        <p:spPr>
          <a:xfrm>
            <a:off x="6106603" y="1311274"/>
            <a:ext cx="864019" cy="215444"/>
          </a:xfrm>
          <a:prstGeom prst="rect">
            <a:avLst/>
          </a:prstGeom>
          <a:noFill/>
          <a:ln>
            <a:noFill/>
          </a:ln>
        </p:spPr>
        <p:txBody>
          <a:bodyPr wrap="none" lIns="0" tIns="0" rIns="0" bIns="0" anchor="t">
            <a:spAutoFit/>
          </a:bodyPr>
          <a:lstStyle/>
          <a:p>
            <a:pPr algn="l"/>
            <a:r>
              <a:rPr b="1" dirty="0" err="1">
                <a:solidFill>
                  <a:srgbClr val="3CC583"/>
                </a:solidFill>
                <a:latin typeface="Roboto"/>
              </a:rPr>
              <a:t>Candidats</a:t>
            </a:r>
            <a:endParaRPr sz="900" b="1" dirty="0">
              <a:solidFill>
                <a:srgbClr val="3CC583"/>
              </a:solidFill>
              <a:latin typeface="Roboto"/>
            </a:endParaRPr>
          </a:p>
        </p:txBody>
      </p:sp>
      <p:sp>
        <p:nvSpPr>
          <p:cNvPr id="143" name="TextBox 19"/>
          <p:cNvSpPr txBox="1"/>
          <p:nvPr/>
        </p:nvSpPr>
        <p:spPr>
          <a:xfrm>
            <a:off x="1387832" y="1667227"/>
            <a:ext cx="1104470" cy="461665"/>
          </a:xfrm>
          <a:prstGeom prst="rect">
            <a:avLst/>
          </a:prstGeom>
          <a:noFill/>
          <a:ln>
            <a:noFill/>
          </a:ln>
        </p:spPr>
        <p:txBody>
          <a:bodyPr wrap="none" lIns="0" tIns="0" rIns="0" bIns="0" anchor="t">
            <a:spAutoFit/>
          </a:bodyPr>
          <a:lstStyle/>
          <a:p>
            <a:r>
              <a:rPr sz="1000" dirty="0">
                <a:solidFill>
                  <a:srgbClr val="484848"/>
                </a:solidFill>
                <a:latin typeface="Roboto"/>
              </a:rPr>
              <a:t>Architecture de
</a:t>
            </a:r>
            <a:r>
              <a:rPr sz="1000" dirty="0" err="1">
                <a:solidFill>
                  <a:srgbClr val="484848"/>
                </a:solidFill>
                <a:latin typeface="Roboto"/>
              </a:rPr>
              <a:t>système</a:t>
            </a:r>
            <a:r>
              <a:rPr sz="1000" dirty="0">
                <a:solidFill>
                  <a:srgbClr val="484848"/>
                </a:solidFill>
                <a:latin typeface="Roboto"/>
              </a:rPr>
              <a:t> </a:t>
            </a:r>
            <a:r>
              <a:rPr sz="1000" dirty="0" err="1">
                <a:solidFill>
                  <a:srgbClr val="484848"/>
                </a:solidFill>
                <a:latin typeface="Roboto"/>
              </a:rPr>
              <a:t>modulaire</a:t>
            </a:r>
            <a:r>
              <a:rPr sz="1000" dirty="0">
                <a:solidFill>
                  <a:srgbClr val="484848"/>
                </a:solidFill>
                <a:latin typeface="Roboto"/>
              </a:rPr>
              <a:t>
pour </a:t>
            </a:r>
            <a:r>
              <a:rPr sz="1000" dirty="0" err="1">
                <a:solidFill>
                  <a:srgbClr val="484848"/>
                </a:solidFill>
                <a:latin typeface="Roboto"/>
              </a:rPr>
              <a:t>une</a:t>
            </a:r>
            <a:r>
              <a:rPr sz="1000" dirty="0">
                <a:solidFill>
                  <a:srgbClr val="484848"/>
                </a:solidFill>
                <a:latin typeface="Roboto"/>
              </a:rPr>
              <a:t> </a:t>
            </a:r>
            <a:r>
              <a:rPr sz="1000" dirty="0" err="1">
                <a:solidFill>
                  <a:srgbClr val="484848"/>
                </a:solidFill>
                <a:latin typeface="Roboto"/>
              </a:rPr>
              <a:t>évolutivité</a:t>
            </a:r>
            <a:endParaRPr sz="1000" dirty="0">
              <a:solidFill>
                <a:srgbClr val="484848"/>
              </a:solidFill>
              <a:latin typeface="Roboto"/>
            </a:endParaRPr>
          </a:p>
        </p:txBody>
      </p:sp>
      <p:sp>
        <p:nvSpPr>
          <p:cNvPr id="144" name="TextBox 20"/>
          <p:cNvSpPr txBox="1"/>
          <p:nvPr/>
        </p:nvSpPr>
        <p:spPr>
          <a:xfrm>
            <a:off x="6106603" y="1543293"/>
            <a:ext cx="1160574" cy="461665"/>
          </a:xfrm>
          <a:prstGeom prst="rect">
            <a:avLst/>
          </a:prstGeom>
          <a:noFill/>
          <a:ln>
            <a:noFill/>
          </a:ln>
        </p:spPr>
        <p:txBody>
          <a:bodyPr wrap="none" lIns="0" tIns="0" rIns="0" bIns="0" anchor="t">
            <a:spAutoFit/>
          </a:bodyPr>
          <a:lstStyle/>
          <a:p>
            <a:pPr algn="l"/>
            <a:r>
              <a:rPr sz="1000" dirty="0" err="1">
                <a:solidFill>
                  <a:srgbClr val="484848"/>
                </a:solidFill>
                <a:latin typeface="Roboto"/>
              </a:rPr>
              <a:t>Individus</a:t>
            </a:r>
            <a:r>
              <a:rPr sz="1000" dirty="0">
                <a:solidFill>
                  <a:srgbClr val="484848"/>
                </a:solidFill>
                <a:latin typeface="Roboto"/>
              </a:rPr>
              <a:t> postulant à
des </a:t>
            </a:r>
            <a:r>
              <a:rPr sz="1000" dirty="0" err="1">
                <a:solidFill>
                  <a:srgbClr val="484848"/>
                </a:solidFill>
                <a:latin typeface="Roboto"/>
              </a:rPr>
              <a:t>emplois</a:t>
            </a:r>
            <a:r>
              <a:rPr sz="1000" dirty="0">
                <a:solidFill>
                  <a:srgbClr val="484848"/>
                </a:solidFill>
                <a:latin typeface="Roboto"/>
              </a:rPr>
              <a:t> via la
plateforme</a:t>
            </a:r>
          </a:p>
        </p:txBody>
      </p:sp>
      <p:sp>
        <p:nvSpPr>
          <p:cNvPr id="146" name="TextBox 22"/>
          <p:cNvSpPr txBox="1"/>
          <p:nvPr/>
        </p:nvSpPr>
        <p:spPr>
          <a:xfrm>
            <a:off x="1808406" y="3876551"/>
            <a:ext cx="179536" cy="215444"/>
          </a:xfrm>
          <a:prstGeom prst="rect">
            <a:avLst/>
          </a:prstGeom>
          <a:noFill/>
          <a:ln>
            <a:noFill/>
          </a:ln>
        </p:spPr>
        <p:txBody>
          <a:bodyPr wrap="none" lIns="0" tIns="0" rIns="0" bIns="0" anchor="t">
            <a:spAutoFit/>
          </a:bodyPr>
          <a:lstStyle/>
          <a:p>
            <a:pPr algn="r"/>
            <a:r>
              <a:rPr b="1" dirty="0">
                <a:solidFill>
                  <a:srgbClr val="1EABDA"/>
                </a:solidFill>
                <a:latin typeface="Roboto"/>
              </a:rPr>
              <a:t>IA</a:t>
            </a:r>
          </a:p>
        </p:txBody>
      </p:sp>
      <p:sp>
        <p:nvSpPr>
          <p:cNvPr id="147" name="TextBox 23"/>
          <p:cNvSpPr txBox="1"/>
          <p:nvPr/>
        </p:nvSpPr>
        <p:spPr>
          <a:xfrm>
            <a:off x="6154655" y="3762707"/>
            <a:ext cx="945772" cy="215444"/>
          </a:xfrm>
          <a:prstGeom prst="rect">
            <a:avLst/>
          </a:prstGeom>
          <a:noFill/>
          <a:ln>
            <a:noFill/>
          </a:ln>
        </p:spPr>
        <p:txBody>
          <a:bodyPr wrap="none" lIns="0" tIns="0" rIns="0" bIns="0" anchor="t">
            <a:spAutoFit/>
          </a:bodyPr>
          <a:lstStyle/>
          <a:p>
            <a:pPr algn="l"/>
            <a:r>
              <a:rPr b="1" dirty="0" err="1">
                <a:solidFill>
                  <a:srgbClr val="92BD39"/>
                </a:solidFill>
                <a:latin typeface="Roboto"/>
              </a:rPr>
              <a:t>Recruteurs</a:t>
            </a:r>
            <a:endParaRPr sz="900" b="1" dirty="0">
              <a:solidFill>
                <a:srgbClr val="92BD39"/>
              </a:solidFill>
              <a:latin typeface="Roboto"/>
            </a:endParaRPr>
          </a:p>
        </p:txBody>
      </p:sp>
      <p:sp>
        <p:nvSpPr>
          <p:cNvPr id="148" name="TextBox 24"/>
          <p:cNvSpPr txBox="1"/>
          <p:nvPr/>
        </p:nvSpPr>
        <p:spPr>
          <a:xfrm>
            <a:off x="1535028" y="4093813"/>
            <a:ext cx="956993" cy="615553"/>
          </a:xfrm>
          <a:prstGeom prst="rect">
            <a:avLst/>
          </a:prstGeom>
          <a:noFill/>
          <a:ln>
            <a:noFill/>
          </a:ln>
        </p:spPr>
        <p:txBody>
          <a:bodyPr wrap="none" lIns="0" tIns="0" rIns="0" bIns="0" anchor="t">
            <a:spAutoFit/>
          </a:bodyPr>
          <a:lstStyle/>
          <a:p>
            <a:r>
              <a:rPr sz="1000" dirty="0" err="1">
                <a:solidFill>
                  <a:srgbClr val="484848"/>
                </a:solidFill>
                <a:latin typeface="Roboto"/>
              </a:rPr>
              <a:t>Technologie</a:t>
            </a:r>
            <a:r>
              <a:rPr sz="1000" dirty="0">
                <a:solidFill>
                  <a:srgbClr val="484848"/>
                </a:solidFill>
                <a:latin typeface="Roboto"/>
              </a:rPr>
              <a:t>
</a:t>
            </a:r>
            <a:r>
              <a:rPr sz="1000" dirty="0" err="1">
                <a:solidFill>
                  <a:srgbClr val="484848"/>
                </a:solidFill>
                <a:latin typeface="Roboto"/>
              </a:rPr>
              <a:t>analysant</a:t>
            </a:r>
            <a:r>
              <a:rPr sz="1000" dirty="0">
                <a:solidFill>
                  <a:srgbClr val="484848"/>
                </a:solidFill>
                <a:latin typeface="Roboto"/>
              </a:rPr>
              <a:t> les CV
pour un </a:t>
            </a:r>
            <a:r>
              <a:rPr sz="1000" dirty="0" err="1">
                <a:solidFill>
                  <a:srgbClr val="484848"/>
                </a:solidFill>
                <a:latin typeface="Roboto"/>
              </a:rPr>
              <a:t>meilleur</a:t>
            </a:r>
            <a:r>
              <a:rPr sz="1000" dirty="0">
                <a:solidFill>
                  <a:srgbClr val="484848"/>
                </a:solidFill>
                <a:latin typeface="Roboto"/>
              </a:rPr>
              <a:t>
matching</a:t>
            </a:r>
          </a:p>
        </p:txBody>
      </p:sp>
      <p:sp>
        <p:nvSpPr>
          <p:cNvPr id="149" name="TextBox 25"/>
          <p:cNvSpPr txBox="1"/>
          <p:nvPr/>
        </p:nvSpPr>
        <p:spPr>
          <a:xfrm>
            <a:off x="6154656" y="3976456"/>
            <a:ext cx="892873" cy="923330"/>
          </a:xfrm>
          <a:prstGeom prst="rect">
            <a:avLst/>
          </a:prstGeom>
          <a:noFill/>
          <a:ln>
            <a:noFill/>
          </a:ln>
        </p:spPr>
        <p:txBody>
          <a:bodyPr wrap="none" lIns="0" tIns="0" rIns="0" bIns="0" anchor="t">
            <a:spAutoFit/>
          </a:bodyPr>
          <a:lstStyle/>
          <a:p>
            <a:pPr algn="l"/>
            <a:r>
              <a:rPr sz="1000" dirty="0" err="1">
                <a:solidFill>
                  <a:srgbClr val="484848"/>
                </a:solidFill>
                <a:latin typeface="Roboto"/>
              </a:rPr>
              <a:t>Professionnels</a:t>
            </a:r>
            <a:r>
              <a:rPr sz="1000" dirty="0">
                <a:solidFill>
                  <a:srgbClr val="484848"/>
                </a:solidFill>
                <a:latin typeface="Roboto"/>
              </a:rPr>
              <a:t>
</a:t>
            </a:r>
            <a:r>
              <a:rPr sz="1000" dirty="0" err="1">
                <a:solidFill>
                  <a:srgbClr val="484848"/>
                </a:solidFill>
                <a:latin typeface="Roboto"/>
              </a:rPr>
              <a:t>embauchant</a:t>
            </a:r>
            <a:r>
              <a:rPr sz="1000" dirty="0">
                <a:solidFill>
                  <a:srgbClr val="484848"/>
                </a:solidFill>
                <a:latin typeface="Roboto"/>
              </a:rPr>
              <a:t>
</a:t>
            </a:r>
            <a:r>
              <a:rPr sz="1000" dirty="0" err="1">
                <a:solidFill>
                  <a:srgbClr val="484848"/>
                </a:solidFill>
                <a:latin typeface="Roboto"/>
              </a:rPr>
              <a:t>utilisant</a:t>
            </a:r>
            <a:r>
              <a:rPr sz="1000" dirty="0">
                <a:solidFill>
                  <a:srgbClr val="484848"/>
                </a:solidFill>
                <a:latin typeface="Roboto"/>
              </a:rPr>
              <a:t> la
plateforme pour
</a:t>
            </a:r>
            <a:r>
              <a:rPr sz="1000" dirty="0" err="1">
                <a:solidFill>
                  <a:srgbClr val="484848"/>
                </a:solidFill>
                <a:latin typeface="Roboto"/>
              </a:rPr>
              <a:t>gérer</a:t>
            </a:r>
            <a:r>
              <a:rPr sz="1000" dirty="0">
                <a:solidFill>
                  <a:srgbClr val="484848"/>
                </a:solidFill>
                <a:latin typeface="Roboto"/>
              </a:rPr>
              <a:t> les
candidatures</a:t>
            </a:r>
          </a:p>
        </p:txBody>
      </p:sp>
      <p:grpSp>
        <p:nvGrpSpPr>
          <p:cNvPr id="126" name="Group 3"/>
          <p:cNvGrpSpPr/>
          <p:nvPr/>
        </p:nvGrpSpPr>
        <p:grpSpPr>
          <a:xfrm>
            <a:off x="3673140" y="2163715"/>
            <a:ext cx="1340192" cy="1340192"/>
            <a:chOff x="2435901" y="2338465"/>
            <a:chExt cx="1364104" cy="1364104"/>
          </a:xfrm>
        </p:grpSpPr>
        <p:sp>
          <p:nvSpPr>
            <p:cNvPr id="127" name="Rounded Rectangle 1"/>
            <p:cNvSpPr/>
            <p:nvPr/>
          </p:nvSpPr>
          <p:spPr>
            <a:xfrm>
              <a:off x="2435901" y="2338465"/>
              <a:ext cx="1364104" cy="1364104"/>
            </a:xfrm>
            <a:custGeom>
              <a:avLst/>
              <a:gdLst/>
              <a:ahLst/>
              <a:cxnLst/>
              <a:rect l="0" t="0" r="0" b="0"/>
              <a:pathLst>
                <a:path w="1364104" h="1364104">
                  <a:moveTo>
                    <a:pt x="1175126" y="1153301"/>
                  </a:moveTo>
                  <a:lnTo>
                    <a:pt x="1140813" y="1152993"/>
                  </a:lnTo>
                  <a:lnTo>
                    <a:pt x="1140784" y="1186796"/>
                  </a:lnTo>
                  <a:cubicBezTo>
                    <a:pt x="1019645" y="1296957"/>
                    <a:pt x="858690" y="1364104"/>
                    <a:pt x="682052" y="1364104"/>
                  </a:cubicBezTo>
                  <a:cubicBezTo>
                    <a:pt x="505443" y="1364104"/>
                    <a:pt x="344512" y="1296979"/>
                    <a:pt x="223379" y="1186850"/>
                  </a:cubicBezTo>
                  <a:lnTo>
                    <a:pt x="223290" y="1152993"/>
                  </a:lnTo>
                  <a:lnTo>
                    <a:pt x="188327" y="1152619"/>
                  </a:lnTo>
                  <a:cubicBezTo>
                    <a:pt x="71640" y="1030226"/>
                    <a:pt x="0" y="864506"/>
                    <a:pt x="0" y="682052"/>
                  </a:cubicBezTo>
                  <a:cubicBezTo>
                    <a:pt x="0" y="505443"/>
                    <a:pt x="67125" y="344511"/>
                    <a:pt x="177254" y="223378"/>
                  </a:cubicBezTo>
                  <a:lnTo>
                    <a:pt x="211111" y="223290"/>
                  </a:lnTo>
                  <a:lnTo>
                    <a:pt x="211546" y="188269"/>
                  </a:lnTo>
                  <a:cubicBezTo>
                    <a:pt x="333932" y="71617"/>
                    <a:pt x="499629" y="0"/>
                    <a:pt x="682052" y="0"/>
                  </a:cubicBezTo>
                  <a:cubicBezTo>
                    <a:pt x="864842" y="0"/>
                    <a:pt x="1030837" y="71905"/>
                    <a:pt x="1153295" y="188973"/>
                  </a:cubicBezTo>
                  <a:lnTo>
                    <a:pt x="1152993" y="223290"/>
                  </a:lnTo>
                  <a:lnTo>
                    <a:pt x="1186258" y="222728"/>
                  </a:lnTo>
                  <a:cubicBezTo>
                    <a:pt x="1296738" y="343934"/>
                    <a:pt x="1364104" y="505126"/>
                    <a:pt x="1364104" y="682052"/>
                  </a:cubicBezTo>
                  <a:cubicBezTo>
                    <a:pt x="1364104" y="864844"/>
                    <a:pt x="1292197" y="1030842"/>
                    <a:pt x="1175126" y="1153301"/>
                  </a:cubicBezTo>
                  <a:close/>
                </a:path>
              </a:pathLst>
            </a:custGeom>
            <a:solidFill>
              <a:srgbClr val="F5F5F5"/>
            </a:solidFill>
            <a:ln>
              <a:noFill/>
            </a:ln>
          </p:spPr>
          <p:txBody>
            <a:bodyPr rtlCol="0" anchor="ctr"/>
            <a:lstStyle/>
            <a:p>
              <a:pPr algn="ctr"/>
              <a:endParaRPr sz="1600"/>
            </a:p>
          </p:txBody>
        </p:sp>
        <p:sp>
          <p:nvSpPr>
            <p:cNvPr id="128" name="Rounded Rectangle 2"/>
            <p:cNvSpPr/>
            <p:nvPr/>
          </p:nvSpPr>
          <p:spPr>
            <a:xfrm>
              <a:off x="2435901" y="2338465"/>
              <a:ext cx="1364104" cy="1364104"/>
            </a:xfrm>
            <a:custGeom>
              <a:avLst/>
              <a:gdLst/>
              <a:ahLst/>
              <a:cxnLst/>
              <a:rect l="0" t="0" r="0" b="0"/>
              <a:pathLst>
                <a:path w="1364104" h="1364104">
                  <a:moveTo>
                    <a:pt x="1175126" y="1153301"/>
                  </a:moveTo>
                  <a:lnTo>
                    <a:pt x="1140813" y="1152993"/>
                  </a:lnTo>
                  <a:lnTo>
                    <a:pt x="1140784" y="1186796"/>
                  </a:lnTo>
                  <a:cubicBezTo>
                    <a:pt x="1019645" y="1296957"/>
                    <a:pt x="858690" y="1364104"/>
                    <a:pt x="682052" y="1364104"/>
                  </a:cubicBezTo>
                  <a:cubicBezTo>
                    <a:pt x="505443" y="1364104"/>
                    <a:pt x="344512" y="1296979"/>
                    <a:pt x="223379" y="1186850"/>
                  </a:cubicBezTo>
                  <a:lnTo>
                    <a:pt x="223290" y="1152993"/>
                  </a:lnTo>
                  <a:lnTo>
                    <a:pt x="188327" y="1152619"/>
                  </a:lnTo>
                  <a:cubicBezTo>
                    <a:pt x="71640" y="1030226"/>
                    <a:pt x="0" y="864506"/>
                    <a:pt x="0" y="682052"/>
                  </a:cubicBezTo>
                  <a:cubicBezTo>
                    <a:pt x="0" y="505443"/>
                    <a:pt x="67125" y="344511"/>
                    <a:pt x="177254" y="223378"/>
                  </a:cubicBezTo>
                  <a:lnTo>
                    <a:pt x="211111" y="223290"/>
                  </a:lnTo>
                  <a:lnTo>
                    <a:pt x="211546" y="188269"/>
                  </a:lnTo>
                  <a:cubicBezTo>
                    <a:pt x="333932" y="71617"/>
                    <a:pt x="499629" y="0"/>
                    <a:pt x="682052" y="0"/>
                  </a:cubicBezTo>
                  <a:cubicBezTo>
                    <a:pt x="864842" y="0"/>
                    <a:pt x="1030837" y="71905"/>
                    <a:pt x="1153295" y="188973"/>
                  </a:cubicBezTo>
                  <a:lnTo>
                    <a:pt x="1152993" y="223290"/>
                  </a:lnTo>
                  <a:lnTo>
                    <a:pt x="1186258" y="222728"/>
                  </a:lnTo>
                  <a:cubicBezTo>
                    <a:pt x="1296738" y="343934"/>
                    <a:pt x="1364104" y="505126"/>
                    <a:pt x="1364104" y="682052"/>
                  </a:cubicBezTo>
                  <a:cubicBezTo>
                    <a:pt x="1364104" y="864844"/>
                    <a:pt x="1292197" y="1030842"/>
                    <a:pt x="1175126" y="1153301"/>
                  </a:cubicBezTo>
                  <a:close/>
                </a:path>
              </a:pathLst>
            </a:custGeom>
            <a:noFill/>
            <a:ln w="12179">
              <a:solidFill>
                <a:srgbClr val="969696"/>
              </a:solidFill>
            </a:ln>
          </p:spPr>
          <p:txBody>
            <a:bodyPr rtlCol="0" anchor="ctr"/>
            <a:lstStyle/>
            <a:p>
              <a:pPr algn="ctr"/>
              <a:endParaRPr sz="1600"/>
            </a:p>
          </p:txBody>
        </p:sp>
      </p:grpSp>
      <p:grpSp>
        <p:nvGrpSpPr>
          <p:cNvPr id="129" name="Group 6"/>
          <p:cNvGrpSpPr/>
          <p:nvPr/>
        </p:nvGrpSpPr>
        <p:grpSpPr>
          <a:xfrm>
            <a:off x="2428675" y="919250"/>
            <a:ext cx="1914561" cy="1914561"/>
            <a:chOff x="1169232" y="1071796"/>
            <a:chExt cx="1948721" cy="1948721"/>
          </a:xfrm>
        </p:grpSpPr>
        <p:sp>
          <p:nvSpPr>
            <p:cNvPr id="130" name="Rounded Rectangle 4"/>
            <p:cNvSpPr/>
            <p:nvPr/>
          </p:nvSpPr>
          <p:spPr>
            <a:xfrm>
              <a:off x="1169232" y="1071796"/>
              <a:ext cx="1948721" cy="1948721"/>
            </a:xfrm>
            <a:custGeom>
              <a:avLst/>
              <a:gdLst/>
              <a:ahLst/>
              <a:cxnLst/>
              <a:rect l="0" t="0" r="0" b="0"/>
              <a:pathLst>
                <a:path w="1948721" h="1948721">
                  <a:moveTo>
                    <a:pt x="1202978" y="148337"/>
                  </a:moveTo>
                  <a:cubicBezTo>
                    <a:pt x="1439407" y="50405"/>
                    <a:pt x="1692811" y="0"/>
                    <a:pt x="1948721" y="0"/>
                  </a:cubicBezTo>
                  <a:lnTo>
                    <a:pt x="1948721" y="676711"/>
                  </a:lnTo>
                  <a:cubicBezTo>
                    <a:pt x="1781678" y="676711"/>
                    <a:pt x="1616271" y="709613"/>
                    <a:pt x="1461943" y="773536"/>
                  </a:cubicBezTo>
                  <a:cubicBezTo>
                    <a:pt x="1366239" y="813179"/>
                    <a:pt x="1275958" y="864270"/>
                    <a:pt x="1193009" y="925535"/>
                  </a:cubicBezTo>
                  <a:lnTo>
                    <a:pt x="1414005" y="1146531"/>
                  </a:lnTo>
                  <a:lnTo>
                    <a:pt x="1482903" y="1077633"/>
                  </a:lnTo>
                  <a:lnTo>
                    <a:pt x="1477780" y="1489959"/>
                  </a:lnTo>
                  <a:lnTo>
                    <a:pt x="1069517" y="1491020"/>
                  </a:lnTo>
                  <a:lnTo>
                    <a:pt x="1138415" y="1422122"/>
                  </a:lnTo>
                  <a:lnTo>
                    <a:pt x="918677" y="1202384"/>
                  </a:lnTo>
                  <a:cubicBezTo>
                    <a:pt x="860449" y="1282745"/>
                    <a:pt x="811691" y="1369833"/>
                    <a:pt x="773536" y="1461944"/>
                  </a:cubicBezTo>
                  <a:cubicBezTo>
                    <a:pt x="709612" y="1616271"/>
                    <a:pt x="676711" y="1781678"/>
                    <a:pt x="676711" y="1948721"/>
                  </a:cubicBezTo>
                  <a:lnTo>
                    <a:pt x="0" y="1948721"/>
                  </a:lnTo>
                  <a:cubicBezTo>
                    <a:pt x="0" y="1692811"/>
                    <a:pt x="50405" y="1439407"/>
                    <a:pt x="148337" y="1202978"/>
                  </a:cubicBezTo>
                  <a:cubicBezTo>
                    <a:pt x="246269" y="966548"/>
                    <a:pt x="389811" y="751723"/>
                    <a:pt x="570767" y="570767"/>
                  </a:cubicBezTo>
                  <a:cubicBezTo>
                    <a:pt x="751722" y="389811"/>
                    <a:pt x="966547" y="246269"/>
                    <a:pt x="1202978" y="148337"/>
                  </a:cubicBezTo>
                  <a:close/>
                </a:path>
              </a:pathLst>
            </a:custGeom>
            <a:solidFill>
              <a:srgbClr val="FFF2E5"/>
            </a:solidFill>
            <a:ln>
              <a:noFill/>
            </a:ln>
          </p:spPr>
          <p:txBody>
            <a:bodyPr rtlCol="0" anchor="ctr"/>
            <a:lstStyle/>
            <a:p>
              <a:pPr algn="ctr"/>
              <a:endParaRPr sz="1600"/>
            </a:p>
          </p:txBody>
        </p:sp>
        <p:sp>
          <p:nvSpPr>
            <p:cNvPr id="131" name="Rounded Rectangle 5"/>
            <p:cNvSpPr/>
            <p:nvPr/>
          </p:nvSpPr>
          <p:spPr>
            <a:xfrm>
              <a:off x="1169232" y="1071796"/>
              <a:ext cx="1948721" cy="1948721"/>
            </a:xfrm>
            <a:custGeom>
              <a:avLst/>
              <a:gdLst/>
              <a:ahLst/>
              <a:cxnLst/>
              <a:rect l="0" t="0" r="0" b="0"/>
              <a:pathLst>
                <a:path w="1948721" h="1948721">
                  <a:moveTo>
                    <a:pt x="1202978" y="148337"/>
                  </a:moveTo>
                  <a:cubicBezTo>
                    <a:pt x="1439407" y="50405"/>
                    <a:pt x="1692811" y="0"/>
                    <a:pt x="1948721" y="0"/>
                  </a:cubicBezTo>
                  <a:lnTo>
                    <a:pt x="1948721" y="676711"/>
                  </a:lnTo>
                  <a:cubicBezTo>
                    <a:pt x="1781678" y="676711"/>
                    <a:pt x="1616271" y="709613"/>
                    <a:pt x="1461943" y="773536"/>
                  </a:cubicBezTo>
                  <a:cubicBezTo>
                    <a:pt x="1366239" y="813179"/>
                    <a:pt x="1275958" y="864270"/>
                    <a:pt x="1193009" y="925535"/>
                  </a:cubicBezTo>
                  <a:lnTo>
                    <a:pt x="1414005" y="1146531"/>
                  </a:lnTo>
                  <a:lnTo>
                    <a:pt x="1482903" y="1077633"/>
                  </a:lnTo>
                  <a:lnTo>
                    <a:pt x="1477780" y="1489959"/>
                  </a:lnTo>
                  <a:lnTo>
                    <a:pt x="1069517" y="1491020"/>
                  </a:lnTo>
                  <a:lnTo>
                    <a:pt x="1138415" y="1422122"/>
                  </a:lnTo>
                  <a:lnTo>
                    <a:pt x="918677" y="1202384"/>
                  </a:lnTo>
                  <a:cubicBezTo>
                    <a:pt x="860449" y="1282745"/>
                    <a:pt x="811691" y="1369833"/>
                    <a:pt x="773536" y="1461944"/>
                  </a:cubicBezTo>
                  <a:cubicBezTo>
                    <a:pt x="709612" y="1616271"/>
                    <a:pt x="676711" y="1781678"/>
                    <a:pt x="676711" y="1948721"/>
                  </a:cubicBezTo>
                  <a:lnTo>
                    <a:pt x="0" y="1948721"/>
                  </a:lnTo>
                  <a:cubicBezTo>
                    <a:pt x="0" y="1692811"/>
                    <a:pt x="50405" y="1439407"/>
                    <a:pt x="148337" y="1202978"/>
                  </a:cubicBezTo>
                  <a:cubicBezTo>
                    <a:pt x="246269" y="966548"/>
                    <a:pt x="389811" y="751723"/>
                    <a:pt x="570767" y="570767"/>
                  </a:cubicBezTo>
                  <a:cubicBezTo>
                    <a:pt x="751722" y="389811"/>
                    <a:pt x="966547" y="246269"/>
                    <a:pt x="1202978" y="148337"/>
                  </a:cubicBezTo>
                  <a:close/>
                </a:path>
              </a:pathLst>
            </a:custGeom>
            <a:noFill/>
            <a:ln w="12179">
              <a:solidFill>
                <a:srgbClr val="DE8431"/>
              </a:solidFill>
            </a:ln>
          </p:spPr>
          <p:txBody>
            <a:bodyPr rtlCol="0" anchor="ctr"/>
            <a:lstStyle/>
            <a:p>
              <a:pPr algn="ctr"/>
              <a:endParaRPr sz="1600"/>
            </a:p>
          </p:txBody>
        </p:sp>
      </p:grpSp>
      <p:grpSp>
        <p:nvGrpSpPr>
          <p:cNvPr id="132" name="Group 9"/>
          <p:cNvGrpSpPr/>
          <p:nvPr/>
        </p:nvGrpSpPr>
        <p:grpSpPr>
          <a:xfrm>
            <a:off x="2428676" y="2793924"/>
            <a:ext cx="1936208" cy="1954450"/>
            <a:chOff x="1169232" y="2979918"/>
            <a:chExt cx="1970754" cy="1989321"/>
          </a:xfrm>
        </p:grpSpPr>
        <p:sp>
          <p:nvSpPr>
            <p:cNvPr id="133" name="Rounded Rectangle 7"/>
            <p:cNvSpPr/>
            <p:nvPr/>
          </p:nvSpPr>
          <p:spPr>
            <a:xfrm>
              <a:off x="1191265" y="2979918"/>
              <a:ext cx="1948721" cy="1948721"/>
            </a:xfrm>
            <a:custGeom>
              <a:avLst/>
              <a:gdLst/>
              <a:ahLst/>
              <a:cxnLst/>
              <a:rect l="0" t="0" r="0" b="0"/>
              <a:pathLst>
                <a:path w="1948721" h="1948721">
                  <a:moveTo>
                    <a:pt x="148337" y="745743"/>
                  </a:moveTo>
                  <a:cubicBezTo>
                    <a:pt x="50405" y="509313"/>
                    <a:pt x="0" y="255910"/>
                    <a:pt x="0" y="0"/>
                  </a:cubicBezTo>
                  <a:lnTo>
                    <a:pt x="676711" y="0"/>
                  </a:lnTo>
                  <a:cubicBezTo>
                    <a:pt x="676711" y="167042"/>
                    <a:pt x="709612" y="332450"/>
                    <a:pt x="773536" y="486777"/>
                  </a:cubicBezTo>
                  <a:cubicBezTo>
                    <a:pt x="813244" y="582639"/>
                    <a:pt x="864438" y="673059"/>
                    <a:pt x="925837" y="756120"/>
                  </a:cubicBezTo>
                  <a:lnTo>
                    <a:pt x="1146536" y="535421"/>
                  </a:lnTo>
                  <a:lnTo>
                    <a:pt x="1077639" y="466523"/>
                  </a:lnTo>
                  <a:lnTo>
                    <a:pt x="1489959" y="470940"/>
                  </a:lnTo>
                  <a:lnTo>
                    <a:pt x="1491025" y="879910"/>
                  </a:lnTo>
                  <a:lnTo>
                    <a:pt x="1422128" y="811012"/>
                  </a:lnTo>
                  <a:lnTo>
                    <a:pt x="1202797" y="1030343"/>
                  </a:lnTo>
                  <a:cubicBezTo>
                    <a:pt x="1283043" y="1088438"/>
                    <a:pt x="1369990" y="1137095"/>
                    <a:pt x="1461943" y="1175184"/>
                  </a:cubicBezTo>
                  <a:cubicBezTo>
                    <a:pt x="1616271" y="1239109"/>
                    <a:pt x="1781678" y="1272009"/>
                    <a:pt x="1948721" y="1272009"/>
                  </a:cubicBezTo>
                  <a:lnTo>
                    <a:pt x="1948721" y="1948721"/>
                  </a:lnTo>
                  <a:cubicBezTo>
                    <a:pt x="1692811" y="1948721"/>
                    <a:pt x="1439407" y="1898316"/>
                    <a:pt x="1202978" y="1800383"/>
                  </a:cubicBezTo>
                  <a:cubicBezTo>
                    <a:pt x="966547" y="1702451"/>
                    <a:pt x="751722" y="1558909"/>
                    <a:pt x="570767" y="1377953"/>
                  </a:cubicBezTo>
                  <a:cubicBezTo>
                    <a:pt x="389811" y="1196998"/>
                    <a:pt x="246269" y="982173"/>
                    <a:pt x="148337" y="745743"/>
                  </a:cubicBezTo>
                  <a:close/>
                </a:path>
              </a:pathLst>
            </a:custGeom>
            <a:solidFill>
              <a:srgbClr val="E8F9FF"/>
            </a:solidFill>
            <a:ln>
              <a:noFill/>
            </a:ln>
          </p:spPr>
          <p:txBody>
            <a:bodyPr rtlCol="0" anchor="ctr"/>
            <a:lstStyle/>
            <a:p>
              <a:pPr algn="ctr"/>
              <a:endParaRPr sz="1600"/>
            </a:p>
          </p:txBody>
        </p:sp>
        <p:sp>
          <p:nvSpPr>
            <p:cNvPr id="134" name="Rounded Rectangle 8"/>
            <p:cNvSpPr/>
            <p:nvPr/>
          </p:nvSpPr>
          <p:spPr>
            <a:xfrm>
              <a:off x="1169232" y="3020518"/>
              <a:ext cx="1948721" cy="1948721"/>
            </a:xfrm>
            <a:custGeom>
              <a:avLst/>
              <a:gdLst/>
              <a:ahLst/>
              <a:cxnLst/>
              <a:rect l="0" t="0" r="0" b="0"/>
              <a:pathLst>
                <a:path w="1948721" h="1948721">
                  <a:moveTo>
                    <a:pt x="148337" y="745743"/>
                  </a:moveTo>
                  <a:cubicBezTo>
                    <a:pt x="50405" y="509313"/>
                    <a:pt x="0" y="255910"/>
                    <a:pt x="0" y="0"/>
                  </a:cubicBezTo>
                  <a:lnTo>
                    <a:pt x="676711" y="0"/>
                  </a:lnTo>
                  <a:cubicBezTo>
                    <a:pt x="676711" y="167042"/>
                    <a:pt x="709612" y="332450"/>
                    <a:pt x="773536" y="486777"/>
                  </a:cubicBezTo>
                  <a:cubicBezTo>
                    <a:pt x="813244" y="582639"/>
                    <a:pt x="864438" y="673059"/>
                    <a:pt x="925837" y="756120"/>
                  </a:cubicBezTo>
                  <a:lnTo>
                    <a:pt x="1146536" y="535421"/>
                  </a:lnTo>
                  <a:lnTo>
                    <a:pt x="1077639" y="466523"/>
                  </a:lnTo>
                  <a:lnTo>
                    <a:pt x="1489959" y="470940"/>
                  </a:lnTo>
                  <a:lnTo>
                    <a:pt x="1491025" y="879910"/>
                  </a:lnTo>
                  <a:lnTo>
                    <a:pt x="1422128" y="811012"/>
                  </a:lnTo>
                  <a:lnTo>
                    <a:pt x="1202797" y="1030343"/>
                  </a:lnTo>
                  <a:cubicBezTo>
                    <a:pt x="1283043" y="1088438"/>
                    <a:pt x="1369990" y="1137095"/>
                    <a:pt x="1461943" y="1175184"/>
                  </a:cubicBezTo>
                  <a:cubicBezTo>
                    <a:pt x="1616271" y="1239109"/>
                    <a:pt x="1781678" y="1272009"/>
                    <a:pt x="1948721" y="1272009"/>
                  </a:cubicBezTo>
                  <a:lnTo>
                    <a:pt x="1948721" y="1948721"/>
                  </a:lnTo>
                  <a:cubicBezTo>
                    <a:pt x="1692811" y="1948721"/>
                    <a:pt x="1439407" y="1898316"/>
                    <a:pt x="1202978" y="1800383"/>
                  </a:cubicBezTo>
                  <a:cubicBezTo>
                    <a:pt x="966547" y="1702451"/>
                    <a:pt x="751722" y="1558909"/>
                    <a:pt x="570767" y="1377953"/>
                  </a:cubicBezTo>
                  <a:cubicBezTo>
                    <a:pt x="389811" y="1196998"/>
                    <a:pt x="246269" y="982173"/>
                    <a:pt x="148337" y="745743"/>
                  </a:cubicBezTo>
                  <a:close/>
                </a:path>
              </a:pathLst>
            </a:custGeom>
            <a:noFill/>
            <a:ln w="12179">
              <a:solidFill>
                <a:srgbClr val="1EABDA"/>
              </a:solidFill>
            </a:ln>
          </p:spPr>
          <p:txBody>
            <a:bodyPr rtlCol="0" anchor="ctr"/>
            <a:lstStyle/>
            <a:p>
              <a:pPr algn="ctr"/>
              <a:endParaRPr sz="1600"/>
            </a:p>
          </p:txBody>
        </p:sp>
      </p:grpSp>
      <p:grpSp>
        <p:nvGrpSpPr>
          <p:cNvPr id="135" name="Group 12"/>
          <p:cNvGrpSpPr/>
          <p:nvPr/>
        </p:nvGrpSpPr>
        <p:grpSpPr>
          <a:xfrm>
            <a:off x="4343238" y="2833813"/>
            <a:ext cx="1914561" cy="1914561"/>
            <a:chOff x="3117954" y="3020518"/>
            <a:chExt cx="1948721" cy="1948721"/>
          </a:xfrm>
        </p:grpSpPr>
        <p:sp>
          <p:nvSpPr>
            <p:cNvPr id="136" name="Rounded Rectangle 10"/>
            <p:cNvSpPr/>
            <p:nvPr/>
          </p:nvSpPr>
          <p:spPr>
            <a:xfrm>
              <a:off x="3117954" y="3020518"/>
              <a:ext cx="1948721" cy="1948721"/>
            </a:xfrm>
            <a:custGeom>
              <a:avLst/>
              <a:gdLst/>
              <a:ahLst/>
              <a:cxnLst/>
              <a:rect l="0" t="0" r="0" b="0"/>
              <a:pathLst>
                <a:path w="1948721" h="1948721">
                  <a:moveTo>
                    <a:pt x="745743" y="1800383"/>
                  </a:moveTo>
                  <a:cubicBezTo>
                    <a:pt x="509313" y="1898316"/>
                    <a:pt x="255910" y="1948721"/>
                    <a:pt x="0" y="1948721"/>
                  </a:cubicBezTo>
                  <a:lnTo>
                    <a:pt x="0" y="1272009"/>
                  </a:lnTo>
                  <a:cubicBezTo>
                    <a:pt x="167042" y="1272009"/>
                    <a:pt x="332450" y="1239108"/>
                    <a:pt x="486777" y="1175184"/>
                  </a:cubicBezTo>
                  <a:cubicBezTo>
                    <a:pt x="577087" y="1137776"/>
                    <a:pt x="662568" y="1090173"/>
                    <a:pt x="741615" y="1033448"/>
                  </a:cubicBezTo>
                  <a:lnTo>
                    <a:pt x="527300" y="819132"/>
                  </a:lnTo>
                  <a:lnTo>
                    <a:pt x="458402" y="888030"/>
                  </a:lnTo>
                  <a:lnTo>
                    <a:pt x="458761" y="470940"/>
                  </a:lnTo>
                  <a:lnTo>
                    <a:pt x="871788" y="474644"/>
                  </a:lnTo>
                  <a:lnTo>
                    <a:pt x="802891" y="543542"/>
                  </a:lnTo>
                  <a:lnTo>
                    <a:pt x="1019724" y="760375"/>
                  </a:lnTo>
                  <a:cubicBezTo>
                    <a:pt x="1082528" y="676151"/>
                    <a:pt x="1134798" y="584278"/>
                    <a:pt x="1175184" y="486777"/>
                  </a:cubicBezTo>
                  <a:cubicBezTo>
                    <a:pt x="1239109" y="332450"/>
                    <a:pt x="1272009" y="167042"/>
                    <a:pt x="1272009" y="0"/>
                  </a:cubicBezTo>
                  <a:lnTo>
                    <a:pt x="1948721" y="0"/>
                  </a:lnTo>
                  <a:cubicBezTo>
                    <a:pt x="1948721" y="255910"/>
                    <a:pt x="1898316" y="509313"/>
                    <a:pt x="1800383" y="745743"/>
                  </a:cubicBezTo>
                  <a:cubicBezTo>
                    <a:pt x="1702451" y="982173"/>
                    <a:pt x="1558909" y="1196998"/>
                    <a:pt x="1377953" y="1377953"/>
                  </a:cubicBezTo>
                  <a:cubicBezTo>
                    <a:pt x="1196998" y="1558909"/>
                    <a:pt x="982173" y="1702451"/>
                    <a:pt x="745743" y="1800383"/>
                  </a:cubicBezTo>
                  <a:close/>
                </a:path>
              </a:pathLst>
            </a:custGeom>
            <a:solidFill>
              <a:srgbClr val="F4FFDC"/>
            </a:solidFill>
            <a:ln>
              <a:noFill/>
            </a:ln>
          </p:spPr>
          <p:txBody>
            <a:bodyPr rtlCol="0" anchor="ctr"/>
            <a:lstStyle/>
            <a:p>
              <a:pPr algn="ctr"/>
              <a:endParaRPr sz="1800"/>
            </a:p>
          </p:txBody>
        </p:sp>
        <p:sp>
          <p:nvSpPr>
            <p:cNvPr id="137" name="Rounded Rectangle 11"/>
            <p:cNvSpPr/>
            <p:nvPr/>
          </p:nvSpPr>
          <p:spPr>
            <a:xfrm>
              <a:off x="3117954" y="3020518"/>
              <a:ext cx="1948721" cy="1948721"/>
            </a:xfrm>
            <a:custGeom>
              <a:avLst/>
              <a:gdLst/>
              <a:ahLst/>
              <a:cxnLst/>
              <a:rect l="0" t="0" r="0" b="0"/>
              <a:pathLst>
                <a:path w="1948721" h="1948721">
                  <a:moveTo>
                    <a:pt x="745743" y="1800383"/>
                  </a:moveTo>
                  <a:cubicBezTo>
                    <a:pt x="509313" y="1898316"/>
                    <a:pt x="255910" y="1948721"/>
                    <a:pt x="0" y="1948721"/>
                  </a:cubicBezTo>
                  <a:lnTo>
                    <a:pt x="0" y="1272009"/>
                  </a:lnTo>
                  <a:cubicBezTo>
                    <a:pt x="167042" y="1272009"/>
                    <a:pt x="332450" y="1239108"/>
                    <a:pt x="486777" y="1175184"/>
                  </a:cubicBezTo>
                  <a:cubicBezTo>
                    <a:pt x="577087" y="1137776"/>
                    <a:pt x="662568" y="1090173"/>
                    <a:pt x="741615" y="1033448"/>
                  </a:cubicBezTo>
                  <a:lnTo>
                    <a:pt x="527300" y="819132"/>
                  </a:lnTo>
                  <a:lnTo>
                    <a:pt x="458402" y="888030"/>
                  </a:lnTo>
                  <a:lnTo>
                    <a:pt x="458761" y="470940"/>
                  </a:lnTo>
                  <a:lnTo>
                    <a:pt x="871788" y="474644"/>
                  </a:lnTo>
                  <a:lnTo>
                    <a:pt x="802891" y="543542"/>
                  </a:lnTo>
                  <a:lnTo>
                    <a:pt x="1019724" y="760375"/>
                  </a:lnTo>
                  <a:cubicBezTo>
                    <a:pt x="1082528" y="676151"/>
                    <a:pt x="1134798" y="584278"/>
                    <a:pt x="1175184" y="486777"/>
                  </a:cubicBezTo>
                  <a:cubicBezTo>
                    <a:pt x="1239109" y="332450"/>
                    <a:pt x="1272009" y="167042"/>
                    <a:pt x="1272009" y="0"/>
                  </a:cubicBezTo>
                  <a:lnTo>
                    <a:pt x="1948721" y="0"/>
                  </a:lnTo>
                  <a:cubicBezTo>
                    <a:pt x="1948721" y="255910"/>
                    <a:pt x="1898316" y="509313"/>
                    <a:pt x="1800383" y="745743"/>
                  </a:cubicBezTo>
                  <a:cubicBezTo>
                    <a:pt x="1702451" y="982173"/>
                    <a:pt x="1558909" y="1196998"/>
                    <a:pt x="1377953" y="1377953"/>
                  </a:cubicBezTo>
                  <a:cubicBezTo>
                    <a:pt x="1196998" y="1558909"/>
                    <a:pt x="982173" y="1702451"/>
                    <a:pt x="745743" y="1800383"/>
                  </a:cubicBezTo>
                  <a:close/>
                </a:path>
              </a:pathLst>
            </a:custGeom>
            <a:noFill/>
            <a:ln w="12179">
              <a:solidFill>
                <a:srgbClr val="92BD39"/>
              </a:solidFill>
            </a:ln>
          </p:spPr>
          <p:txBody>
            <a:bodyPr rtlCol="0" anchor="ctr"/>
            <a:lstStyle/>
            <a:p>
              <a:pPr algn="ctr"/>
              <a:endParaRPr sz="1800"/>
            </a:p>
          </p:txBody>
        </p:sp>
      </p:grpSp>
      <p:grpSp>
        <p:nvGrpSpPr>
          <p:cNvPr id="138" name="Group 15"/>
          <p:cNvGrpSpPr/>
          <p:nvPr/>
        </p:nvGrpSpPr>
        <p:grpSpPr>
          <a:xfrm>
            <a:off x="4343238" y="919250"/>
            <a:ext cx="1914561" cy="1914561"/>
            <a:chOff x="3117954" y="1071796"/>
            <a:chExt cx="1948721" cy="1948721"/>
          </a:xfrm>
        </p:grpSpPr>
        <p:sp>
          <p:nvSpPr>
            <p:cNvPr id="139" name="Rounded Rectangle 13"/>
            <p:cNvSpPr/>
            <p:nvPr/>
          </p:nvSpPr>
          <p:spPr>
            <a:xfrm>
              <a:off x="3117954" y="1071796"/>
              <a:ext cx="1948721" cy="1948721"/>
            </a:xfrm>
            <a:custGeom>
              <a:avLst/>
              <a:gdLst/>
              <a:ahLst/>
              <a:cxnLst/>
              <a:rect l="0" t="0" r="0" b="0"/>
              <a:pathLst>
                <a:path w="1948721" h="1948721">
                  <a:moveTo>
                    <a:pt x="1377953" y="570767"/>
                  </a:moveTo>
                  <a:cubicBezTo>
                    <a:pt x="1743409" y="936223"/>
                    <a:pt x="1948721" y="1431888"/>
                    <a:pt x="1948721" y="1948721"/>
                  </a:cubicBezTo>
                  <a:lnTo>
                    <a:pt x="1272009" y="1948721"/>
                  </a:lnTo>
                  <a:cubicBezTo>
                    <a:pt x="1272009" y="1679151"/>
                    <a:pt x="1186441" y="1418404"/>
                    <a:pt x="1030346" y="1202793"/>
                  </a:cubicBezTo>
                  <a:lnTo>
                    <a:pt x="819131" y="1414009"/>
                  </a:lnTo>
                  <a:lnTo>
                    <a:pt x="888029" y="1482906"/>
                  </a:lnTo>
                  <a:lnTo>
                    <a:pt x="470940" y="1489959"/>
                  </a:lnTo>
                  <a:lnTo>
                    <a:pt x="474642" y="1069520"/>
                  </a:lnTo>
                  <a:lnTo>
                    <a:pt x="543540" y="1138417"/>
                  </a:lnTo>
                  <a:lnTo>
                    <a:pt x="756124" y="925833"/>
                  </a:lnTo>
                  <a:cubicBezTo>
                    <a:pt x="538562" y="765007"/>
                    <a:pt x="273833" y="676711"/>
                    <a:pt x="0" y="676711"/>
                  </a:cubicBezTo>
                  <a:lnTo>
                    <a:pt x="0" y="0"/>
                  </a:lnTo>
                  <a:cubicBezTo>
                    <a:pt x="516833" y="0"/>
                    <a:pt x="1012497" y="205310"/>
                    <a:pt x="1377953" y="570767"/>
                  </a:cubicBezTo>
                  <a:close/>
                </a:path>
              </a:pathLst>
            </a:custGeom>
            <a:solidFill>
              <a:srgbClr val="E3FFF2"/>
            </a:solidFill>
            <a:ln>
              <a:noFill/>
            </a:ln>
          </p:spPr>
          <p:txBody>
            <a:bodyPr rtlCol="0" anchor="ctr"/>
            <a:lstStyle/>
            <a:p>
              <a:pPr algn="ctr"/>
              <a:endParaRPr sz="1050"/>
            </a:p>
          </p:txBody>
        </p:sp>
        <p:sp>
          <p:nvSpPr>
            <p:cNvPr id="140" name="Rounded Rectangle 14"/>
            <p:cNvSpPr/>
            <p:nvPr/>
          </p:nvSpPr>
          <p:spPr>
            <a:xfrm>
              <a:off x="3117954" y="1071796"/>
              <a:ext cx="1948721" cy="1948721"/>
            </a:xfrm>
            <a:custGeom>
              <a:avLst/>
              <a:gdLst/>
              <a:ahLst/>
              <a:cxnLst/>
              <a:rect l="0" t="0" r="0" b="0"/>
              <a:pathLst>
                <a:path w="1948721" h="1948721">
                  <a:moveTo>
                    <a:pt x="1377953" y="570767"/>
                  </a:moveTo>
                  <a:cubicBezTo>
                    <a:pt x="1743409" y="936223"/>
                    <a:pt x="1948721" y="1431888"/>
                    <a:pt x="1948721" y="1948721"/>
                  </a:cubicBezTo>
                  <a:lnTo>
                    <a:pt x="1272009" y="1948721"/>
                  </a:lnTo>
                  <a:cubicBezTo>
                    <a:pt x="1272009" y="1679151"/>
                    <a:pt x="1186441" y="1418404"/>
                    <a:pt x="1030346" y="1202793"/>
                  </a:cubicBezTo>
                  <a:lnTo>
                    <a:pt x="819131" y="1414009"/>
                  </a:lnTo>
                  <a:lnTo>
                    <a:pt x="888029" y="1482906"/>
                  </a:lnTo>
                  <a:lnTo>
                    <a:pt x="470940" y="1489959"/>
                  </a:lnTo>
                  <a:lnTo>
                    <a:pt x="474642" y="1069520"/>
                  </a:lnTo>
                  <a:lnTo>
                    <a:pt x="543540" y="1138417"/>
                  </a:lnTo>
                  <a:lnTo>
                    <a:pt x="756124" y="925833"/>
                  </a:lnTo>
                  <a:cubicBezTo>
                    <a:pt x="538562" y="765007"/>
                    <a:pt x="273833" y="676711"/>
                    <a:pt x="0" y="676711"/>
                  </a:cubicBezTo>
                  <a:lnTo>
                    <a:pt x="0" y="0"/>
                  </a:lnTo>
                  <a:cubicBezTo>
                    <a:pt x="516833" y="0"/>
                    <a:pt x="1012497" y="205310"/>
                    <a:pt x="1377953" y="570767"/>
                  </a:cubicBezTo>
                  <a:close/>
                </a:path>
              </a:pathLst>
            </a:custGeom>
            <a:noFill/>
            <a:ln w="12179">
              <a:solidFill>
                <a:srgbClr val="3CC583"/>
              </a:solidFill>
            </a:ln>
          </p:spPr>
          <p:txBody>
            <a:bodyPr rtlCol="0" anchor="ctr"/>
            <a:lstStyle/>
            <a:p>
              <a:pPr algn="ctr"/>
              <a:endParaRPr sz="1050"/>
            </a:p>
          </p:txBody>
        </p:sp>
      </p:grpSp>
      <p:sp>
        <p:nvSpPr>
          <p:cNvPr id="153" name="Rounded Rectangle 29"/>
          <p:cNvSpPr/>
          <p:nvPr/>
        </p:nvSpPr>
        <p:spPr>
          <a:xfrm>
            <a:off x="5260631" y="3751206"/>
            <a:ext cx="366957" cy="366957"/>
          </a:xfrm>
          <a:custGeom>
            <a:avLst/>
            <a:gdLst/>
            <a:ahLst/>
            <a:cxnLst/>
            <a:rect l="0" t="0" r="0" b="0"/>
            <a:pathLst>
              <a:path w="373504" h="373504">
                <a:moveTo>
                  <a:pt x="201465" y="369347"/>
                </a:moveTo>
                <a:lnTo>
                  <a:pt x="16791" y="369347"/>
                </a:lnTo>
                <a:cubicBezTo>
                  <a:pt x="7517" y="369347"/>
                  <a:pt x="0" y="361829"/>
                  <a:pt x="0" y="352556"/>
                </a:cubicBezTo>
                <a:lnTo>
                  <a:pt x="0" y="16791"/>
                </a:lnTo>
                <a:cubicBezTo>
                  <a:pt x="0" y="7517"/>
                  <a:pt x="7517" y="0"/>
                  <a:pt x="16791" y="0"/>
                </a:cubicBezTo>
                <a:lnTo>
                  <a:pt x="293802" y="0"/>
                </a:lnTo>
                <a:cubicBezTo>
                  <a:pt x="303075" y="0"/>
                  <a:pt x="310593" y="7517"/>
                  <a:pt x="310593" y="16791"/>
                </a:cubicBezTo>
                <a:lnTo>
                  <a:pt x="310593" y="151025"/>
                </a:lnTo>
                <a:moveTo>
                  <a:pt x="134299" y="220221"/>
                </a:moveTo>
                <a:lnTo>
                  <a:pt x="45340" y="220221"/>
                </a:lnTo>
                <a:moveTo>
                  <a:pt x="45340" y="287452"/>
                </a:moveTo>
                <a:lnTo>
                  <a:pt x="134299" y="287452"/>
                </a:lnTo>
                <a:moveTo>
                  <a:pt x="206791" y="136361"/>
                </a:moveTo>
                <a:lnTo>
                  <a:pt x="267575" y="136361"/>
                </a:lnTo>
                <a:moveTo>
                  <a:pt x="188831" y="264879"/>
                </a:moveTo>
                <a:cubicBezTo>
                  <a:pt x="188831" y="222879"/>
                  <a:pt x="222879" y="188831"/>
                  <a:pt x="264879" y="188831"/>
                </a:cubicBezTo>
                <a:cubicBezTo>
                  <a:pt x="306880" y="188831"/>
                  <a:pt x="340928" y="222879"/>
                  <a:pt x="340928" y="264879"/>
                </a:cubicBezTo>
                <a:cubicBezTo>
                  <a:pt x="340928" y="306880"/>
                  <a:pt x="306880" y="340928"/>
                  <a:pt x="264879" y="340928"/>
                </a:cubicBezTo>
                <a:cubicBezTo>
                  <a:pt x="222879" y="340928"/>
                  <a:pt x="188831" y="306880"/>
                  <a:pt x="188831" y="264879"/>
                </a:cubicBezTo>
                <a:moveTo>
                  <a:pt x="373504" y="373504"/>
                </a:moveTo>
                <a:lnTo>
                  <a:pt x="318989" y="318989"/>
                </a:lnTo>
                <a:moveTo>
                  <a:pt x="69861" y="71290"/>
                </a:moveTo>
                <a:cubicBezTo>
                  <a:pt x="69858" y="87104"/>
                  <a:pt x="82677" y="99925"/>
                  <a:pt x="98491" y="99925"/>
                </a:cubicBezTo>
                <a:cubicBezTo>
                  <a:pt x="114305" y="99925"/>
                  <a:pt x="127124" y="87104"/>
                  <a:pt x="127121" y="71290"/>
                </a:cubicBezTo>
                <a:cubicBezTo>
                  <a:pt x="127124" y="55476"/>
                  <a:pt x="114305" y="42655"/>
                  <a:pt x="98491" y="42655"/>
                </a:cubicBezTo>
                <a:cubicBezTo>
                  <a:pt x="82677" y="42655"/>
                  <a:pt x="69858" y="55476"/>
                  <a:pt x="69861" y="71290"/>
                </a:cubicBezTo>
                <a:moveTo>
                  <a:pt x="145277" y="157180"/>
                </a:moveTo>
                <a:cubicBezTo>
                  <a:pt x="139828" y="135789"/>
                  <a:pt x="120565" y="120818"/>
                  <a:pt x="98491" y="120818"/>
                </a:cubicBezTo>
                <a:cubicBezTo>
                  <a:pt x="76417" y="120818"/>
                  <a:pt x="57154" y="135789"/>
                  <a:pt x="51706" y="157180"/>
                </a:cubicBezTo>
                <a:moveTo>
                  <a:pt x="206791" y="72086"/>
                </a:moveTo>
                <a:lnTo>
                  <a:pt x="240943" y="72086"/>
                </a:lnTo>
              </a:path>
            </a:pathLst>
          </a:custGeom>
          <a:noFill/>
          <a:ln w="12179">
            <a:solidFill>
              <a:srgbClr val="92BD39"/>
            </a:solidFill>
          </a:ln>
        </p:spPr>
        <p:txBody>
          <a:bodyPr rtlCol="0" anchor="ctr"/>
          <a:lstStyle/>
          <a:p>
            <a:pPr algn="ctr"/>
            <a:endParaRPr sz="1050"/>
          </a:p>
        </p:txBody>
      </p:sp>
      <p:sp>
        <p:nvSpPr>
          <p:cNvPr id="151" name="Rounded Rectangle 27"/>
          <p:cNvSpPr/>
          <p:nvPr/>
        </p:nvSpPr>
        <p:spPr>
          <a:xfrm>
            <a:off x="5258382" y="1596286"/>
            <a:ext cx="339016" cy="339016"/>
          </a:xfrm>
          <a:custGeom>
            <a:avLst/>
            <a:gdLst/>
            <a:ahLst/>
            <a:cxnLst/>
            <a:rect l="0" t="0" r="0" b="0"/>
            <a:pathLst>
              <a:path w="373504" h="373504">
                <a:moveTo>
                  <a:pt x="237679" y="373504"/>
                </a:moveTo>
                <a:lnTo>
                  <a:pt x="16970" y="373504"/>
                </a:lnTo>
                <a:cubicBezTo>
                  <a:pt x="7597" y="373504"/>
                  <a:pt x="0" y="365907"/>
                  <a:pt x="0" y="356534"/>
                </a:cubicBezTo>
                <a:lnTo>
                  <a:pt x="0" y="16970"/>
                </a:lnTo>
                <a:cubicBezTo>
                  <a:pt x="0" y="7597"/>
                  <a:pt x="7597" y="0"/>
                  <a:pt x="16970" y="0"/>
                </a:cubicBezTo>
                <a:lnTo>
                  <a:pt x="314150" y="0"/>
                </a:lnTo>
                <a:moveTo>
                  <a:pt x="194985" y="224947"/>
                </a:moveTo>
                <a:lnTo>
                  <a:pt x="59419" y="224947"/>
                </a:lnTo>
                <a:moveTo>
                  <a:pt x="174654" y="294273"/>
                </a:moveTo>
                <a:lnTo>
                  <a:pt x="59419" y="294273"/>
                </a:lnTo>
                <a:moveTo>
                  <a:pt x="59419" y="152178"/>
                </a:moveTo>
                <a:lnTo>
                  <a:pt x="140632" y="152178"/>
                </a:lnTo>
                <a:lnTo>
                  <a:pt x="140632" y="60816"/>
                </a:lnTo>
                <a:lnTo>
                  <a:pt x="59419" y="60816"/>
                </a:lnTo>
                <a:close/>
                <a:moveTo>
                  <a:pt x="267397" y="114601"/>
                </a:moveTo>
                <a:cubicBezTo>
                  <a:pt x="267397" y="88815"/>
                  <a:pt x="288300" y="67912"/>
                  <a:pt x="314085" y="67912"/>
                </a:cubicBezTo>
                <a:cubicBezTo>
                  <a:pt x="339870" y="67912"/>
                  <a:pt x="360773" y="88815"/>
                  <a:pt x="360773" y="114601"/>
                </a:cubicBezTo>
                <a:cubicBezTo>
                  <a:pt x="360773" y="140386"/>
                  <a:pt x="339870" y="161289"/>
                  <a:pt x="314085" y="161289"/>
                </a:cubicBezTo>
                <a:cubicBezTo>
                  <a:pt x="288300" y="161289"/>
                  <a:pt x="267397" y="140386"/>
                  <a:pt x="267397" y="114601"/>
                </a:cubicBezTo>
                <a:moveTo>
                  <a:pt x="373504" y="288621"/>
                </a:moveTo>
                <a:lnTo>
                  <a:pt x="346628" y="288621"/>
                </a:lnTo>
                <a:lnTo>
                  <a:pt x="339548" y="373504"/>
                </a:lnTo>
                <a:lnTo>
                  <a:pt x="288621" y="373504"/>
                </a:lnTo>
                <a:lnTo>
                  <a:pt x="281541" y="288621"/>
                </a:lnTo>
                <a:lnTo>
                  <a:pt x="254665" y="288621"/>
                </a:lnTo>
                <a:lnTo>
                  <a:pt x="254665" y="237679"/>
                </a:lnTo>
                <a:cubicBezTo>
                  <a:pt x="254671" y="204866"/>
                  <a:pt x="281272" y="178270"/>
                  <a:pt x="314085" y="178270"/>
                </a:cubicBezTo>
                <a:cubicBezTo>
                  <a:pt x="346897" y="178270"/>
                  <a:pt x="373498" y="204866"/>
                  <a:pt x="373504" y="237679"/>
                </a:cubicBezTo>
                <a:close/>
              </a:path>
            </a:pathLst>
          </a:custGeom>
          <a:noFill/>
          <a:ln w="12179">
            <a:solidFill>
              <a:srgbClr val="3CC583"/>
            </a:solidFill>
          </a:ln>
        </p:spPr>
        <p:txBody>
          <a:bodyPr rtlCol="0" anchor="ctr"/>
          <a:lstStyle/>
          <a:p>
            <a:pPr algn="ctr"/>
            <a:endParaRPr sz="1050"/>
          </a:p>
        </p:txBody>
      </p:sp>
      <p:sp>
        <p:nvSpPr>
          <p:cNvPr id="152" name="Rounded Rectangle 28"/>
          <p:cNvSpPr/>
          <p:nvPr/>
        </p:nvSpPr>
        <p:spPr>
          <a:xfrm>
            <a:off x="3123316" y="3662557"/>
            <a:ext cx="401447" cy="404414"/>
          </a:xfrm>
          <a:custGeom>
            <a:avLst/>
            <a:gdLst/>
            <a:ahLst/>
            <a:cxnLst/>
            <a:rect l="0" t="0" r="0" b="0"/>
            <a:pathLst>
              <a:path w="370764" h="373504">
                <a:moveTo>
                  <a:pt x="228751" y="137839"/>
                </a:moveTo>
                <a:cubicBezTo>
                  <a:pt x="239227" y="137839"/>
                  <a:pt x="247719" y="129347"/>
                  <a:pt x="247719" y="118871"/>
                </a:cubicBezTo>
                <a:lnTo>
                  <a:pt x="247719" y="101268"/>
                </a:lnTo>
                <a:cubicBezTo>
                  <a:pt x="247719" y="96226"/>
                  <a:pt x="249726" y="91392"/>
                  <a:pt x="253297" y="87833"/>
                </a:cubicBezTo>
                <a:cubicBezTo>
                  <a:pt x="256868" y="84274"/>
                  <a:pt x="261710" y="82283"/>
                  <a:pt x="266751" y="82300"/>
                </a:cubicBezTo>
                <a:lnTo>
                  <a:pt x="330231" y="82300"/>
                </a:lnTo>
                <a:moveTo>
                  <a:pt x="130812" y="137904"/>
                </a:moveTo>
                <a:lnTo>
                  <a:pt x="284322" y="137904"/>
                </a:lnTo>
                <a:moveTo>
                  <a:pt x="330166" y="82300"/>
                </a:moveTo>
                <a:cubicBezTo>
                  <a:pt x="330166" y="71090"/>
                  <a:pt x="339254" y="62001"/>
                  <a:pt x="350465" y="62001"/>
                </a:cubicBezTo>
                <a:cubicBezTo>
                  <a:pt x="361676" y="62001"/>
                  <a:pt x="370764" y="71090"/>
                  <a:pt x="370764" y="82300"/>
                </a:cubicBezTo>
                <a:cubicBezTo>
                  <a:pt x="370764" y="93511"/>
                  <a:pt x="361676" y="102600"/>
                  <a:pt x="350465" y="102600"/>
                </a:cubicBezTo>
                <a:cubicBezTo>
                  <a:pt x="339254" y="102600"/>
                  <a:pt x="330166" y="93511"/>
                  <a:pt x="330166" y="82300"/>
                </a:cubicBezTo>
                <a:moveTo>
                  <a:pt x="287294" y="20299"/>
                </a:moveTo>
                <a:cubicBezTo>
                  <a:pt x="287294" y="9088"/>
                  <a:pt x="296382" y="0"/>
                  <a:pt x="307593" y="0"/>
                </a:cubicBezTo>
                <a:cubicBezTo>
                  <a:pt x="318804" y="0"/>
                  <a:pt x="327892" y="9088"/>
                  <a:pt x="327892" y="20299"/>
                </a:cubicBezTo>
                <a:cubicBezTo>
                  <a:pt x="327892" y="31510"/>
                  <a:pt x="318804" y="40598"/>
                  <a:pt x="307593" y="40598"/>
                </a:cubicBezTo>
                <a:cubicBezTo>
                  <a:pt x="296382" y="40598"/>
                  <a:pt x="287294" y="31510"/>
                  <a:pt x="287294" y="20299"/>
                </a:cubicBezTo>
                <a:moveTo>
                  <a:pt x="330231" y="193378"/>
                </a:moveTo>
                <a:lnTo>
                  <a:pt x="266751" y="193378"/>
                </a:lnTo>
                <a:cubicBezTo>
                  <a:pt x="261710" y="193395"/>
                  <a:pt x="256868" y="191404"/>
                  <a:pt x="253297" y="187845"/>
                </a:cubicBezTo>
                <a:cubicBezTo>
                  <a:pt x="249726" y="184286"/>
                  <a:pt x="247719" y="179452"/>
                  <a:pt x="247719" y="174410"/>
                </a:cubicBezTo>
                <a:lnTo>
                  <a:pt x="247719" y="156807"/>
                </a:lnTo>
                <a:cubicBezTo>
                  <a:pt x="247719" y="146331"/>
                  <a:pt x="239227" y="137839"/>
                  <a:pt x="228751" y="137839"/>
                </a:cubicBezTo>
                <a:moveTo>
                  <a:pt x="330166" y="193378"/>
                </a:moveTo>
                <a:cubicBezTo>
                  <a:pt x="330166" y="182167"/>
                  <a:pt x="339254" y="173078"/>
                  <a:pt x="350465" y="173078"/>
                </a:cubicBezTo>
                <a:cubicBezTo>
                  <a:pt x="361676" y="173078"/>
                  <a:pt x="370764" y="182167"/>
                  <a:pt x="370764" y="193378"/>
                </a:cubicBezTo>
                <a:cubicBezTo>
                  <a:pt x="370764" y="204589"/>
                  <a:pt x="361676" y="213677"/>
                  <a:pt x="350465" y="213677"/>
                </a:cubicBezTo>
                <a:cubicBezTo>
                  <a:pt x="339254" y="213677"/>
                  <a:pt x="330166" y="204589"/>
                  <a:pt x="330166" y="193378"/>
                </a:cubicBezTo>
                <a:moveTo>
                  <a:pt x="284322" y="137904"/>
                </a:moveTo>
                <a:cubicBezTo>
                  <a:pt x="284322" y="126693"/>
                  <a:pt x="293411" y="117605"/>
                  <a:pt x="304621" y="117605"/>
                </a:cubicBezTo>
                <a:cubicBezTo>
                  <a:pt x="315832" y="117605"/>
                  <a:pt x="324921" y="126693"/>
                  <a:pt x="324921" y="137904"/>
                </a:cubicBezTo>
                <a:cubicBezTo>
                  <a:pt x="324921" y="149115"/>
                  <a:pt x="315832" y="158203"/>
                  <a:pt x="304621" y="158203"/>
                </a:cubicBezTo>
                <a:cubicBezTo>
                  <a:pt x="293411" y="158203"/>
                  <a:pt x="284322" y="149115"/>
                  <a:pt x="284322" y="137904"/>
                </a:cubicBezTo>
                <a:moveTo>
                  <a:pt x="236481" y="373504"/>
                </a:moveTo>
                <a:lnTo>
                  <a:pt x="236481" y="299989"/>
                </a:lnTo>
                <a:cubicBezTo>
                  <a:pt x="255171" y="286319"/>
                  <a:pt x="269994" y="268033"/>
                  <a:pt x="279499" y="246919"/>
                </a:cubicBezTo>
                <a:moveTo>
                  <a:pt x="100071" y="373504"/>
                </a:moveTo>
                <a:lnTo>
                  <a:pt x="100071" y="332581"/>
                </a:lnTo>
                <a:lnTo>
                  <a:pt x="86495" y="332581"/>
                </a:lnTo>
                <a:cubicBezTo>
                  <a:pt x="63893" y="332581"/>
                  <a:pt x="45571" y="314259"/>
                  <a:pt x="45571" y="291658"/>
                </a:cubicBezTo>
                <a:lnTo>
                  <a:pt x="45571" y="250719"/>
                </a:lnTo>
                <a:lnTo>
                  <a:pt x="7165" y="250719"/>
                </a:lnTo>
                <a:cubicBezTo>
                  <a:pt x="4984" y="250720"/>
                  <a:pt x="2933" y="249678"/>
                  <a:pt x="1648" y="247915"/>
                </a:cubicBezTo>
                <a:cubicBezTo>
                  <a:pt x="363" y="246151"/>
                  <a:pt x="0" y="243880"/>
                  <a:pt x="670" y="241803"/>
                </a:cubicBezTo>
                <a:cubicBezTo>
                  <a:pt x="28926" y="154273"/>
                  <a:pt x="48576" y="59744"/>
                  <a:pt x="158045" y="59744"/>
                </a:cubicBezTo>
                <a:moveTo>
                  <a:pt x="196922" y="137904"/>
                </a:moveTo>
                <a:lnTo>
                  <a:pt x="218033" y="45567"/>
                </a:lnTo>
                <a:cubicBezTo>
                  <a:pt x="221399" y="30786"/>
                  <a:pt x="234541" y="20299"/>
                  <a:pt x="249700" y="20299"/>
                </a:cubicBezTo>
                <a:lnTo>
                  <a:pt x="287343" y="20299"/>
                </a:lnTo>
              </a:path>
            </a:pathLst>
          </a:custGeom>
          <a:noFill/>
          <a:ln w="12179">
            <a:solidFill>
              <a:srgbClr val="1EABDA"/>
            </a:solidFill>
          </a:ln>
        </p:spPr>
        <p:txBody>
          <a:bodyPr rtlCol="0" anchor="ctr"/>
          <a:lstStyle/>
          <a:p>
            <a:pPr algn="ctr"/>
            <a:endParaRPr sz="1050"/>
          </a:p>
        </p:txBody>
      </p:sp>
      <p:sp>
        <p:nvSpPr>
          <p:cNvPr id="145" name="TextBox 21"/>
          <p:cNvSpPr txBox="1"/>
          <p:nvPr/>
        </p:nvSpPr>
        <p:spPr>
          <a:xfrm>
            <a:off x="3667007" y="2718872"/>
            <a:ext cx="1439047" cy="276999"/>
          </a:xfrm>
          <a:prstGeom prst="rect">
            <a:avLst/>
          </a:prstGeom>
          <a:noFill/>
          <a:ln>
            <a:noFill/>
          </a:ln>
        </p:spPr>
        <p:txBody>
          <a:bodyPr wrap="square" lIns="0" tIns="0" rIns="0" bIns="0" anchor="t">
            <a:spAutoFit/>
          </a:bodyPr>
          <a:lstStyle/>
          <a:p>
            <a:pPr algn="ctr"/>
            <a:r>
              <a:rPr sz="1800" b="1" dirty="0" smtClean="0">
                <a:solidFill>
                  <a:srgbClr val="969696"/>
                </a:solidFill>
                <a:latin typeface="Roboto"/>
              </a:rPr>
              <a:t>Plateforme</a:t>
            </a:r>
            <a:endParaRPr sz="1800" b="1" dirty="0">
              <a:solidFill>
                <a:srgbClr val="969696"/>
              </a:solidFill>
              <a:latin typeface="Roboto"/>
            </a:endParaRPr>
          </a:p>
        </p:txBody>
      </p:sp>
      <p:sp>
        <p:nvSpPr>
          <p:cNvPr id="150" name="Rounded Rectangle 26"/>
          <p:cNvSpPr/>
          <p:nvPr/>
        </p:nvSpPr>
        <p:spPr>
          <a:xfrm>
            <a:off x="2990578" y="1612669"/>
            <a:ext cx="381514" cy="379176"/>
          </a:xfrm>
          <a:custGeom>
            <a:avLst/>
            <a:gdLst/>
            <a:ahLst/>
            <a:cxnLst/>
            <a:rect l="0" t="0" r="0" b="0"/>
            <a:pathLst>
              <a:path w="373504" h="371215">
                <a:moveTo>
                  <a:pt x="0" y="79751"/>
                </a:moveTo>
                <a:lnTo>
                  <a:pt x="162393" y="133568"/>
                </a:lnTo>
                <a:lnTo>
                  <a:pt x="162393" y="370435"/>
                </a:lnTo>
                <a:lnTo>
                  <a:pt x="1071" y="314377"/>
                </a:lnTo>
                <a:close/>
                <a:moveTo>
                  <a:pt x="211111" y="132789"/>
                </a:moveTo>
                <a:lnTo>
                  <a:pt x="373504" y="81261"/>
                </a:lnTo>
                <a:lnTo>
                  <a:pt x="373504" y="314377"/>
                </a:lnTo>
                <a:lnTo>
                  <a:pt x="211111" y="371215"/>
                </a:lnTo>
                <a:close/>
                <a:moveTo>
                  <a:pt x="17733" y="46152"/>
                </a:moveTo>
                <a:lnTo>
                  <a:pt x="186590" y="0"/>
                </a:lnTo>
                <a:lnTo>
                  <a:pt x="357768" y="48685"/>
                </a:lnTo>
                <a:lnTo>
                  <a:pt x="186590" y="95714"/>
                </a:lnTo>
                <a:close/>
              </a:path>
            </a:pathLst>
          </a:custGeom>
          <a:noFill/>
          <a:ln w="12179">
            <a:solidFill>
              <a:srgbClr val="DE8431"/>
            </a:solidFill>
          </a:ln>
        </p:spPr>
        <p:txBody>
          <a:bodyPr rtlCol="0" anchor="ctr"/>
          <a:lstStyle/>
          <a:p>
            <a:pPr algn="ctr"/>
            <a:endParaRPr sz="1050"/>
          </a:p>
        </p:txBody>
      </p:sp>
      <p:sp>
        <p:nvSpPr>
          <p:cNvPr id="154"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07"/>
                                        </p:tgtEl>
                                        <p:attrNameLst>
                                          <p:attrName>style.visibility</p:attrName>
                                        </p:attrNameLst>
                                      </p:cBhvr>
                                      <p:to>
                                        <p:strVal val="visible"/>
                                      </p:to>
                                    </p:set>
                                    <p:anim calcmode="lin" valueType="num">
                                      <p:cBhvr additive="base">
                                        <p:cTn id="7" dur="500"/>
                                        <p:tgtEl>
                                          <p:spTgt spid="2907"/>
                                        </p:tgtEl>
                                        <p:attrNameLst>
                                          <p:attrName>ppt_x</p:attrName>
                                        </p:attrNameLst>
                                      </p:cBhvr>
                                      <p:tavLst>
                                        <p:tav tm="0">
                                          <p:val>
                                            <p:strVal val="#ppt_x-1"/>
                                          </p:val>
                                        </p:tav>
                                        <p:tav tm="100000">
                                          <p:val>
                                            <p:strVal val="#ppt_x"/>
                                          </p:val>
                                        </p:tav>
                                      </p:tavLst>
                                    </p:anim>
                                  </p:childTnLst>
                                </p:cTn>
                              </p:par>
                              <p:par>
                                <p:cTn id="8" presetID="10"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500"/>
                                        <p:tgtEl>
                                          <p:spTgt spid="145"/>
                                        </p:tgtEl>
                                      </p:cBhvr>
                                    </p:animEffect>
                                  </p:childTnLst>
                                </p:cTn>
                              </p:par>
                              <p:par>
                                <p:cTn id="11" presetID="10" presetClass="entr" presetSubtype="0"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500"/>
                                        <p:tgtEl>
                                          <p:spTgt spid="126"/>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fade">
                                      <p:cBhvr>
                                        <p:cTn id="25" dur="500"/>
                                        <p:tgtEl>
                                          <p:spTgt spid="1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1"/>
                                        </p:tgtEl>
                                        <p:attrNameLst>
                                          <p:attrName>style.visibility</p:attrName>
                                        </p:attrNameLst>
                                      </p:cBhvr>
                                      <p:to>
                                        <p:strVal val="visible"/>
                                      </p:to>
                                    </p:set>
                                    <p:animEffect transition="in" filter="fade">
                                      <p:cBhvr>
                                        <p:cTn id="28" dur="500"/>
                                        <p:tgtEl>
                                          <p:spTgt spid="151"/>
                                        </p:tgtEl>
                                      </p:cBhvr>
                                    </p:animEffect>
                                  </p:childTnLst>
                                </p:cTn>
                              </p:par>
                              <p:par>
                                <p:cTn id="29" presetID="10"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fade">
                                      <p:cBhvr>
                                        <p:cTn id="40" dur="500"/>
                                        <p:tgtEl>
                                          <p:spTgt spid="153"/>
                                        </p:tgtEl>
                                      </p:cBhvr>
                                    </p:animEffect>
                                  </p:childTnLst>
                                </p:cTn>
                              </p:par>
                              <p:par>
                                <p:cTn id="41" presetID="10" presetClass="entr" presetSubtype="0" fill="hold" nodeType="with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500"/>
                                        <p:tgtEl>
                                          <p:spTgt spid="1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par>
                                <p:cTn id="50" presetID="10"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500"/>
                                        <p:tgtEl>
                                          <p:spTgt spid="1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2"/>
                                        </p:tgtEl>
                                        <p:attrNameLst>
                                          <p:attrName>style.visibility</p:attrName>
                                        </p:attrNameLst>
                                      </p:cBhvr>
                                      <p:to>
                                        <p:strVal val="visible"/>
                                      </p:to>
                                    </p:set>
                                    <p:animEffect transition="in" filter="fade">
                                      <p:cBhvr>
                                        <p:cTn id="55" dur="500"/>
                                        <p:tgtEl>
                                          <p:spTgt spid="15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animEffect transition="in" filter="fade">
                                      <p:cBhvr>
                                        <p:cTn id="6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p:bldP spid="143" grpId="0"/>
      <p:bldP spid="144" grpId="0"/>
      <p:bldP spid="146" grpId="0"/>
      <p:bldP spid="147" grpId="0"/>
      <p:bldP spid="148" grpId="0"/>
      <p:bldP spid="149" grpId="0"/>
      <p:bldP spid="153" grpId="0" animBg="1"/>
      <p:bldP spid="151" grpId="0" animBg="1"/>
      <p:bldP spid="152" grpId="0" animBg="1"/>
      <p:bldP spid="145" grpId="0"/>
      <p:bldP spid="1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5400" dirty="0"/>
              <a:t>Context </a:t>
            </a:r>
            <a:r>
              <a:rPr lang="en-US" sz="5400" dirty="0" err="1" smtClean="0"/>
              <a:t>Général</a:t>
            </a:r>
            <a:endParaRPr sz="5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organisme, problème et solution proposée</a:t>
            </a:r>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02</a:t>
            </a:r>
            <a:endParaRPr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5</a:t>
            </a:fld>
            <a:endParaRPr lang="en-US"/>
          </a:p>
        </p:txBody>
      </p:sp>
    </p:spTree>
    <p:extLst>
      <p:ext uri="{BB962C8B-B14F-4D97-AF65-F5344CB8AC3E}">
        <p14:creationId xmlns:p14="http://schemas.microsoft.com/office/powerpoint/2010/main" val="137736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1" name="Google Shape;3051;p7"/>
          <p:cNvSpPr txBox="1">
            <a:spLocks noGrp="1"/>
          </p:cNvSpPr>
          <p:nvPr>
            <p:ph type="body" idx="1"/>
          </p:nvPr>
        </p:nvSpPr>
        <p:spPr>
          <a:xfrm>
            <a:off x="566647" y="3037948"/>
            <a:ext cx="2279176" cy="839370"/>
          </a:xfrm>
          <a:prstGeom prst="rect">
            <a:avLst/>
          </a:prstGeom>
          <a:noFill/>
          <a:ln>
            <a:noFill/>
          </a:ln>
        </p:spPr>
        <p:txBody>
          <a:bodyPr spcFirstLastPara="1" wrap="square" lIns="91425" tIns="45700" rIns="91425" bIns="45700" anchor="t" anchorCtr="0">
            <a:noAutofit/>
          </a:bodyPr>
          <a:lstStyle/>
          <a:p>
            <a:pPr marL="0" lvl="0" indent="0"/>
            <a:r>
              <a:rPr lang="en-US" altLang="en-US" sz="1400" dirty="0" err="1">
                <a:solidFill>
                  <a:schemeClr val="tx1"/>
                </a:solidFill>
                <a:latin typeface="Arial" panose="020B0604020202020204" pitchFamily="34" charset="0"/>
              </a:rPr>
              <a:t>HumainTechSolution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est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une</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entreprise</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spécialisée</a:t>
            </a:r>
            <a:r>
              <a:rPr lang="en-US" altLang="en-US" sz="1400" dirty="0">
                <a:solidFill>
                  <a:schemeClr val="tx1"/>
                </a:solidFill>
                <a:latin typeface="Arial" panose="020B0604020202020204" pitchFamily="34" charset="0"/>
              </a:rPr>
              <a:t> en solutions RH </a:t>
            </a:r>
            <a:r>
              <a:rPr lang="en-US" altLang="en-US" sz="1400" dirty="0" err="1">
                <a:solidFill>
                  <a:schemeClr val="tx1"/>
                </a:solidFill>
                <a:latin typeface="Arial" panose="020B0604020202020204" pitchFamily="34" charset="0"/>
              </a:rPr>
              <a:t>digitales</a:t>
            </a:r>
            <a:endParaRPr sz="1400" dirty="0"/>
          </a:p>
        </p:txBody>
      </p:sp>
      <p:sp>
        <p:nvSpPr>
          <p:cNvPr id="3052" name="Google Shape;3052;p7"/>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p>
            <a:pPr marL="0" lvl="0" indent="0"/>
            <a:r>
              <a:rPr lang="fr-FR" sz="1400" dirty="0"/>
              <a:t>Elle développe des outils web pour simplifier le recrutement</a:t>
            </a:r>
            <a:endParaRPr sz="1400" dirty="0"/>
          </a:p>
        </p:txBody>
      </p:sp>
      <p:sp>
        <p:nvSpPr>
          <p:cNvPr id="3053" name="Google Shape;3053;p7"/>
          <p:cNvSpPr txBox="1">
            <a:spLocks noGrp="1"/>
          </p:cNvSpPr>
          <p:nvPr>
            <p:ph type="body" idx="3"/>
          </p:nvPr>
        </p:nvSpPr>
        <p:spPr>
          <a:xfrm>
            <a:off x="563926" y="2705076"/>
            <a:ext cx="2279176" cy="392482"/>
          </a:xfrm>
          <a:prstGeom prst="rect">
            <a:avLst/>
          </a:prstGeom>
          <a:noFill/>
          <a:ln>
            <a:noFill/>
          </a:ln>
        </p:spPr>
        <p:txBody>
          <a:bodyPr spcFirstLastPara="1" wrap="square" lIns="91425" tIns="45700" rIns="91425" bIns="45700" anchor="t" anchorCtr="0">
            <a:noAutofit/>
          </a:bodyPr>
          <a:lstStyle/>
          <a:p>
            <a:pPr marL="0" lvl="0" indent="0"/>
            <a:r>
              <a:rPr lang="en-GB" b="1" dirty="0"/>
              <a:t>Qui </a:t>
            </a:r>
            <a:r>
              <a:rPr lang="en-GB" b="1" dirty="0" err="1"/>
              <a:t>est-elle</a:t>
            </a:r>
            <a:r>
              <a:rPr lang="en-GB" b="1" dirty="0"/>
              <a:t> ?</a:t>
            </a:r>
            <a:r>
              <a:rPr lang="en-GB" dirty="0"/>
              <a:t/>
            </a:r>
            <a:br>
              <a:rPr lang="en-GB" dirty="0"/>
            </a:br>
            <a:endParaRPr dirty="0"/>
          </a:p>
        </p:txBody>
      </p:sp>
      <p:sp>
        <p:nvSpPr>
          <p:cNvPr id="3054" name="Google Shape;3054;p7"/>
          <p:cNvSpPr txBox="1">
            <a:spLocks noGrp="1"/>
          </p:cNvSpPr>
          <p:nvPr>
            <p:ph type="body" idx="4"/>
          </p:nvPr>
        </p:nvSpPr>
        <p:spPr>
          <a:xfrm>
            <a:off x="3432412" y="2707760"/>
            <a:ext cx="2480708" cy="392482"/>
          </a:xfrm>
          <a:prstGeom prst="rect">
            <a:avLst/>
          </a:prstGeom>
          <a:noFill/>
          <a:ln>
            <a:noFill/>
          </a:ln>
        </p:spPr>
        <p:txBody>
          <a:bodyPr spcFirstLastPara="1" wrap="square" lIns="91425" tIns="45700" rIns="91425" bIns="45700" anchor="t" anchorCtr="0">
            <a:noAutofit/>
          </a:bodyPr>
          <a:lstStyle/>
          <a:p>
            <a:pPr marL="0" lvl="0" indent="0"/>
            <a:r>
              <a:rPr lang="en-GB" dirty="0"/>
              <a:t>Ce </a:t>
            </a:r>
            <a:r>
              <a:rPr lang="en-GB" dirty="0" err="1"/>
              <a:t>qu’elle</a:t>
            </a:r>
            <a:r>
              <a:rPr lang="en-GB" dirty="0"/>
              <a:t> fait</a:t>
            </a:r>
            <a:endParaRPr dirty="0"/>
          </a:p>
        </p:txBody>
      </p:sp>
      <p:sp>
        <p:nvSpPr>
          <p:cNvPr id="3055" name="Google Shape;3055;p7"/>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p>
            <a:pPr marL="0" lvl="0" indent="0"/>
            <a:r>
              <a:rPr lang="fr-FR" dirty="0"/>
              <a:t>Elle avait besoin d’une plateforme pour mieux gérer les candidatures</a:t>
            </a:r>
            <a:endParaRPr dirty="0"/>
          </a:p>
        </p:txBody>
      </p:sp>
      <p:sp>
        <p:nvSpPr>
          <p:cNvPr id="3056" name="Google Shape;3056;p7"/>
          <p:cNvSpPr txBox="1">
            <a:spLocks noGrp="1"/>
          </p:cNvSpPr>
          <p:nvPr>
            <p:ph type="body" idx="6"/>
          </p:nvPr>
        </p:nvSpPr>
        <p:spPr>
          <a:xfrm>
            <a:off x="6067792" y="2703610"/>
            <a:ext cx="3076208" cy="557750"/>
          </a:xfrm>
          <a:prstGeom prst="rect">
            <a:avLst/>
          </a:prstGeom>
          <a:noFill/>
          <a:ln>
            <a:noFill/>
          </a:ln>
        </p:spPr>
        <p:txBody>
          <a:bodyPr spcFirstLastPara="1" wrap="square" lIns="91425" tIns="45700" rIns="91425" bIns="45700" anchor="t" anchorCtr="0">
            <a:noAutofit/>
          </a:bodyPr>
          <a:lstStyle/>
          <a:p>
            <a:pPr marL="0" lvl="0" indent="0"/>
            <a:r>
              <a:rPr lang="en-GB" dirty="0" err="1"/>
              <a:t>Pourquoi</a:t>
            </a:r>
            <a:r>
              <a:rPr lang="en-GB" dirty="0"/>
              <a:t> </a:t>
            </a:r>
            <a:r>
              <a:rPr lang="en-GB" dirty="0" err="1"/>
              <a:t>ce</a:t>
            </a:r>
            <a:r>
              <a:rPr lang="en-GB" dirty="0"/>
              <a:t> </a:t>
            </a:r>
            <a:r>
              <a:rPr lang="en-GB" dirty="0" err="1"/>
              <a:t>projet</a:t>
            </a:r>
            <a:endParaRPr dirty="0"/>
          </a:p>
        </p:txBody>
      </p:sp>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pPr lvl="0"/>
            <a:r>
              <a:rPr lang="en-US" dirty="0" err="1" smtClean="0"/>
              <a:t>Présentation</a:t>
            </a:r>
            <a:r>
              <a:rPr lang="en-US" dirty="0" smtClean="0"/>
              <a:t> </a:t>
            </a:r>
            <a:r>
              <a:rPr lang="en-US" dirty="0"/>
              <a:t>de </a:t>
            </a:r>
            <a:r>
              <a:rPr lang="en-US" dirty="0" err="1"/>
              <a:t>l’organisme</a:t>
            </a:r>
            <a:r>
              <a:rPr lang="en-US" dirty="0"/>
              <a:t> </a:t>
            </a:r>
            <a:r>
              <a:rPr lang="en-US" dirty="0" err="1"/>
              <a:t>d’acceuil</a:t>
            </a:r>
            <a:endParaRPr dirty="0"/>
          </a:p>
        </p:txBody>
      </p:sp>
      <p:sp>
        <p:nvSpPr>
          <p:cNvPr id="3058" name="Google Shape;3058;p7"/>
          <p:cNvSpPr/>
          <p:nvPr/>
        </p:nvSpPr>
        <p:spPr>
          <a:xfrm>
            <a:off x="1464659" y="2068990"/>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9" name="Google Shape;3059;p7"/>
          <p:cNvSpPr/>
          <p:nvPr/>
        </p:nvSpPr>
        <p:spPr>
          <a:xfrm>
            <a:off x="4355456" y="1993516"/>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0" name="Google Shape;3060;p7"/>
          <p:cNvSpPr/>
          <p:nvPr/>
        </p:nvSpPr>
        <p:spPr>
          <a:xfrm>
            <a:off x="6934347" y="1993516"/>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061" name="Google Shape;3061;p7"/>
          <p:cNvGrpSpPr/>
          <p:nvPr/>
        </p:nvGrpSpPr>
        <p:grpSpPr>
          <a:xfrm>
            <a:off x="7054807" y="2163891"/>
            <a:ext cx="393700" cy="396875"/>
            <a:chOff x="3984625" y="1658938"/>
            <a:chExt cx="393700" cy="396875"/>
          </a:xfrm>
        </p:grpSpPr>
        <p:sp>
          <p:nvSpPr>
            <p:cNvPr id="3062" name="Google Shape;3062;p7"/>
            <p:cNvSpPr/>
            <p:nvPr/>
          </p:nvSpPr>
          <p:spPr>
            <a:xfrm>
              <a:off x="4175125" y="1844675"/>
              <a:ext cx="82550" cy="47625"/>
            </a:xfrm>
            <a:custGeom>
              <a:avLst/>
              <a:gdLst/>
              <a:ahLst/>
              <a:cxnLst/>
              <a:rect l="l" t="t" r="r" b="b"/>
              <a:pathLst>
                <a:path w="2142" h="1250" extrusionOk="0">
                  <a:moveTo>
                    <a:pt x="2050" y="957"/>
                  </a:moveTo>
                  <a:lnTo>
                    <a:pt x="673" y="110"/>
                  </a:lnTo>
                  <a:cubicBezTo>
                    <a:pt x="656" y="100"/>
                    <a:pt x="637" y="93"/>
                    <a:pt x="618" y="90"/>
                  </a:cubicBezTo>
                  <a:lnTo>
                    <a:pt x="187" y="14"/>
                  </a:lnTo>
                  <a:cubicBezTo>
                    <a:pt x="107" y="0"/>
                    <a:pt x="29" y="55"/>
                    <a:pt x="14" y="135"/>
                  </a:cubicBezTo>
                  <a:cubicBezTo>
                    <a:pt x="0" y="214"/>
                    <a:pt x="55" y="293"/>
                    <a:pt x="135" y="307"/>
                  </a:cubicBezTo>
                  <a:lnTo>
                    <a:pt x="542" y="378"/>
                  </a:lnTo>
                  <a:lnTo>
                    <a:pt x="1895" y="1210"/>
                  </a:lnTo>
                  <a:cubicBezTo>
                    <a:pt x="1961" y="1250"/>
                    <a:pt x="2051" y="1231"/>
                    <a:pt x="2095" y="1167"/>
                  </a:cubicBezTo>
                  <a:cubicBezTo>
                    <a:pt x="2142" y="1098"/>
                    <a:pt x="2121" y="1000"/>
                    <a:pt x="2050" y="957"/>
                  </a:cubicBezTo>
                  <a:close/>
                  <a:moveTo>
                    <a:pt x="2050" y="957"/>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3" name="Google Shape;3063;p7"/>
            <p:cNvSpPr/>
            <p:nvPr/>
          </p:nvSpPr>
          <p:spPr>
            <a:xfrm>
              <a:off x="3984625" y="1658938"/>
              <a:ext cx="393700" cy="396875"/>
            </a:xfrm>
            <a:custGeom>
              <a:avLst/>
              <a:gdLst/>
              <a:ahLst/>
              <a:cxnLst/>
              <a:rect l="l" t="t" r="r" b="b"/>
              <a:pathLst>
                <a:path w="10160" h="10206" extrusionOk="0">
                  <a:moveTo>
                    <a:pt x="10104" y="5782"/>
                  </a:moveTo>
                  <a:cubicBezTo>
                    <a:pt x="10048" y="5722"/>
                    <a:pt x="9954" y="5719"/>
                    <a:pt x="9894" y="5775"/>
                  </a:cubicBezTo>
                  <a:lnTo>
                    <a:pt x="9292" y="6338"/>
                  </a:lnTo>
                  <a:lnTo>
                    <a:pt x="6532" y="3614"/>
                  </a:lnTo>
                  <a:lnTo>
                    <a:pt x="10097" y="273"/>
                  </a:lnTo>
                  <a:cubicBezTo>
                    <a:pt x="10157" y="217"/>
                    <a:pt x="10160" y="123"/>
                    <a:pt x="10104" y="63"/>
                  </a:cubicBezTo>
                  <a:cubicBezTo>
                    <a:pt x="10048" y="3"/>
                    <a:pt x="9954" y="0"/>
                    <a:pt x="9894" y="56"/>
                  </a:cubicBezTo>
                  <a:lnTo>
                    <a:pt x="6215" y="3503"/>
                  </a:lnTo>
                  <a:cubicBezTo>
                    <a:pt x="6155" y="3560"/>
                    <a:pt x="6154" y="3659"/>
                    <a:pt x="6213" y="3718"/>
                  </a:cubicBezTo>
                  <a:lnTo>
                    <a:pt x="6457" y="3958"/>
                  </a:lnTo>
                  <a:lnTo>
                    <a:pt x="6379" y="4027"/>
                  </a:lnTo>
                  <a:lnTo>
                    <a:pt x="4747" y="3887"/>
                  </a:lnTo>
                  <a:cubicBezTo>
                    <a:pt x="4722" y="3885"/>
                    <a:pt x="4696" y="3889"/>
                    <a:pt x="4673" y="3900"/>
                  </a:cubicBezTo>
                  <a:lnTo>
                    <a:pt x="3380" y="4488"/>
                  </a:lnTo>
                  <a:cubicBezTo>
                    <a:pt x="3376" y="4488"/>
                    <a:pt x="3372" y="4487"/>
                    <a:pt x="3368" y="4486"/>
                  </a:cubicBezTo>
                  <a:lnTo>
                    <a:pt x="2624" y="4355"/>
                  </a:lnTo>
                  <a:lnTo>
                    <a:pt x="2684" y="4201"/>
                  </a:lnTo>
                  <a:cubicBezTo>
                    <a:pt x="2714" y="4125"/>
                    <a:pt x="2677" y="4039"/>
                    <a:pt x="2601" y="4009"/>
                  </a:cubicBezTo>
                  <a:lnTo>
                    <a:pt x="224" y="3058"/>
                  </a:lnTo>
                  <a:cubicBezTo>
                    <a:pt x="147" y="3027"/>
                    <a:pt x="61" y="3064"/>
                    <a:pt x="31" y="3141"/>
                  </a:cubicBezTo>
                  <a:cubicBezTo>
                    <a:pt x="0" y="3217"/>
                    <a:pt x="37" y="3303"/>
                    <a:pt x="113" y="3334"/>
                  </a:cubicBezTo>
                  <a:lnTo>
                    <a:pt x="2354" y="4230"/>
                  </a:lnTo>
                  <a:lnTo>
                    <a:pt x="1034" y="7604"/>
                  </a:lnTo>
                  <a:lnTo>
                    <a:pt x="218" y="7315"/>
                  </a:lnTo>
                  <a:cubicBezTo>
                    <a:pt x="141" y="7288"/>
                    <a:pt x="56" y="7329"/>
                    <a:pt x="28" y="7406"/>
                  </a:cubicBezTo>
                  <a:cubicBezTo>
                    <a:pt x="1" y="7483"/>
                    <a:pt x="42" y="7568"/>
                    <a:pt x="119" y="7596"/>
                  </a:cubicBezTo>
                  <a:lnTo>
                    <a:pt x="1070" y="7932"/>
                  </a:lnTo>
                  <a:cubicBezTo>
                    <a:pt x="1145" y="7959"/>
                    <a:pt x="1229" y="7920"/>
                    <a:pt x="1258" y="7847"/>
                  </a:cubicBezTo>
                  <a:lnTo>
                    <a:pt x="1479" y="7283"/>
                  </a:lnTo>
                  <a:lnTo>
                    <a:pt x="2057" y="7607"/>
                  </a:lnTo>
                  <a:lnTo>
                    <a:pt x="1993" y="7710"/>
                  </a:lnTo>
                  <a:cubicBezTo>
                    <a:pt x="1812" y="8003"/>
                    <a:pt x="1904" y="8388"/>
                    <a:pt x="2196" y="8569"/>
                  </a:cubicBezTo>
                  <a:cubicBezTo>
                    <a:pt x="2351" y="8664"/>
                    <a:pt x="2544" y="8687"/>
                    <a:pt x="2717" y="8631"/>
                  </a:cubicBezTo>
                  <a:cubicBezTo>
                    <a:pt x="2744" y="8811"/>
                    <a:pt x="2850" y="8972"/>
                    <a:pt x="3006" y="9068"/>
                  </a:cubicBezTo>
                  <a:cubicBezTo>
                    <a:pt x="3161" y="9164"/>
                    <a:pt x="3353" y="9186"/>
                    <a:pt x="3526" y="9130"/>
                  </a:cubicBezTo>
                  <a:cubicBezTo>
                    <a:pt x="3554" y="9311"/>
                    <a:pt x="3660" y="9472"/>
                    <a:pt x="3815" y="9568"/>
                  </a:cubicBezTo>
                  <a:cubicBezTo>
                    <a:pt x="3970" y="9663"/>
                    <a:pt x="4162" y="9686"/>
                    <a:pt x="4335" y="9630"/>
                  </a:cubicBezTo>
                  <a:cubicBezTo>
                    <a:pt x="4363" y="9810"/>
                    <a:pt x="4469" y="9971"/>
                    <a:pt x="4624" y="10067"/>
                  </a:cubicBezTo>
                  <a:cubicBezTo>
                    <a:pt x="4850" y="10206"/>
                    <a:pt x="5149" y="10185"/>
                    <a:pt x="5353" y="10015"/>
                  </a:cubicBezTo>
                  <a:cubicBezTo>
                    <a:pt x="5404" y="9972"/>
                    <a:pt x="5448" y="9921"/>
                    <a:pt x="5483" y="9864"/>
                  </a:cubicBezTo>
                  <a:lnTo>
                    <a:pt x="5585" y="9699"/>
                  </a:lnTo>
                  <a:lnTo>
                    <a:pt x="5668" y="9751"/>
                  </a:lnTo>
                  <a:cubicBezTo>
                    <a:pt x="5894" y="9890"/>
                    <a:pt x="6193" y="9868"/>
                    <a:pt x="6396" y="9697"/>
                  </a:cubicBezTo>
                  <a:cubicBezTo>
                    <a:pt x="6448" y="9654"/>
                    <a:pt x="6492" y="9603"/>
                    <a:pt x="6527" y="9546"/>
                  </a:cubicBezTo>
                  <a:cubicBezTo>
                    <a:pt x="6596" y="9432"/>
                    <a:pt x="6625" y="9305"/>
                    <a:pt x="6618" y="9181"/>
                  </a:cubicBezTo>
                  <a:cubicBezTo>
                    <a:pt x="6665" y="9193"/>
                    <a:pt x="6713" y="9199"/>
                    <a:pt x="6762" y="9199"/>
                  </a:cubicBezTo>
                  <a:cubicBezTo>
                    <a:pt x="6978" y="9199"/>
                    <a:pt x="7182" y="9085"/>
                    <a:pt x="7295" y="8901"/>
                  </a:cubicBezTo>
                  <a:cubicBezTo>
                    <a:pt x="7363" y="8791"/>
                    <a:pt x="7394" y="8664"/>
                    <a:pt x="7386" y="8537"/>
                  </a:cubicBezTo>
                  <a:cubicBezTo>
                    <a:pt x="7433" y="8548"/>
                    <a:pt x="7481" y="8554"/>
                    <a:pt x="7530" y="8554"/>
                  </a:cubicBezTo>
                  <a:cubicBezTo>
                    <a:pt x="7746" y="8554"/>
                    <a:pt x="7950" y="8441"/>
                    <a:pt x="8063" y="8257"/>
                  </a:cubicBezTo>
                  <a:cubicBezTo>
                    <a:pt x="8131" y="8146"/>
                    <a:pt x="8162" y="8020"/>
                    <a:pt x="8154" y="7893"/>
                  </a:cubicBezTo>
                  <a:cubicBezTo>
                    <a:pt x="8202" y="7904"/>
                    <a:pt x="8250" y="7910"/>
                    <a:pt x="8298" y="7910"/>
                  </a:cubicBezTo>
                  <a:cubicBezTo>
                    <a:pt x="8508" y="7910"/>
                    <a:pt x="8713" y="7804"/>
                    <a:pt x="8831" y="7613"/>
                  </a:cubicBezTo>
                  <a:cubicBezTo>
                    <a:pt x="9011" y="7319"/>
                    <a:pt x="8919" y="6934"/>
                    <a:pt x="8626" y="6754"/>
                  </a:cubicBezTo>
                  <a:lnTo>
                    <a:pt x="8524" y="6692"/>
                  </a:lnTo>
                  <a:lnTo>
                    <a:pt x="8865" y="6335"/>
                  </a:lnTo>
                  <a:lnTo>
                    <a:pt x="9185" y="6650"/>
                  </a:lnTo>
                  <a:cubicBezTo>
                    <a:pt x="9241" y="6705"/>
                    <a:pt x="9333" y="6706"/>
                    <a:pt x="9391" y="6653"/>
                  </a:cubicBezTo>
                  <a:lnTo>
                    <a:pt x="10097" y="5992"/>
                  </a:lnTo>
                  <a:cubicBezTo>
                    <a:pt x="10157" y="5936"/>
                    <a:pt x="10160" y="5842"/>
                    <a:pt x="10104" y="5782"/>
                  </a:cubicBezTo>
                  <a:close/>
                  <a:moveTo>
                    <a:pt x="2802" y="8209"/>
                  </a:moveTo>
                  <a:cubicBezTo>
                    <a:pt x="2708" y="8363"/>
                    <a:pt x="2506" y="8410"/>
                    <a:pt x="2352" y="8316"/>
                  </a:cubicBezTo>
                  <a:cubicBezTo>
                    <a:pt x="2199" y="8221"/>
                    <a:pt x="2151" y="8019"/>
                    <a:pt x="2246" y="7866"/>
                  </a:cubicBezTo>
                  <a:lnTo>
                    <a:pt x="3078" y="6517"/>
                  </a:lnTo>
                  <a:cubicBezTo>
                    <a:pt x="3171" y="6367"/>
                    <a:pt x="3370" y="6317"/>
                    <a:pt x="3523" y="6407"/>
                  </a:cubicBezTo>
                  <a:cubicBezTo>
                    <a:pt x="3680" y="6500"/>
                    <a:pt x="3724" y="6716"/>
                    <a:pt x="3629" y="6869"/>
                  </a:cubicBezTo>
                  <a:lnTo>
                    <a:pt x="2802" y="8209"/>
                  </a:lnTo>
                  <a:close/>
                  <a:moveTo>
                    <a:pt x="3612" y="8709"/>
                  </a:moveTo>
                  <a:cubicBezTo>
                    <a:pt x="3517" y="8862"/>
                    <a:pt x="3315" y="8910"/>
                    <a:pt x="3162" y="8815"/>
                  </a:cubicBezTo>
                  <a:cubicBezTo>
                    <a:pt x="3010" y="8722"/>
                    <a:pt x="2962" y="8517"/>
                    <a:pt x="3055" y="8365"/>
                  </a:cubicBezTo>
                  <a:lnTo>
                    <a:pt x="3721" y="7286"/>
                  </a:lnTo>
                  <a:cubicBezTo>
                    <a:pt x="3814" y="7136"/>
                    <a:pt x="4013" y="7086"/>
                    <a:pt x="4165" y="7176"/>
                  </a:cubicBezTo>
                  <a:cubicBezTo>
                    <a:pt x="4323" y="7270"/>
                    <a:pt x="4366" y="7485"/>
                    <a:pt x="4272" y="7639"/>
                  </a:cubicBezTo>
                  <a:lnTo>
                    <a:pt x="3612" y="8709"/>
                  </a:lnTo>
                  <a:close/>
                  <a:moveTo>
                    <a:pt x="4421" y="9208"/>
                  </a:moveTo>
                  <a:cubicBezTo>
                    <a:pt x="4375" y="9282"/>
                    <a:pt x="4303" y="9334"/>
                    <a:pt x="4218" y="9355"/>
                  </a:cubicBezTo>
                  <a:cubicBezTo>
                    <a:pt x="4133" y="9375"/>
                    <a:pt x="4045" y="9360"/>
                    <a:pt x="3971" y="9315"/>
                  </a:cubicBezTo>
                  <a:cubicBezTo>
                    <a:pt x="3820" y="9221"/>
                    <a:pt x="3771" y="9017"/>
                    <a:pt x="3865" y="8865"/>
                  </a:cubicBezTo>
                  <a:lnTo>
                    <a:pt x="4364" y="8055"/>
                  </a:lnTo>
                  <a:cubicBezTo>
                    <a:pt x="4457" y="7905"/>
                    <a:pt x="4656" y="7856"/>
                    <a:pt x="4808" y="7946"/>
                  </a:cubicBezTo>
                  <a:cubicBezTo>
                    <a:pt x="4966" y="8039"/>
                    <a:pt x="5009" y="8255"/>
                    <a:pt x="4915" y="8408"/>
                  </a:cubicBezTo>
                  <a:lnTo>
                    <a:pt x="4421" y="9208"/>
                  </a:lnTo>
                  <a:close/>
                  <a:moveTo>
                    <a:pt x="5558" y="9177"/>
                  </a:moveTo>
                  <a:lnTo>
                    <a:pt x="5230" y="9708"/>
                  </a:lnTo>
                  <a:cubicBezTo>
                    <a:pt x="5137" y="9859"/>
                    <a:pt x="4932" y="9908"/>
                    <a:pt x="4780" y="9814"/>
                  </a:cubicBezTo>
                  <a:cubicBezTo>
                    <a:pt x="4629" y="9720"/>
                    <a:pt x="4580" y="9516"/>
                    <a:pt x="4674" y="9364"/>
                  </a:cubicBezTo>
                  <a:lnTo>
                    <a:pt x="5007" y="8825"/>
                  </a:lnTo>
                  <a:cubicBezTo>
                    <a:pt x="5100" y="8674"/>
                    <a:pt x="5299" y="8625"/>
                    <a:pt x="5451" y="8715"/>
                  </a:cubicBezTo>
                  <a:cubicBezTo>
                    <a:pt x="5609" y="8808"/>
                    <a:pt x="5652" y="9024"/>
                    <a:pt x="5558" y="9177"/>
                  </a:cubicBezTo>
                  <a:close/>
                  <a:moveTo>
                    <a:pt x="8265" y="6532"/>
                  </a:moveTo>
                  <a:lnTo>
                    <a:pt x="7528" y="6080"/>
                  </a:lnTo>
                  <a:cubicBezTo>
                    <a:pt x="7460" y="6038"/>
                    <a:pt x="7366" y="6060"/>
                    <a:pt x="7324" y="6129"/>
                  </a:cubicBezTo>
                  <a:cubicBezTo>
                    <a:pt x="7282" y="6197"/>
                    <a:pt x="7304" y="6291"/>
                    <a:pt x="7373" y="6333"/>
                  </a:cubicBezTo>
                  <a:lnTo>
                    <a:pt x="8470" y="7007"/>
                  </a:lnTo>
                  <a:cubicBezTo>
                    <a:pt x="8623" y="7102"/>
                    <a:pt x="8672" y="7303"/>
                    <a:pt x="8577" y="7457"/>
                  </a:cubicBezTo>
                  <a:cubicBezTo>
                    <a:pt x="8483" y="7611"/>
                    <a:pt x="8281" y="7659"/>
                    <a:pt x="8128" y="7564"/>
                  </a:cubicBezTo>
                  <a:lnTo>
                    <a:pt x="6951" y="6841"/>
                  </a:lnTo>
                  <a:cubicBezTo>
                    <a:pt x="6881" y="6798"/>
                    <a:pt x="6789" y="6820"/>
                    <a:pt x="6746" y="6890"/>
                  </a:cubicBezTo>
                  <a:cubicBezTo>
                    <a:pt x="6703" y="6960"/>
                    <a:pt x="6725" y="7051"/>
                    <a:pt x="6795" y="7094"/>
                  </a:cubicBezTo>
                  <a:lnTo>
                    <a:pt x="7702" y="7652"/>
                  </a:lnTo>
                  <a:cubicBezTo>
                    <a:pt x="7854" y="7745"/>
                    <a:pt x="7903" y="7949"/>
                    <a:pt x="7809" y="8101"/>
                  </a:cubicBezTo>
                  <a:cubicBezTo>
                    <a:pt x="7716" y="8253"/>
                    <a:pt x="7512" y="8302"/>
                    <a:pt x="7360" y="8209"/>
                  </a:cubicBezTo>
                  <a:lnTo>
                    <a:pt x="6538" y="7704"/>
                  </a:lnTo>
                  <a:cubicBezTo>
                    <a:pt x="6468" y="7661"/>
                    <a:pt x="6376" y="7683"/>
                    <a:pt x="6333" y="7752"/>
                  </a:cubicBezTo>
                  <a:cubicBezTo>
                    <a:pt x="6291" y="7822"/>
                    <a:pt x="6312" y="7914"/>
                    <a:pt x="6382" y="7957"/>
                  </a:cubicBezTo>
                  <a:lnTo>
                    <a:pt x="6934" y="8296"/>
                  </a:lnTo>
                  <a:cubicBezTo>
                    <a:pt x="7086" y="8389"/>
                    <a:pt x="7135" y="8594"/>
                    <a:pt x="7041" y="8746"/>
                  </a:cubicBezTo>
                  <a:cubicBezTo>
                    <a:pt x="6948" y="8897"/>
                    <a:pt x="6744" y="8946"/>
                    <a:pt x="6592" y="8853"/>
                  </a:cubicBezTo>
                  <a:cubicBezTo>
                    <a:pt x="6592" y="8853"/>
                    <a:pt x="6106" y="8555"/>
                    <a:pt x="6102" y="8553"/>
                  </a:cubicBezTo>
                  <a:cubicBezTo>
                    <a:pt x="6034" y="8520"/>
                    <a:pt x="5951" y="8543"/>
                    <a:pt x="5911" y="8609"/>
                  </a:cubicBezTo>
                  <a:cubicBezTo>
                    <a:pt x="5868" y="8679"/>
                    <a:pt x="5890" y="8770"/>
                    <a:pt x="5960" y="8813"/>
                  </a:cubicBezTo>
                  <a:lnTo>
                    <a:pt x="6166" y="8940"/>
                  </a:lnTo>
                  <a:cubicBezTo>
                    <a:pt x="6320" y="9035"/>
                    <a:pt x="6368" y="9236"/>
                    <a:pt x="6274" y="9390"/>
                  </a:cubicBezTo>
                  <a:cubicBezTo>
                    <a:pt x="6180" y="9542"/>
                    <a:pt x="5976" y="9591"/>
                    <a:pt x="5824" y="9497"/>
                  </a:cubicBezTo>
                  <a:lnTo>
                    <a:pt x="5741" y="9446"/>
                  </a:lnTo>
                  <a:lnTo>
                    <a:pt x="5811" y="9333"/>
                  </a:lnTo>
                  <a:cubicBezTo>
                    <a:pt x="5900" y="9188"/>
                    <a:pt x="5928" y="9010"/>
                    <a:pt x="5887" y="8844"/>
                  </a:cubicBezTo>
                  <a:cubicBezTo>
                    <a:pt x="5846" y="8680"/>
                    <a:pt x="5745" y="8543"/>
                    <a:pt x="5603" y="8459"/>
                  </a:cubicBezTo>
                  <a:cubicBezTo>
                    <a:pt x="5491" y="8393"/>
                    <a:pt x="5367" y="8366"/>
                    <a:pt x="5245" y="8375"/>
                  </a:cubicBezTo>
                  <a:cubicBezTo>
                    <a:pt x="5268" y="8277"/>
                    <a:pt x="5268" y="8174"/>
                    <a:pt x="5244" y="8075"/>
                  </a:cubicBezTo>
                  <a:cubicBezTo>
                    <a:pt x="5203" y="7911"/>
                    <a:pt x="5102" y="7774"/>
                    <a:pt x="4960" y="7690"/>
                  </a:cubicBezTo>
                  <a:cubicBezTo>
                    <a:pt x="4848" y="7624"/>
                    <a:pt x="4724" y="7597"/>
                    <a:pt x="4602" y="7605"/>
                  </a:cubicBezTo>
                  <a:cubicBezTo>
                    <a:pt x="4664" y="7342"/>
                    <a:pt x="4551" y="7059"/>
                    <a:pt x="4317" y="6920"/>
                  </a:cubicBezTo>
                  <a:cubicBezTo>
                    <a:pt x="4205" y="6855"/>
                    <a:pt x="4081" y="6828"/>
                    <a:pt x="3960" y="6836"/>
                  </a:cubicBezTo>
                  <a:cubicBezTo>
                    <a:pt x="4021" y="6573"/>
                    <a:pt x="3908" y="6290"/>
                    <a:pt x="3674" y="6151"/>
                  </a:cubicBezTo>
                  <a:cubicBezTo>
                    <a:pt x="3383" y="5979"/>
                    <a:pt x="3003" y="6074"/>
                    <a:pt x="2825" y="6361"/>
                  </a:cubicBezTo>
                  <a:lnTo>
                    <a:pt x="2213" y="7353"/>
                  </a:lnTo>
                  <a:lnTo>
                    <a:pt x="1588" y="7003"/>
                  </a:lnTo>
                  <a:lnTo>
                    <a:pt x="2514" y="4637"/>
                  </a:lnTo>
                  <a:lnTo>
                    <a:pt x="3018" y="4726"/>
                  </a:lnTo>
                  <a:cubicBezTo>
                    <a:pt x="2875" y="4904"/>
                    <a:pt x="2834" y="5155"/>
                    <a:pt x="2935" y="5377"/>
                  </a:cubicBezTo>
                  <a:cubicBezTo>
                    <a:pt x="3040" y="5606"/>
                    <a:pt x="3267" y="5742"/>
                    <a:pt x="3504" y="5742"/>
                  </a:cubicBezTo>
                  <a:cubicBezTo>
                    <a:pt x="3591" y="5742"/>
                    <a:pt x="3678" y="5724"/>
                    <a:pt x="3762" y="5686"/>
                  </a:cubicBezTo>
                  <a:lnTo>
                    <a:pt x="4632" y="5289"/>
                  </a:lnTo>
                  <a:cubicBezTo>
                    <a:pt x="4706" y="5256"/>
                    <a:pt x="4739" y="5166"/>
                    <a:pt x="4706" y="5093"/>
                  </a:cubicBezTo>
                  <a:cubicBezTo>
                    <a:pt x="4672" y="5019"/>
                    <a:pt x="4583" y="4985"/>
                    <a:pt x="4509" y="5019"/>
                  </a:cubicBezTo>
                  <a:lnTo>
                    <a:pt x="3639" y="5415"/>
                  </a:lnTo>
                  <a:cubicBezTo>
                    <a:pt x="3475" y="5490"/>
                    <a:pt x="3280" y="5417"/>
                    <a:pt x="3206" y="5253"/>
                  </a:cubicBezTo>
                  <a:cubicBezTo>
                    <a:pt x="3131" y="5089"/>
                    <a:pt x="3204" y="4895"/>
                    <a:pt x="3368" y="4820"/>
                  </a:cubicBezTo>
                  <a:lnTo>
                    <a:pt x="4760" y="4186"/>
                  </a:lnTo>
                  <a:lnTo>
                    <a:pt x="6417" y="4329"/>
                  </a:lnTo>
                  <a:cubicBezTo>
                    <a:pt x="6421" y="4329"/>
                    <a:pt x="6425" y="4329"/>
                    <a:pt x="6430" y="4329"/>
                  </a:cubicBezTo>
                  <a:cubicBezTo>
                    <a:pt x="6466" y="4329"/>
                    <a:pt x="6501" y="4316"/>
                    <a:pt x="6528" y="4292"/>
                  </a:cubicBezTo>
                  <a:lnTo>
                    <a:pt x="6669" y="4168"/>
                  </a:lnTo>
                  <a:lnTo>
                    <a:pt x="8654" y="6126"/>
                  </a:lnTo>
                  <a:lnTo>
                    <a:pt x="8265" y="6532"/>
                  </a:lnTo>
                  <a:close/>
                  <a:moveTo>
                    <a:pt x="8265" y="6532"/>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064" name="Google Shape;3064;p7"/>
          <p:cNvGrpSpPr/>
          <p:nvPr/>
        </p:nvGrpSpPr>
        <p:grpSpPr>
          <a:xfrm>
            <a:off x="4459756" y="2128173"/>
            <a:ext cx="393700" cy="395287"/>
            <a:chOff x="3197225" y="1658938"/>
            <a:chExt cx="393700" cy="395287"/>
          </a:xfrm>
        </p:grpSpPr>
        <p:sp>
          <p:nvSpPr>
            <p:cNvPr id="3065" name="Google Shape;3065;p7"/>
            <p:cNvSpPr/>
            <p:nvPr/>
          </p:nvSpPr>
          <p:spPr>
            <a:xfrm>
              <a:off x="3197225" y="1658938"/>
              <a:ext cx="393700" cy="395287"/>
            </a:xfrm>
            <a:custGeom>
              <a:avLst/>
              <a:gdLst/>
              <a:ahLst/>
              <a:cxnLst/>
              <a:rect l="l" t="t" r="r" b="b"/>
              <a:pathLst>
                <a:path w="10143" h="10150" extrusionOk="0">
                  <a:moveTo>
                    <a:pt x="9994" y="1118"/>
                  </a:moveTo>
                  <a:lnTo>
                    <a:pt x="7017" y="1118"/>
                  </a:lnTo>
                  <a:lnTo>
                    <a:pt x="5146" y="27"/>
                  </a:lnTo>
                  <a:cubicBezTo>
                    <a:pt x="5100" y="0"/>
                    <a:pt x="5043" y="0"/>
                    <a:pt x="4996" y="27"/>
                  </a:cubicBezTo>
                  <a:lnTo>
                    <a:pt x="3125" y="1118"/>
                  </a:lnTo>
                  <a:lnTo>
                    <a:pt x="149" y="1118"/>
                  </a:lnTo>
                  <a:cubicBezTo>
                    <a:pt x="66" y="1118"/>
                    <a:pt x="0" y="1185"/>
                    <a:pt x="0" y="1267"/>
                  </a:cubicBezTo>
                  <a:lnTo>
                    <a:pt x="0" y="1902"/>
                  </a:lnTo>
                  <a:cubicBezTo>
                    <a:pt x="0" y="1984"/>
                    <a:pt x="66" y="2051"/>
                    <a:pt x="149" y="2051"/>
                  </a:cubicBezTo>
                  <a:lnTo>
                    <a:pt x="476" y="2051"/>
                  </a:lnTo>
                  <a:lnTo>
                    <a:pt x="476" y="8254"/>
                  </a:lnTo>
                  <a:cubicBezTo>
                    <a:pt x="476" y="8336"/>
                    <a:pt x="543" y="8403"/>
                    <a:pt x="625" y="8403"/>
                  </a:cubicBezTo>
                  <a:lnTo>
                    <a:pt x="4922" y="8403"/>
                  </a:lnTo>
                  <a:lnTo>
                    <a:pt x="4922" y="9852"/>
                  </a:lnTo>
                  <a:lnTo>
                    <a:pt x="4436" y="9852"/>
                  </a:lnTo>
                  <a:cubicBezTo>
                    <a:pt x="4354" y="9852"/>
                    <a:pt x="4287" y="9919"/>
                    <a:pt x="4287" y="10001"/>
                  </a:cubicBezTo>
                  <a:cubicBezTo>
                    <a:pt x="4287" y="10083"/>
                    <a:pt x="4354" y="10150"/>
                    <a:pt x="4436" y="10150"/>
                  </a:cubicBezTo>
                  <a:lnTo>
                    <a:pt x="5706" y="10150"/>
                  </a:lnTo>
                  <a:cubicBezTo>
                    <a:pt x="5789" y="10150"/>
                    <a:pt x="5855" y="10083"/>
                    <a:pt x="5855" y="10001"/>
                  </a:cubicBezTo>
                  <a:cubicBezTo>
                    <a:pt x="5855" y="9919"/>
                    <a:pt x="5789" y="9852"/>
                    <a:pt x="5706" y="9852"/>
                  </a:cubicBezTo>
                  <a:lnTo>
                    <a:pt x="5220" y="9852"/>
                  </a:lnTo>
                  <a:lnTo>
                    <a:pt x="5220" y="8403"/>
                  </a:lnTo>
                  <a:lnTo>
                    <a:pt x="9518" y="8403"/>
                  </a:lnTo>
                  <a:cubicBezTo>
                    <a:pt x="9600" y="8403"/>
                    <a:pt x="9666" y="8336"/>
                    <a:pt x="9666" y="8254"/>
                  </a:cubicBezTo>
                  <a:lnTo>
                    <a:pt x="9666" y="2051"/>
                  </a:lnTo>
                  <a:lnTo>
                    <a:pt x="9994" y="2051"/>
                  </a:lnTo>
                  <a:cubicBezTo>
                    <a:pt x="10076" y="2051"/>
                    <a:pt x="10143" y="1984"/>
                    <a:pt x="10143" y="1902"/>
                  </a:cubicBezTo>
                  <a:lnTo>
                    <a:pt x="10143" y="1267"/>
                  </a:lnTo>
                  <a:cubicBezTo>
                    <a:pt x="10143" y="1185"/>
                    <a:pt x="10076" y="1118"/>
                    <a:pt x="9994" y="1118"/>
                  </a:cubicBezTo>
                  <a:close/>
                  <a:moveTo>
                    <a:pt x="5071" y="328"/>
                  </a:moveTo>
                  <a:lnTo>
                    <a:pt x="6426" y="1118"/>
                  </a:lnTo>
                  <a:lnTo>
                    <a:pt x="3716" y="1118"/>
                  </a:lnTo>
                  <a:lnTo>
                    <a:pt x="5071" y="328"/>
                  </a:lnTo>
                  <a:close/>
                  <a:moveTo>
                    <a:pt x="9845" y="1753"/>
                  </a:moveTo>
                  <a:lnTo>
                    <a:pt x="8327" y="1753"/>
                  </a:lnTo>
                  <a:cubicBezTo>
                    <a:pt x="8244" y="1753"/>
                    <a:pt x="8178" y="1820"/>
                    <a:pt x="8178" y="1902"/>
                  </a:cubicBezTo>
                  <a:cubicBezTo>
                    <a:pt x="8178" y="1984"/>
                    <a:pt x="8244" y="2051"/>
                    <a:pt x="8327" y="2051"/>
                  </a:cubicBezTo>
                  <a:lnTo>
                    <a:pt x="9369" y="2051"/>
                  </a:lnTo>
                  <a:lnTo>
                    <a:pt x="9369" y="8105"/>
                  </a:lnTo>
                  <a:lnTo>
                    <a:pt x="774" y="8105"/>
                  </a:lnTo>
                  <a:lnTo>
                    <a:pt x="774" y="2051"/>
                  </a:lnTo>
                  <a:lnTo>
                    <a:pt x="7639" y="2051"/>
                  </a:lnTo>
                  <a:cubicBezTo>
                    <a:pt x="7721" y="2051"/>
                    <a:pt x="7787" y="1984"/>
                    <a:pt x="7787" y="1902"/>
                  </a:cubicBezTo>
                  <a:cubicBezTo>
                    <a:pt x="7787" y="1820"/>
                    <a:pt x="7721" y="1753"/>
                    <a:pt x="7639" y="1753"/>
                  </a:cubicBezTo>
                  <a:lnTo>
                    <a:pt x="298" y="1753"/>
                  </a:lnTo>
                  <a:lnTo>
                    <a:pt x="298" y="1416"/>
                  </a:lnTo>
                  <a:lnTo>
                    <a:pt x="9845" y="1416"/>
                  </a:lnTo>
                  <a:lnTo>
                    <a:pt x="9845" y="1753"/>
                  </a:lnTo>
                  <a:lnTo>
                    <a:pt x="9845" y="1753"/>
                  </a:lnTo>
                  <a:close/>
                  <a:moveTo>
                    <a:pt x="9845" y="1753"/>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6" name="Google Shape;3066;p7"/>
            <p:cNvSpPr/>
            <p:nvPr/>
          </p:nvSpPr>
          <p:spPr>
            <a:xfrm>
              <a:off x="3263900" y="1752600"/>
              <a:ext cx="111125" cy="109537"/>
            </a:xfrm>
            <a:custGeom>
              <a:avLst/>
              <a:gdLst/>
              <a:ahLst/>
              <a:cxnLst/>
              <a:rect l="l" t="t" r="r" b="b"/>
              <a:pathLst>
                <a:path w="2838" h="2839" extrusionOk="0">
                  <a:moveTo>
                    <a:pt x="1419" y="0"/>
                  </a:moveTo>
                  <a:cubicBezTo>
                    <a:pt x="636" y="0"/>
                    <a:pt x="0" y="637"/>
                    <a:pt x="0" y="1420"/>
                  </a:cubicBezTo>
                  <a:cubicBezTo>
                    <a:pt x="0" y="2202"/>
                    <a:pt x="636" y="2839"/>
                    <a:pt x="1419" y="2839"/>
                  </a:cubicBezTo>
                  <a:cubicBezTo>
                    <a:pt x="2201" y="2839"/>
                    <a:pt x="2838" y="2202"/>
                    <a:pt x="2838" y="1420"/>
                  </a:cubicBezTo>
                  <a:cubicBezTo>
                    <a:pt x="2838" y="637"/>
                    <a:pt x="2201" y="0"/>
                    <a:pt x="1419" y="0"/>
                  </a:cubicBezTo>
                  <a:close/>
                  <a:moveTo>
                    <a:pt x="1419" y="2541"/>
                  </a:moveTo>
                  <a:cubicBezTo>
                    <a:pt x="800" y="2541"/>
                    <a:pt x="297" y="2038"/>
                    <a:pt x="297" y="1420"/>
                  </a:cubicBezTo>
                  <a:cubicBezTo>
                    <a:pt x="297" y="801"/>
                    <a:pt x="800" y="298"/>
                    <a:pt x="1419" y="298"/>
                  </a:cubicBezTo>
                  <a:cubicBezTo>
                    <a:pt x="2037" y="298"/>
                    <a:pt x="2540" y="801"/>
                    <a:pt x="2540" y="1420"/>
                  </a:cubicBezTo>
                  <a:cubicBezTo>
                    <a:pt x="2540" y="2038"/>
                    <a:pt x="2037" y="2541"/>
                    <a:pt x="1419" y="2541"/>
                  </a:cubicBezTo>
                  <a:close/>
                  <a:moveTo>
                    <a:pt x="1419" y="2541"/>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7" name="Google Shape;3067;p7"/>
            <p:cNvSpPr/>
            <p:nvPr/>
          </p:nvSpPr>
          <p:spPr>
            <a:xfrm>
              <a:off x="3433763" y="1868488"/>
              <a:ext cx="93663" cy="93662"/>
            </a:xfrm>
            <a:custGeom>
              <a:avLst/>
              <a:gdLst/>
              <a:ahLst/>
              <a:cxnLst/>
              <a:rect l="l" t="t" r="r" b="b"/>
              <a:pathLst>
                <a:path w="2437" h="2434" extrusionOk="0">
                  <a:moveTo>
                    <a:pt x="1766" y="1217"/>
                  </a:moveTo>
                  <a:lnTo>
                    <a:pt x="2286" y="696"/>
                  </a:lnTo>
                  <a:cubicBezTo>
                    <a:pt x="2437" y="545"/>
                    <a:pt x="2437" y="300"/>
                    <a:pt x="2286" y="149"/>
                  </a:cubicBezTo>
                  <a:cubicBezTo>
                    <a:pt x="2137" y="0"/>
                    <a:pt x="1888" y="0"/>
                    <a:pt x="1739" y="149"/>
                  </a:cubicBezTo>
                  <a:lnTo>
                    <a:pt x="1218" y="669"/>
                  </a:lnTo>
                  <a:lnTo>
                    <a:pt x="698" y="149"/>
                  </a:lnTo>
                  <a:cubicBezTo>
                    <a:pt x="549" y="0"/>
                    <a:pt x="300" y="0"/>
                    <a:pt x="151" y="149"/>
                  </a:cubicBezTo>
                  <a:cubicBezTo>
                    <a:pt x="0" y="300"/>
                    <a:pt x="0" y="545"/>
                    <a:pt x="151" y="696"/>
                  </a:cubicBezTo>
                  <a:lnTo>
                    <a:pt x="671" y="1217"/>
                  </a:lnTo>
                  <a:lnTo>
                    <a:pt x="151" y="1737"/>
                  </a:lnTo>
                  <a:cubicBezTo>
                    <a:pt x="0" y="1888"/>
                    <a:pt x="0" y="2133"/>
                    <a:pt x="151" y="2284"/>
                  </a:cubicBezTo>
                  <a:cubicBezTo>
                    <a:pt x="300" y="2434"/>
                    <a:pt x="549" y="2434"/>
                    <a:pt x="698" y="2284"/>
                  </a:cubicBezTo>
                  <a:lnTo>
                    <a:pt x="1218" y="1764"/>
                  </a:lnTo>
                  <a:lnTo>
                    <a:pt x="1739" y="2284"/>
                  </a:lnTo>
                  <a:cubicBezTo>
                    <a:pt x="1888" y="2434"/>
                    <a:pt x="2137" y="2434"/>
                    <a:pt x="2286" y="2284"/>
                  </a:cubicBezTo>
                  <a:cubicBezTo>
                    <a:pt x="2437" y="2133"/>
                    <a:pt x="2437" y="1888"/>
                    <a:pt x="2286" y="1737"/>
                  </a:cubicBezTo>
                  <a:lnTo>
                    <a:pt x="1766" y="1217"/>
                  </a:lnTo>
                  <a:close/>
                  <a:moveTo>
                    <a:pt x="2079" y="2070"/>
                  </a:moveTo>
                  <a:cubicBezTo>
                    <a:pt x="2046" y="2108"/>
                    <a:pt x="1985" y="2110"/>
                    <a:pt x="1949" y="2074"/>
                  </a:cubicBezTo>
                  <a:lnTo>
                    <a:pt x="1324" y="1448"/>
                  </a:lnTo>
                  <a:cubicBezTo>
                    <a:pt x="1266" y="1391"/>
                    <a:pt x="1171" y="1391"/>
                    <a:pt x="1113" y="1448"/>
                  </a:cubicBezTo>
                  <a:lnTo>
                    <a:pt x="488" y="2074"/>
                  </a:lnTo>
                  <a:cubicBezTo>
                    <a:pt x="452" y="2110"/>
                    <a:pt x="391" y="2108"/>
                    <a:pt x="357" y="2070"/>
                  </a:cubicBezTo>
                  <a:cubicBezTo>
                    <a:pt x="327" y="2035"/>
                    <a:pt x="328" y="1980"/>
                    <a:pt x="361" y="1947"/>
                  </a:cubicBezTo>
                  <a:lnTo>
                    <a:pt x="987" y="1322"/>
                  </a:lnTo>
                  <a:cubicBezTo>
                    <a:pt x="1045" y="1264"/>
                    <a:pt x="1045" y="1170"/>
                    <a:pt x="987" y="1111"/>
                  </a:cubicBezTo>
                  <a:lnTo>
                    <a:pt x="361" y="486"/>
                  </a:lnTo>
                  <a:cubicBezTo>
                    <a:pt x="328" y="453"/>
                    <a:pt x="327" y="399"/>
                    <a:pt x="357" y="364"/>
                  </a:cubicBezTo>
                  <a:cubicBezTo>
                    <a:pt x="391" y="325"/>
                    <a:pt x="452" y="324"/>
                    <a:pt x="488" y="359"/>
                  </a:cubicBezTo>
                  <a:lnTo>
                    <a:pt x="1113" y="985"/>
                  </a:lnTo>
                  <a:cubicBezTo>
                    <a:pt x="1171" y="1043"/>
                    <a:pt x="1266" y="1043"/>
                    <a:pt x="1324" y="985"/>
                  </a:cubicBezTo>
                  <a:lnTo>
                    <a:pt x="1949" y="359"/>
                  </a:lnTo>
                  <a:cubicBezTo>
                    <a:pt x="1985" y="324"/>
                    <a:pt x="2046" y="326"/>
                    <a:pt x="2079" y="364"/>
                  </a:cubicBezTo>
                  <a:cubicBezTo>
                    <a:pt x="2110" y="398"/>
                    <a:pt x="2108" y="453"/>
                    <a:pt x="2076" y="486"/>
                  </a:cubicBezTo>
                  <a:lnTo>
                    <a:pt x="1450" y="1111"/>
                  </a:lnTo>
                  <a:cubicBezTo>
                    <a:pt x="1392" y="1170"/>
                    <a:pt x="1392" y="1264"/>
                    <a:pt x="1450" y="1322"/>
                  </a:cubicBezTo>
                  <a:lnTo>
                    <a:pt x="2076" y="1947"/>
                  </a:lnTo>
                  <a:cubicBezTo>
                    <a:pt x="2108" y="1980"/>
                    <a:pt x="2110" y="2035"/>
                    <a:pt x="2079" y="2070"/>
                  </a:cubicBezTo>
                  <a:close/>
                  <a:moveTo>
                    <a:pt x="2079" y="207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8" name="Google Shape;3068;p7"/>
            <p:cNvSpPr/>
            <p:nvPr/>
          </p:nvSpPr>
          <p:spPr>
            <a:xfrm>
              <a:off x="3263900" y="1776413"/>
              <a:ext cx="266700" cy="147637"/>
            </a:xfrm>
            <a:custGeom>
              <a:avLst/>
              <a:gdLst/>
              <a:ahLst/>
              <a:cxnLst/>
              <a:rect l="l" t="t" r="r" b="b"/>
              <a:pathLst>
                <a:path w="6825" h="3810" extrusionOk="0">
                  <a:moveTo>
                    <a:pt x="6752" y="686"/>
                  </a:moveTo>
                  <a:lnTo>
                    <a:pt x="5958" y="51"/>
                  </a:lnTo>
                  <a:cubicBezTo>
                    <a:pt x="5894" y="0"/>
                    <a:pt x="5800" y="10"/>
                    <a:pt x="5749" y="75"/>
                  </a:cubicBezTo>
                  <a:cubicBezTo>
                    <a:pt x="5697" y="139"/>
                    <a:pt x="5708" y="232"/>
                    <a:pt x="5772" y="284"/>
                  </a:cubicBezTo>
                  <a:lnTo>
                    <a:pt x="6235" y="654"/>
                  </a:lnTo>
                  <a:lnTo>
                    <a:pt x="4277" y="654"/>
                  </a:lnTo>
                  <a:cubicBezTo>
                    <a:pt x="3845" y="654"/>
                    <a:pt x="3493" y="1006"/>
                    <a:pt x="3493" y="1438"/>
                  </a:cubicBezTo>
                  <a:lnTo>
                    <a:pt x="3493" y="3026"/>
                  </a:lnTo>
                  <a:cubicBezTo>
                    <a:pt x="3493" y="3294"/>
                    <a:pt x="3275" y="3512"/>
                    <a:pt x="3007" y="3512"/>
                  </a:cubicBezTo>
                  <a:lnTo>
                    <a:pt x="148" y="3512"/>
                  </a:lnTo>
                  <a:cubicBezTo>
                    <a:pt x="66" y="3512"/>
                    <a:pt x="0" y="3579"/>
                    <a:pt x="0" y="3661"/>
                  </a:cubicBezTo>
                  <a:cubicBezTo>
                    <a:pt x="0" y="3743"/>
                    <a:pt x="66" y="3810"/>
                    <a:pt x="148" y="3810"/>
                  </a:cubicBezTo>
                  <a:lnTo>
                    <a:pt x="3007" y="3810"/>
                  </a:lnTo>
                  <a:cubicBezTo>
                    <a:pt x="3439" y="3810"/>
                    <a:pt x="3791" y="3458"/>
                    <a:pt x="3791" y="3026"/>
                  </a:cubicBezTo>
                  <a:lnTo>
                    <a:pt x="3791" y="1438"/>
                  </a:lnTo>
                  <a:cubicBezTo>
                    <a:pt x="3791" y="1170"/>
                    <a:pt x="4009" y="952"/>
                    <a:pt x="4277" y="952"/>
                  </a:cubicBezTo>
                  <a:lnTo>
                    <a:pt x="6235" y="952"/>
                  </a:lnTo>
                  <a:lnTo>
                    <a:pt x="5772" y="1322"/>
                  </a:lnTo>
                  <a:cubicBezTo>
                    <a:pt x="5714" y="1368"/>
                    <a:pt x="5699" y="1454"/>
                    <a:pt x="5739" y="1517"/>
                  </a:cubicBezTo>
                  <a:cubicBezTo>
                    <a:pt x="5786" y="1591"/>
                    <a:pt x="5889" y="1609"/>
                    <a:pt x="5958" y="1554"/>
                  </a:cubicBezTo>
                  <a:lnTo>
                    <a:pt x="6752" y="919"/>
                  </a:lnTo>
                  <a:cubicBezTo>
                    <a:pt x="6825" y="860"/>
                    <a:pt x="6825" y="745"/>
                    <a:pt x="6752" y="686"/>
                  </a:cubicBezTo>
                  <a:close/>
                  <a:moveTo>
                    <a:pt x="6752" y="686"/>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8" name="Google Shape;3329;p29"/>
          <p:cNvGrpSpPr/>
          <p:nvPr/>
        </p:nvGrpSpPr>
        <p:grpSpPr>
          <a:xfrm>
            <a:off x="1600646" y="2211358"/>
            <a:ext cx="393700" cy="395288"/>
            <a:chOff x="1622425" y="4195763"/>
            <a:chExt cx="393700" cy="395288"/>
          </a:xfrm>
        </p:grpSpPr>
        <p:sp>
          <p:nvSpPr>
            <p:cNvPr id="39" name="Google Shape;3330;p29"/>
            <p:cNvSpPr/>
            <p:nvPr/>
          </p:nvSpPr>
          <p:spPr>
            <a:xfrm>
              <a:off x="1622425" y="4195763"/>
              <a:ext cx="319088" cy="395288"/>
            </a:xfrm>
            <a:custGeom>
              <a:avLst/>
              <a:gdLst/>
              <a:ahLst/>
              <a:cxnLst/>
              <a:rect l="l" t="t" r="r" b="b"/>
              <a:pathLst>
                <a:path w="8238" h="10143" extrusionOk="0">
                  <a:moveTo>
                    <a:pt x="8089" y="3950"/>
                  </a:moveTo>
                  <a:cubicBezTo>
                    <a:pt x="8171" y="3950"/>
                    <a:pt x="8238" y="3884"/>
                    <a:pt x="8238" y="3802"/>
                  </a:cubicBezTo>
                  <a:lnTo>
                    <a:pt x="8238" y="626"/>
                  </a:lnTo>
                  <a:cubicBezTo>
                    <a:pt x="8238" y="281"/>
                    <a:pt x="7957" y="0"/>
                    <a:pt x="7613" y="0"/>
                  </a:cubicBezTo>
                  <a:lnTo>
                    <a:pt x="1102" y="0"/>
                  </a:lnTo>
                  <a:cubicBezTo>
                    <a:pt x="757" y="0"/>
                    <a:pt x="477" y="281"/>
                    <a:pt x="477" y="626"/>
                  </a:cubicBezTo>
                  <a:lnTo>
                    <a:pt x="477" y="3018"/>
                  </a:lnTo>
                  <a:lnTo>
                    <a:pt x="149" y="3018"/>
                  </a:lnTo>
                  <a:cubicBezTo>
                    <a:pt x="67" y="3018"/>
                    <a:pt x="0" y="3084"/>
                    <a:pt x="0" y="3166"/>
                  </a:cubicBezTo>
                  <a:cubicBezTo>
                    <a:pt x="0" y="3249"/>
                    <a:pt x="67" y="3315"/>
                    <a:pt x="149" y="3315"/>
                  </a:cubicBezTo>
                  <a:lnTo>
                    <a:pt x="477" y="3315"/>
                  </a:lnTo>
                  <a:lnTo>
                    <a:pt x="477" y="4923"/>
                  </a:lnTo>
                  <a:lnTo>
                    <a:pt x="149" y="4923"/>
                  </a:lnTo>
                  <a:cubicBezTo>
                    <a:pt x="67" y="4923"/>
                    <a:pt x="0" y="4990"/>
                    <a:pt x="0" y="5072"/>
                  </a:cubicBezTo>
                  <a:cubicBezTo>
                    <a:pt x="0" y="5154"/>
                    <a:pt x="67" y="5221"/>
                    <a:pt x="149" y="5221"/>
                  </a:cubicBezTo>
                  <a:lnTo>
                    <a:pt x="477" y="5221"/>
                  </a:lnTo>
                  <a:lnTo>
                    <a:pt x="477" y="6829"/>
                  </a:lnTo>
                  <a:lnTo>
                    <a:pt x="149" y="6829"/>
                  </a:lnTo>
                  <a:cubicBezTo>
                    <a:pt x="67" y="6829"/>
                    <a:pt x="0" y="6895"/>
                    <a:pt x="0" y="6977"/>
                  </a:cubicBezTo>
                  <a:cubicBezTo>
                    <a:pt x="0" y="7060"/>
                    <a:pt x="67" y="7126"/>
                    <a:pt x="149" y="7126"/>
                  </a:cubicBezTo>
                  <a:lnTo>
                    <a:pt x="477" y="7126"/>
                  </a:lnTo>
                  <a:lnTo>
                    <a:pt x="477" y="9518"/>
                  </a:lnTo>
                  <a:cubicBezTo>
                    <a:pt x="477" y="9863"/>
                    <a:pt x="757" y="10143"/>
                    <a:pt x="1102" y="10143"/>
                  </a:cubicBezTo>
                  <a:lnTo>
                    <a:pt x="7613" y="10143"/>
                  </a:lnTo>
                  <a:cubicBezTo>
                    <a:pt x="7957" y="10143"/>
                    <a:pt x="8238" y="9863"/>
                    <a:pt x="8238" y="9518"/>
                  </a:cubicBezTo>
                  <a:lnTo>
                    <a:pt x="8238" y="4526"/>
                  </a:lnTo>
                  <a:cubicBezTo>
                    <a:pt x="8238" y="4444"/>
                    <a:pt x="8171" y="4377"/>
                    <a:pt x="8089" y="4377"/>
                  </a:cubicBezTo>
                  <a:cubicBezTo>
                    <a:pt x="8007" y="4377"/>
                    <a:pt x="7940" y="4444"/>
                    <a:pt x="7940" y="4526"/>
                  </a:cubicBezTo>
                  <a:lnTo>
                    <a:pt x="7940" y="9518"/>
                  </a:lnTo>
                  <a:cubicBezTo>
                    <a:pt x="7940" y="9699"/>
                    <a:pt x="7793" y="9846"/>
                    <a:pt x="7613" y="9846"/>
                  </a:cubicBezTo>
                  <a:lnTo>
                    <a:pt x="1102" y="9846"/>
                  </a:lnTo>
                  <a:cubicBezTo>
                    <a:pt x="921" y="9846"/>
                    <a:pt x="775" y="9699"/>
                    <a:pt x="775" y="9518"/>
                  </a:cubicBezTo>
                  <a:lnTo>
                    <a:pt x="775" y="9508"/>
                  </a:lnTo>
                  <a:lnTo>
                    <a:pt x="6660" y="9508"/>
                  </a:lnTo>
                  <a:cubicBezTo>
                    <a:pt x="6742" y="9508"/>
                    <a:pt x="6809" y="9442"/>
                    <a:pt x="6809" y="9359"/>
                  </a:cubicBezTo>
                  <a:lnTo>
                    <a:pt x="6809" y="8238"/>
                  </a:lnTo>
                  <a:lnTo>
                    <a:pt x="7136" y="8238"/>
                  </a:lnTo>
                  <a:cubicBezTo>
                    <a:pt x="7393" y="8238"/>
                    <a:pt x="7603" y="8029"/>
                    <a:pt x="7603" y="7771"/>
                  </a:cubicBezTo>
                  <a:lnTo>
                    <a:pt x="7603" y="6819"/>
                  </a:lnTo>
                  <a:cubicBezTo>
                    <a:pt x="7603" y="6561"/>
                    <a:pt x="7393" y="6352"/>
                    <a:pt x="7136" y="6352"/>
                  </a:cubicBezTo>
                  <a:lnTo>
                    <a:pt x="6809" y="6352"/>
                  </a:lnTo>
                  <a:lnTo>
                    <a:pt x="6809" y="6015"/>
                  </a:lnTo>
                  <a:lnTo>
                    <a:pt x="7136" y="6015"/>
                  </a:lnTo>
                  <a:cubicBezTo>
                    <a:pt x="7393" y="6015"/>
                    <a:pt x="7603" y="5806"/>
                    <a:pt x="7603" y="5548"/>
                  </a:cubicBezTo>
                  <a:lnTo>
                    <a:pt x="7603" y="4595"/>
                  </a:lnTo>
                  <a:cubicBezTo>
                    <a:pt x="7603" y="4338"/>
                    <a:pt x="7393" y="4129"/>
                    <a:pt x="7136" y="4129"/>
                  </a:cubicBezTo>
                  <a:lnTo>
                    <a:pt x="6809" y="4129"/>
                  </a:lnTo>
                  <a:lnTo>
                    <a:pt x="6809" y="3792"/>
                  </a:lnTo>
                  <a:lnTo>
                    <a:pt x="7136" y="3792"/>
                  </a:lnTo>
                  <a:cubicBezTo>
                    <a:pt x="7393" y="3792"/>
                    <a:pt x="7603" y="3582"/>
                    <a:pt x="7603" y="3325"/>
                  </a:cubicBezTo>
                  <a:lnTo>
                    <a:pt x="7603" y="2372"/>
                  </a:lnTo>
                  <a:cubicBezTo>
                    <a:pt x="7603" y="2115"/>
                    <a:pt x="7393" y="1906"/>
                    <a:pt x="7136" y="1906"/>
                  </a:cubicBezTo>
                  <a:lnTo>
                    <a:pt x="6809" y="1906"/>
                  </a:lnTo>
                  <a:lnTo>
                    <a:pt x="6809" y="784"/>
                  </a:lnTo>
                  <a:cubicBezTo>
                    <a:pt x="6809" y="702"/>
                    <a:pt x="6742" y="635"/>
                    <a:pt x="6660" y="635"/>
                  </a:cubicBezTo>
                  <a:lnTo>
                    <a:pt x="775" y="635"/>
                  </a:lnTo>
                  <a:lnTo>
                    <a:pt x="775" y="626"/>
                  </a:lnTo>
                  <a:cubicBezTo>
                    <a:pt x="775" y="445"/>
                    <a:pt x="921" y="298"/>
                    <a:pt x="1102" y="298"/>
                  </a:cubicBezTo>
                  <a:lnTo>
                    <a:pt x="7613" y="298"/>
                  </a:lnTo>
                  <a:cubicBezTo>
                    <a:pt x="7793" y="298"/>
                    <a:pt x="7940" y="445"/>
                    <a:pt x="7940" y="626"/>
                  </a:cubicBezTo>
                  <a:lnTo>
                    <a:pt x="7940" y="3802"/>
                  </a:lnTo>
                  <a:cubicBezTo>
                    <a:pt x="7940" y="3884"/>
                    <a:pt x="8007" y="3950"/>
                    <a:pt x="8089" y="3950"/>
                  </a:cubicBezTo>
                  <a:close/>
                  <a:moveTo>
                    <a:pt x="6809" y="2204"/>
                  </a:moveTo>
                  <a:lnTo>
                    <a:pt x="7136" y="2204"/>
                  </a:lnTo>
                  <a:cubicBezTo>
                    <a:pt x="7229" y="2204"/>
                    <a:pt x="7305" y="2279"/>
                    <a:pt x="7305" y="2372"/>
                  </a:cubicBezTo>
                  <a:lnTo>
                    <a:pt x="7305" y="3325"/>
                  </a:lnTo>
                  <a:cubicBezTo>
                    <a:pt x="7305" y="3418"/>
                    <a:pt x="7229" y="3494"/>
                    <a:pt x="7136" y="3494"/>
                  </a:cubicBezTo>
                  <a:lnTo>
                    <a:pt x="6809" y="3494"/>
                  </a:lnTo>
                  <a:lnTo>
                    <a:pt x="6809" y="2204"/>
                  </a:lnTo>
                  <a:close/>
                  <a:moveTo>
                    <a:pt x="6809" y="4427"/>
                  </a:moveTo>
                  <a:lnTo>
                    <a:pt x="7136" y="4427"/>
                  </a:lnTo>
                  <a:cubicBezTo>
                    <a:pt x="7229" y="4427"/>
                    <a:pt x="7305" y="4502"/>
                    <a:pt x="7305" y="4595"/>
                  </a:cubicBezTo>
                  <a:lnTo>
                    <a:pt x="7305" y="5548"/>
                  </a:lnTo>
                  <a:cubicBezTo>
                    <a:pt x="7305" y="5641"/>
                    <a:pt x="7229" y="5717"/>
                    <a:pt x="7136" y="5717"/>
                  </a:cubicBezTo>
                  <a:lnTo>
                    <a:pt x="6809" y="5717"/>
                  </a:lnTo>
                  <a:lnTo>
                    <a:pt x="6809" y="4427"/>
                  </a:lnTo>
                  <a:close/>
                  <a:moveTo>
                    <a:pt x="6809" y="6650"/>
                  </a:moveTo>
                  <a:lnTo>
                    <a:pt x="7136" y="6650"/>
                  </a:lnTo>
                  <a:cubicBezTo>
                    <a:pt x="7229" y="6650"/>
                    <a:pt x="7305" y="6726"/>
                    <a:pt x="7305" y="6819"/>
                  </a:cubicBezTo>
                  <a:lnTo>
                    <a:pt x="7305" y="7771"/>
                  </a:lnTo>
                  <a:cubicBezTo>
                    <a:pt x="7305" y="7864"/>
                    <a:pt x="7229" y="7940"/>
                    <a:pt x="7136" y="7940"/>
                  </a:cubicBezTo>
                  <a:lnTo>
                    <a:pt x="6809" y="7940"/>
                  </a:lnTo>
                  <a:lnTo>
                    <a:pt x="6809" y="6650"/>
                  </a:lnTo>
                  <a:close/>
                  <a:moveTo>
                    <a:pt x="6511" y="933"/>
                  </a:moveTo>
                  <a:lnTo>
                    <a:pt x="6511" y="9210"/>
                  </a:lnTo>
                  <a:lnTo>
                    <a:pt x="775" y="9210"/>
                  </a:lnTo>
                  <a:lnTo>
                    <a:pt x="775" y="7126"/>
                  </a:lnTo>
                  <a:lnTo>
                    <a:pt x="971" y="7126"/>
                  </a:lnTo>
                  <a:cubicBezTo>
                    <a:pt x="1038" y="7399"/>
                    <a:pt x="1285" y="7603"/>
                    <a:pt x="1578" y="7603"/>
                  </a:cubicBezTo>
                  <a:cubicBezTo>
                    <a:pt x="1923" y="7603"/>
                    <a:pt x="2204" y="7322"/>
                    <a:pt x="2204" y="6977"/>
                  </a:cubicBezTo>
                  <a:cubicBezTo>
                    <a:pt x="2204" y="6633"/>
                    <a:pt x="1923" y="6352"/>
                    <a:pt x="1578" y="6352"/>
                  </a:cubicBezTo>
                  <a:cubicBezTo>
                    <a:pt x="1285" y="6352"/>
                    <a:pt x="1038" y="6555"/>
                    <a:pt x="971" y="6829"/>
                  </a:cubicBezTo>
                  <a:lnTo>
                    <a:pt x="775" y="6829"/>
                  </a:lnTo>
                  <a:lnTo>
                    <a:pt x="775" y="5221"/>
                  </a:lnTo>
                  <a:lnTo>
                    <a:pt x="971" y="5221"/>
                  </a:lnTo>
                  <a:cubicBezTo>
                    <a:pt x="1038" y="5494"/>
                    <a:pt x="1285" y="5697"/>
                    <a:pt x="1578" y="5697"/>
                  </a:cubicBezTo>
                  <a:cubicBezTo>
                    <a:pt x="1923" y="5697"/>
                    <a:pt x="2204" y="5417"/>
                    <a:pt x="2204" y="5072"/>
                  </a:cubicBezTo>
                  <a:cubicBezTo>
                    <a:pt x="2204" y="4727"/>
                    <a:pt x="1923" y="4447"/>
                    <a:pt x="1578" y="4447"/>
                  </a:cubicBezTo>
                  <a:cubicBezTo>
                    <a:pt x="1285" y="4447"/>
                    <a:pt x="1038" y="4650"/>
                    <a:pt x="971" y="4923"/>
                  </a:cubicBezTo>
                  <a:lnTo>
                    <a:pt x="775" y="4923"/>
                  </a:lnTo>
                  <a:lnTo>
                    <a:pt x="775" y="3315"/>
                  </a:lnTo>
                  <a:lnTo>
                    <a:pt x="971" y="3315"/>
                  </a:lnTo>
                  <a:cubicBezTo>
                    <a:pt x="1038" y="3588"/>
                    <a:pt x="1285" y="3792"/>
                    <a:pt x="1578" y="3792"/>
                  </a:cubicBezTo>
                  <a:cubicBezTo>
                    <a:pt x="1923" y="3792"/>
                    <a:pt x="2204" y="3511"/>
                    <a:pt x="2204" y="3166"/>
                  </a:cubicBezTo>
                  <a:cubicBezTo>
                    <a:pt x="2204" y="2822"/>
                    <a:pt x="1923" y="2541"/>
                    <a:pt x="1578" y="2541"/>
                  </a:cubicBezTo>
                  <a:cubicBezTo>
                    <a:pt x="1285" y="2541"/>
                    <a:pt x="1038" y="2744"/>
                    <a:pt x="971" y="3017"/>
                  </a:cubicBezTo>
                  <a:lnTo>
                    <a:pt x="775" y="3017"/>
                  </a:lnTo>
                  <a:lnTo>
                    <a:pt x="775" y="933"/>
                  </a:lnTo>
                  <a:lnTo>
                    <a:pt x="6511" y="933"/>
                  </a:lnTo>
                  <a:close/>
                  <a:moveTo>
                    <a:pt x="1420" y="6829"/>
                  </a:moveTo>
                  <a:lnTo>
                    <a:pt x="1287" y="6829"/>
                  </a:lnTo>
                  <a:cubicBezTo>
                    <a:pt x="1341" y="6723"/>
                    <a:pt x="1451" y="6650"/>
                    <a:pt x="1578" y="6650"/>
                  </a:cubicBezTo>
                  <a:cubicBezTo>
                    <a:pt x="1759" y="6650"/>
                    <a:pt x="1906" y="6797"/>
                    <a:pt x="1906" y="6977"/>
                  </a:cubicBezTo>
                  <a:cubicBezTo>
                    <a:pt x="1906" y="7158"/>
                    <a:pt x="1759" y="7305"/>
                    <a:pt x="1578" y="7305"/>
                  </a:cubicBezTo>
                  <a:cubicBezTo>
                    <a:pt x="1451" y="7305"/>
                    <a:pt x="1341" y="7232"/>
                    <a:pt x="1287" y="7126"/>
                  </a:cubicBezTo>
                  <a:lnTo>
                    <a:pt x="1420" y="7126"/>
                  </a:lnTo>
                  <a:cubicBezTo>
                    <a:pt x="1502" y="7126"/>
                    <a:pt x="1568" y="7060"/>
                    <a:pt x="1568" y="6977"/>
                  </a:cubicBezTo>
                  <a:cubicBezTo>
                    <a:pt x="1568" y="6895"/>
                    <a:pt x="1502" y="6829"/>
                    <a:pt x="1420" y="6829"/>
                  </a:cubicBezTo>
                  <a:close/>
                  <a:moveTo>
                    <a:pt x="1420" y="4923"/>
                  </a:moveTo>
                  <a:lnTo>
                    <a:pt x="1287" y="4923"/>
                  </a:lnTo>
                  <a:cubicBezTo>
                    <a:pt x="1341" y="4817"/>
                    <a:pt x="1451" y="4744"/>
                    <a:pt x="1578" y="4744"/>
                  </a:cubicBezTo>
                  <a:cubicBezTo>
                    <a:pt x="1759" y="4744"/>
                    <a:pt x="1906" y="4891"/>
                    <a:pt x="1906" y="5072"/>
                  </a:cubicBezTo>
                  <a:cubicBezTo>
                    <a:pt x="1906" y="5252"/>
                    <a:pt x="1759" y="5399"/>
                    <a:pt x="1578" y="5399"/>
                  </a:cubicBezTo>
                  <a:cubicBezTo>
                    <a:pt x="1451" y="5399"/>
                    <a:pt x="1341" y="5327"/>
                    <a:pt x="1287" y="5221"/>
                  </a:cubicBezTo>
                  <a:lnTo>
                    <a:pt x="1420" y="5221"/>
                  </a:lnTo>
                  <a:cubicBezTo>
                    <a:pt x="1502" y="5221"/>
                    <a:pt x="1568" y="5154"/>
                    <a:pt x="1568" y="5072"/>
                  </a:cubicBezTo>
                  <a:cubicBezTo>
                    <a:pt x="1568" y="4990"/>
                    <a:pt x="1502" y="4923"/>
                    <a:pt x="1420" y="4923"/>
                  </a:cubicBezTo>
                  <a:close/>
                  <a:moveTo>
                    <a:pt x="1420" y="3017"/>
                  </a:moveTo>
                  <a:lnTo>
                    <a:pt x="1287" y="3017"/>
                  </a:lnTo>
                  <a:cubicBezTo>
                    <a:pt x="1341" y="2912"/>
                    <a:pt x="1451" y="2839"/>
                    <a:pt x="1578" y="2839"/>
                  </a:cubicBezTo>
                  <a:cubicBezTo>
                    <a:pt x="1759" y="2839"/>
                    <a:pt x="1906" y="2986"/>
                    <a:pt x="1906" y="3166"/>
                  </a:cubicBezTo>
                  <a:cubicBezTo>
                    <a:pt x="1906" y="3347"/>
                    <a:pt x="1759" y="3494"/>
                    <a:pt x="1578" y="3494"/>
                  </a:cubicBezTo>
                  <a:cubicBezTo>
                    <a:pt x="1451" y="3494"/>
                    <a:pt x="1341" y="3421"/>
                    <a:pt x="1287" y="3315"/>
                  </a:cubicBezTo>
                  <a:lnTo>
                    <a:pt x="1420" y="3315"/>
                  </a:lnTo>
                  <a:cubicBezTo>
                    <a:pt x="1502" y="3315"/>
                    <a:pt x="1568" y="3248"/>
                    <a:pt x="1568" y="3166"/>
                  </a:cubicBezTo>
                  <a:cubicBezTo>
                    <a:pt x="1568" y="3084"/>
                    <a:pt x="1502" y="3017"/>
                    <a:pt x="1420" y="3017"/>
                  </a:cubicBezTo>
                  <a:close/>
                  <a:moveTo>
                    <a:pt x="1420" y="3017"/>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3331;p29"/>
            <p:cNvSpPr/>
            <p:nvPr/>
          </p:nvSpPr>
          <p:spPr>
            <a:xfrm>
              <a:off x="1733550" y="4313238"/>
              <a:ext cx="122238" cy="12700"/>
            </a:xfrm>
            <a:custGeom>
              <a:avLst/>
              <a:gdLst/>
              <a:ahLst/>
              <a:cxnLst/>
              <a:rect l="l" t="t" r="r" b="b"/>
              <a:pathLst>
                <a:path w="3156" h="298" extrusionOk="0">
                  <a:moveTo>
                    <a:pt x="3007" y="0"/>
                  </a:moveTo>
                  <a:lnTo>
                    <a:pt x="149" y="0"/>
                  </a:lnTo>
                  <a:cubicBezTo>
                    <a:pt x="66" y="0"/>
                    <a:pt x="0" y="67"/>
                    <a:pt x="0" y="149"/>
                  </a:cubicBezTo>
                  <a:cubicBezTo>
                    <a:pt x="0" y="232"/>
                    <a:pt x="66" y="298"/>
                    <a:pt x="149" y="298"/>
                  </a:cubicBezTo>
                  <a:lnTo>
                    <a:pt x="3007" y="298"/>
                  </a:lnTo>
                  <a:cubicBezTo>
                    <a:pt x="3089" y="298"/>
                    <a:pt x="3156" y="232"/>
                    <a:pt x="3156" y="149"/>
                  </a:cubicBezTo>
                  <a:cubicBezTo>
                    <a:pt x="3156" y="67"/>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3332;p29"/>
            <p:cNvSpPr/>
            <p:nvPr/>
          </p:nvSpPr>
          <p:spPr>
            <a:xfrm>
              <a:off x="1733550" y="4387850"/>
              <a:ext cx="122238" cy="11113"/>
            </a:xfrm>
            <a:custGeom>
              <a:avLst/>
              <a:gdLst/>
              <a:ahLst/>
              <a:cxnLst/>
              <a:rect l="l" t="t" r="r" b="b"/>
              <a:pathLst>
                <a:path w="3156" h="298" extrusionOk="0">
                  <a:moveTo>
                    <a:pt x="3007" y="0"/>
                  </a:moveTo>
                  <a:lnTo>
                    <a:pt x="149" y="0"/>
                  </a:lnTo>
                  <a:cubicBezTo>
                    <a:pt x="66" y="0"/>
                    <a:pt x="0" y="67"/>
                    <a:pt x="0" y="149"/>
                  </a:cubicBezTo>
                  <a:cubicBezTo>
                    <a:pt x="0" y="231"/>
                    <a:pt x="66" y="298"/>
                    <a:pt x="149" y="298"/>
                  </a:cubicBezTo>
                  <a:lnTo>
                    <a:pt x="3007" y="298"/>
                  </a:lnTo>
                  <a:cubicBezTo>
                    <a:pt x="3089" y="298"/>
                    <a:pt x="3156" y="231"/>
                    <a:pt x="3156" y="149"/>
                  </a:cubicBezTo>
                  <a:cubicBezTo>
                    <a:pt x="3156" y="67"/>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3333;p29"/>
            <p:cNvSpPr/>
            <p:nvPr/>
          </p:nvSpPr>
          <p:spPr>
            <a:xfrm>
              <a:off x="1733550" y="4462463"/>
              <a:ext cx="122238" cy="11113"/>
            </a:xfrm>
            <a:custGeom>
              <a:avLst/>
              <a:gdLst/>
              <a:ahLst/>
              <a:cxnLst/>
              <a:rect l="l" t="t" r="r" b="b"/>
              <a:pathLst>
                <a:path w="3156" h="297" extrusionOk="0">
                  <a:moveTo>
                    <a:pt x="3007" y="0"/>
                  </a:moveTo>
                  <a:lnTo>
                    <a:pt x="149" y="0"/>
                  </a:lnTo>
                  <a:cubicBezTo>
                    <a:pt x="66" y="0"/>
                    <a:pt x="0" y="66"/>
                    <a:pt x="0" y="148"/>
                  </a:cubicBezTo>
                  <a:cubicBezTo>
                    <a:pt x="0" y="231"/>
                    <a:pt x="66" y="297"/>
                    <a:pt x="149" y="297"/>
                  </a:cubicBezTo>
                  <a:lnTo>
                    <a:pt x="3007" y="297"/>
                  </a:lnTo>
                  <a:cubicBezTo>
                    <a:pt x="3089" y="297"/>
                    <a:pt x="3156" y="231"/>
                    <a:pt x="3156" y="148"/>
                  </a:cubicBezTo>
                  <a:cubicBezTo>
                    <a:pt x="3156" y="66"/>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3334;p29"/>
            <p:cNvSpPr/>
            <p:nvPr/>
          </p:nvSpPr>
          <p:spPr>
            <a:xfrm>
              <a:off x="1955800" y="4227513"/>
              <a:ext cx="60325" cy="327025"/>
            </a:xfrm>
            <a:custGeom>
              <a:avLst/>
              <a:gdLst/>
              <a:ahLst/>
              <a:cxnLst/>
              <a:rect l="l" t="t" r="r" b="b"/>
              <a:pathLst>
                <a:path w="1568" h="8397" extrusionOk="0">
                  <a:moveTo>
                    <a:pt x="1420" y="5102"/>
                  </a:moveTo>
                  <a:cubicBezTo>
                    <a:pt x="1337" y="5102"/>
                    <a:pt x="1271" y="5168"/>
                    <a:pt x="1271" y="5251"/>
                  </a:cubicBezTo>
                  <a:lnTo>
                    <a:pt x="1271" y="7450"/>
                  </a:lnTo>
                  <a:lnTo>
                    <a:pt x="1092" y="7457"/>
                  </a:lnTo>
                  <a:lnTo>
                    <a:pt x="1092" y="1181"/>
                  </a:lnTo>
                  <a:cubicBezTo>
                    <a:pt x="1092" y="932"/>
                    <a:pt x="924" y="721"/>
                    <a:pt x="695" y="656"/>
                  </a:cubicBezTo>
                  <a:lnTo>
                    <a:pt x="695" y="149"/>
                  </a:lnTo>
                  <a:cubicBezTo>
                    <a:pt x="695" y="67"/>
                    <a:pt x="628" y="0"/>
                    <a:pt x="546" y="0"/>
                  </a:cubicBezTo>
                  <a:cubicBezTo>
                    <a:pt x="464" y="0"/>
                    <a:pt x="397" y="67"/>
                    <a:pt x="397" y="149"/>
                  </a:cubicBezTo>
                  <a:lnTo>
                    <a:pt x="397" y="656"/>
                  </a:lnTo>
                  <a:cubicBezTo>
                    <a:pt x="168" y="721"/>
                    <a:pt x="0" y="932"/>
                    <a:pt x="0" y="1181"/>
                  </a:cubicBezTo>
                  <a:lnTo>
                    <a:pt x="0" y="7930"/>
                  </a:lnTo>
                  <a:cubicBezTo>
                    <a:pt x="0" y="8187"/>
                    <a:pt x="210" y="8397"/>
                    <a:pt x="467" y="8397"/>
                  </a:cubicBezTo>
                  <a:lnTo>
                    <a:pt x="625" y="8397"/>
                  </a:lnTo>
                  <a:cubicBezTo>
                    <a:pt x="883" y="8397"/>
                    <a:pt x="1092" y="8187"/>
                    <a:pt x="1092" y="7930"/>
                  </a:cubicBezTo>
                  <a:lnTo>
                    <a:pt x="1092" y="7755"/>
                  </a:lnTo>
                  <a:lnTo>
                    <a:pt x="1426" y="7741"/>
                  </a:lnTo>
                  <a:cubicBezTo>
                    <a:pt x="1505" y="7738"/>
                    <a:pt x="1568" y="7673"/>
                    <a:pt x="1568" y="7593"/>
                  </a:cubicBezTo>
                  <a:lnTo>
                    <a:pt x="1568" y="5251"/>
                  </a:lnTo>
                  <a:cubicBezTo>
                    <a:pt x="1568" y="5168"/>
                    <a:pt x="1502" y="5102"/>
                    <a:pt x="1420" y="5102"/>
                  </a:cubicBezTo>
                  <a:close/>
                  <a:moveTo>
                    <a:pt x="794" y="7930"/>
                  </a:moveTo>
                  <a:cubicBezTo>
                    <a:pt x="794" y="8023"/>
                    <a:pt x="719" y="8099"/>
                    <a:pt x="626" y="8099"/>
                  </a:cubicBezTo>
                  <a:lnTo>
                    <a:pt x="467" y="8099"/>
                  </a:lnTo>
                  <a:cubicBezTo>
                    <a:pt x="374" y="8099"/>
                    <a:pt x="298" y="8023"/>
                    <a:pt x="298" y="7930"/>
                  </a:cubicBezTo>
                  <a:lnTo>
                    <a:pt x="298" y="5697"/>
                  </a:lnTo>
                  <a:lnTo>
                    <a:pt x="794" y="5697"/>
                  </a:lnTo>
                  <a:lnTo>
                    <a:pt x="794" y="7930"/>
                  </a:lnTo>
                  <a:close/>
                  <a:moveTo>
                    <a:pt x="794" y="5399"/>
                  </a:moveTo>
                  <a:lnTo>
                    <a:pt x="298" y="5399"/>
                  </a:lnTo>
                  <a:lnTo>
                    <a:pt x="298" y="1181"/>
                  </a:lnTo>
                  <a:cubicBezTo>
                    <a:pt x="298" y="1045"/>
                    <a:pt x="409" y="933"/>
                    <a:pt x="546" y="933"/>
                  </a:cubicBezTo>
                  <a:cubicBezTo>
                    <a:pt x="683" y="933"/>
                    <a:pt x="794" y="1045"/>
                    <a:pt x="794" y="1181"/>
                  </a:cubicBezTo>
                  <a:lnTo>
                    <a:pt x="794" y="5399"/>
                  </a:lnTo>
                  <a:close/>
                  <a:moveTo>
                    <a:pt x="794" y="5399"/>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6" name="Espace réservé du numéro de diapositive 3"/>
          <p:cNvSpPr txBox="1">
            <a:spLocks/>
          </p:cNvSpPr>
          <p:nvPr/>
        </p:nvSpPr>
        <p:spPr>
          <a:xfrm>
            <a:off x="6457950" y="4773359"/>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6</a:t>
            </a:fld>
            <a:endParaRPr lang="en-US"/>
          </a:p>
        </p:txBody>
      </p:sp>
    </p:spTree>
    <p:extLst>
      <p:ext uri="{BB962C8B-B14F-4D97-AF65-F5344CB8AC3E}">
        <p14:creationId xmlns:p14="http://schemas.microsoft.com/office/powerpoint/2010/main" val="7900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58"/>
                                        </p:tgtEl>
                                        <p:attrNameLst>
                                          <p:attrName>style.visibility</p:attrName>
                                        </p:attrNameLst>
                                      </p:cBhvr>
                                      <p:to>
                                        <p:strVal val="visible"/>
                                      </p:to>
                                    </p:set>
                                    <p:anim calcmode="lin" valueType="num">
                                      <p:cBhvr additive="base">
                                        <p:cTn id="7" dur="500"/>
                                        <p:tgtEl>
                                          <p:spTgt spid="30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059"/>
                                        </p:tgtEl>
                                        <p:attrNameLst>
                                          <p:attrName>style.visibility</p:attrName>
                                        </p:attrNameLst>
                                      </p:cBhvr>
                                      <p:to>
                                        <p:strVal val="visible"/>
                                      </p:to>
                                    </p:set>
                                    <p:anim calcmode="lin" valueType="num">
                                      <p:cBhvr additive="base">
                                        <p:cTn id="10" dur="500"/>
                                        <p:tgtEl>
                                          <p:spTgt spid="305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060"/>
                                        </p:tgtEl>
                                        <p:attrNameLst>
                                          <p:attrName>style.visibility</p:attrName>
                                        </p:attrNameLst>
                                      </p:cBhvr>
                                      <p:to>
                                        <p:strVal val="visible"/>
                                      </p:to>
                                    </p:set>
                                    <p:anim calcmode="lin" valueType="num">
                                      <p:cBhvr additive="base">
                                        <p:cTn id="13" dur="500"/>
                                        <p:tgtEl>
                                          <p:spTgt spid="306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3052"/>
                                        </p:tgtEl>
                                        <p:attrNameLst>
                                          <p:attrName>style.visibility</p:attrName>
                                        </p:attrNameLst>
                                      </p:cBhvr>
                                      <p:to>
                                        <p:strVal val="visible"/>
                                      </p:to>
                                    </p:set>
                                    <p:anim calcmode="lin" valueType="num">
                                      <p:cBhvr additive="base">
                                        <p:cTn id="17" dur="500"/>
                                        <p:tgtEl>
                                          <p:spTgt spid="3052"/>
                                        </p:tgtEl>
                                        <p:attrNameLst>
                                          <p:attrName>ppt_w</p:attrName>
                                        </p:attrNameLst>
                                      </p:cBhvr>
                                      <p:tavLst>
                                        <p:tav tm="0">
                                          <p:val>
                                            <p:strVal val="0"/>
                                          </p:val>
                                        </p:tav>
                                        <p:tav tm="100000">
                                          <p:val>
                                            <p:strVal val="#ppt_w"/>
                                          </p:val>
                                        </p:tav>
                                      </p:tavLst>
                                    </p:anim>
                                    <p:anim calcmode="lin" valueType="num">
                                      <p:cBhvr additive="base">
                                        <p:cTn id="18" dur="500"/>
                                        <p:tgtEl>
                                          <p:spTgt spid="3052"/>
                                        </p:tgtEl>
                                        <p:attrNameLst>
                                          <p:attrName>ppt_h</p:attrName>
                                        </p:attrNameLst>
                                      </p:cBhvr>
                                      <p:tavLst>
                                        <p:tav tm="0">
                                          <p:val>
                                            <p:strVal val="0"/>
                                          </p:val>
                                        </p:tav>
                                        <p:tav tm="100000">
                                          <p:val>
                                            <p:strVal val="#ppt_h"/>
                                          </p:val>
                                        </p:tav>
                                      </p:tavLst>
                                    </p:anim>
                                  </p:childTnLst>
                                </p:cTn>
                              </p:par>
                            </p:childTnLst>
                          </p:cTn>
                        </p:par>
                        <p:par>
                          <p:cTn id="19" fill="hold">
                            <p:stCondLst>
                              <p:cond delay="1000"/>
                            </p:stCondLst>
                            <p:childTnLst>
                              <p:par>
                                <p:cTn id="20" presetID="23" presetClass="entr" presetSubtype="16" fill="hold" nodeType="afterEffect">
                                  <p:stCondLst>
                                    <p:cond delay="0"/>
                                  </p:stCondLst>
                                  <p:childTnLst>
                                    <p:set>
                                      <p:cBhvr>
                                        <p:cTn id="21" dur="1" fill="hold">
                                          <p:stCondLst>
                                            <p:cond delay="0"/>
                                          </p:stCondLst>
                                        </p:cTn>
                                        <p:tgtEl>
                                          <p:spTgt spid="3064"/>
                                        </p:tgtEl>
                                        <p:attrNameLst>
                                          <p:attrName>style.visibility</p:attrName>
                                        </p:attrNameLst>
                                      </p:cBhvr>
                                      <p:to>
                                        <p:strVal val="visible"/>
                                      </p:to>
                                    </p:set>
                                    <p:anim calcmode="lin" valueType="num">
                                      <p:cBhvr additive="base">
                                        <p:cTn id="22" dur="500"/>
                                        <p:tgtEl>
                                          <p:spTgt spid="3064"/>
                                        </p:tgtEl>
                                        <p:attrNameLst>
                                          <p:attrName>ppt_w</p:attrName>
                                        </p:attrNameLst>
                                      </p:cBhvr>
                                      <p:tavLst>
                                        <p:tav tm="0">
                                          <p:val>
                                            <p:strVal val="0"/>
                                          </p:val>
                                        </p:tav>
                                        <p:tav tm="100000">
                                          <p:val>
                                            <p:strVal val="#ppt_w"/>
                                          </p:val>
                                        </p:tav>
                                      </p:tavLst>
                                    </p:anim>
                                    <p:anim calcmode="lin" valueType="num">
                                      <p:cBhvr additive="base">
                                        <p:cTn id="23" dur="500"/>
                                        <p:tgtEl>
                                          <p:spTgt spid="3064"/>
                                        </p:tgtEl>
                                        <p:attrNameLst>
                                          <p:attrName>ppt_h</p:attrName>
                                        </p:attrNameLst>
                                      </p:cBhvr>
                                      <p:tavLst>
                                        <p:tav tm="0">
                                          <p:val>
                                            <p:strVal val="0"/>
                                          </p:val>
                                        </p:tav>
                                        <p:tav tm="100000">
                                          <p:val>
                                            <p:strVal val="#ppt_h"/>
                                          </p:val>
                                        </p:tav>
                                      </p:tavLst>
                                    </p:anim>
                                  </p:childTnLst>
                                </p:cTn>
                              </p:par>
                            </p:childTnLst>
                          </p:cTn>
                        </p:par>
                        <p:par>
                          <p:cTn id="24" fill="hold">
                            <p:stCondLst>
                              <p:cond delay="1500"/>
                            </p:stCondLst>
                            <p:childTnLst>
                              <p:par>
                                <p:cTn id="25" presetID="23" presetClass="entr" presetSubtype="16" fill="hold" nodeType="afterEffect">
                                  <p:stCondLst>
                                    <p:cond delay="0"/>
                                  </p:stCondLst>
                                  <p:childTnLst>
                                    <p:set>
                                      <p:cBhvr>
                                        <p:cTn id="26" dur="1" fill="hold">
                                          <p:stCondLst>
                                            <p:cond delay="0"/>
                                          </p:stCondLst>
                                        </p:cTn>
                                        <p:tgtEl>
                                          <p:spTgt spid="3061"/>
                                        </p:tgtEl>
                                        <p:attrNameLst>
                                          <p:attrName>style.visibility</p:attrName>
                                        </p:attrNameLst>
                                      </p:cBhvr>
                                      <p:to>
                                        <p:strVal val="visible"/>
                                      </p:to>
                                    </p:set>
                                    <p:anim calcmode="lin" valueType="num">
                                      <p:cBhvr additive="base">
                                        <p:cTn id="27" dur="500"/>
                                        <p:tgtEl>
                                          <p:spTgt spid="3061"/>
                                        </p:tgtEl>
                                        <p:attrNameLst>
                                          <p:attrName>ppt_w</p:attrName>
                                        </p:attrNameLst>
                                      </p:cBhvr>
                                      <p:tavLst>
                                        <p:tav tm="0">
                                          <p:val>
                                            <p:strVal val="0"/>
                                          </p:val>
                                        </p:tav>
                                        <p:tav tm="100000">
                                          <p:val>
                                            <p:strVal val="#ppt_w"/>
                                          </p:val>
                                        </p:tav>
                                      </p:tavLst>
                                    </p:anim>
                                    <p:anim calcmode="lin" valueType="num">
                                      <p:cBhvr additive="base">
                                        <p:cTn id="28" dur="500"/>
                                        <p:tgtEl>
                                          <p:spTgt spid="306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r>
              <a:rPr lang="en-GB" b="1" dirty="0" err="1"/>
              <a:t>Problématique</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61" name="Group 3"/>
          <p:cNvGrpSpPr/>
          <p:nvPr/>
        </p:nvGrpSpPr>
        <p:grpSpPr>
          <a:xfrm>
            <a:off x="4249526" y="1760264"/>
            <a:ext cx="2452428" cy="572811"/>
            <a:chOff x="2344420" y="1664208"/>
            <a:chExt cx="2337816" cy="633984"/>
          </a:xfrm>
        </p:grpSpPr>
        <p:sp>
          <p:nvSpPr>
            <p:cNvPr id="62" name="Rounded Rectangle 1"/>
            <p:cNvSpPr/>
            <p:nvPr/>
          </p:nvSpPr>
          <p:spPr>
            <a:xfrm>
              <a:off x="2344420" y="1664208"/>
              <a:ext cx="2337816" cy="633984"/>
            </a:xfrm>
            <a:custGeom>
              <a:avLst/>
              <a:gdLst/>
              <a:ahLst/>
              <a:cxnLst/>
              <a:rect l="0" t="0" r="0" b="0"/>
              <a:pathLst>
                <a:path w="2337816" h="633984">
                  <a:moveTo>
                    <a:pt x="0" y="0"/>
                  </a:moveTo>
                  <a:lnTo>
                    <a:pt x="2020824" y="0"/>
                  </a:lnTo>
                  <a:lnTo>
                    <a:pt x="2020824" y="633984"/>
                  </a:lnTo>
                  <a:lnTo>
                    <a:pt x="0" y="633984"/>
                  </a:lnTo>
                  <a:close/>
                  <a:moveTo>
                    <a:pt x="2020824" y="633984"/>
                  </a:moveTo>
                  <a:lnTo>
                    <a:pt x="2020824" y="0"/>
                  </a:lnTo>
                  <a:cubicBezTo>
                    <a:pt x="2195894" y="0"/>
                    <a:pt x="2337816" y="141921"/>
                    <a:pt x="2337816" y="316992"/>
                  </a:cubicBezTo>
                  <a:cubicBezTo>
                    <a:pt x="2337816" y="492062"/>
                    <a:pt x="2195894" y="633984"/>
                    <a:pt x="2020824" y="633984"/>
                  </a:cubicBezTo>
                  <a:close/>
                </a:path>
              </a:pathLst>
            </a:custGeom>
            <a:solidFill>
              <a:srgbClr val="E8F9FF"/>
            </a:solidFill>
            <a:ln>
              <a:noFill/>
            </a:ln>
          </p:spPr>
          <p:txBody>
            <a:bodyPr rtlCol="0" anchor="ctr"/>
            <a:lstStyle/>
            <a:p>
              <a:pPr algn="ctr"/>
              <a:endParaRPr sz="1050"/>
            </a:p>
          </p:txBody>
        </p:sp>
        <p:sp>
          <p:nvSpPr>
            <p:cNvPr id="63" name="Rounded Rectangle 2"/>
            <p:cNvSpPr/>
            <p:nvPr/>
          </p:nvSpPr>
          <p:spPr>
            <a:xfrm>
              <a:off x="2344420" y="1664208"/>
              <a:ext cx="2337816" cy="633984"/>
            </a:xfrm>
            <a:custGeom>
              <a:avLst/>
              <a:gdLst/>
              <a:ahLst/>
              <a:cxnLst/>
              <a:rect l="0" t="0" r="0" b="0"/>
              <a:pathLst>
                <a:path w="2337816" h="633984">
                  <a:moveTo>
                    <a:pt x="2020824" y="633984"/>
                  </a:moveTo>
                  <a:lnTo>
                    <a:pt x="0" y="633984"/>
                  </a:lnTo>
                  <a:moveTo>
                    <a:pt x="0" y="0"/>
                  </a:moveTo>
                  <a:lnTo>
                    <a:pt x="2020824" y="0"/>
                  </a:lnTo>
                  <a:moveTo>
                    <a:pt x="2020824" y="0"/>
                  </a:moveTo>
                  <a:cubicBezTo>
                    <a:pt x="2195894" y="0"/>
                    <a:pt x="2337816" y="141921"/>
                    <a:pt x="2337816" y="316992"/>
                  </a:cubicBezTo>
                  <a:cubicBezTo>
                    <a:pt x="2337816" y="492062"/>
                    <a:pt x="2195894" y="633984"/>
                    <a:pt x="2020824" y="633984"/>
                  </a:cubicBezTo>
                  <a:moveTo>
                    <a:pt x="0" y="633984"/>
                  </a:moveTo>
                  <a:lnTo>
                    <a:pt x="0" y="0"/>
                  </a:lnTo>
                </a:path>
              </a:pathLst>
            </a:custGeom>
            <a:noFill/>
            <a:ln w="9906">
              <a:solidFill>
                <a:srgbClr val="1EABDA"/>
              </a:solidFill>
            </a:ln>
          </p:spPr>
          <p:txBody>
            <a:bodyPr rtlCol="0" anchor="ctr"/>
            <a:lstStyle/>
            <a:p>
              <a:pPr algn="ctr"/>
              <a:endParaRPr sz="1050"/>
            </a:p>
          </p:txBody>
        </p:sp>
      </p:grpSp>
      <p:grpSp>
        <p:nvGrpSpPr>
          <p:cNvPr id="64" name="Group 6"/>
          <p:cNvGrpSpPr/>
          <p:nvPr/>
        </p:nvGrpSpPr>
        <p:grpSpPr>
          <a:xfrm>
            <a:off x="4255031" y="2968018"/>
            <a:ext cx="2452428" cy="608342"/>
            <a:chOff x="2344420" y="3249168"/>
            <a:chExt cx="2100072" cy="633984"/>
          </a:xfrm>
        </p:grpSpPr>
        <p:sp>
          <p:nvSpPr>
            <p:cNvPr id="65" name="Rounded Rectangle 4"/>
            <p:cNvSpPr/>
            <p:nvPr/>
          </p:nvSpPr>
          <p:spPr>
            <a:xfrm>
              <a:off x="2344420" y="3249168"/>
              <a:ext cx="2100072" cy="633984"/>
            </a:xfrm>
            <a:custGeom>
              <a:avLst/>
              <a:gdLst/>
              <a:ahLst/>
              <a:cxnLst/>
              <a:rect l="0" t="0" r="0" b="0"/>
              <a:pathLst>
                <a:path w="2100072" h="633984">
                  <a:moveTo>
                    <a:pt x="0" y="0"/>
                  </a:moveTo>
                  <a:lnTo>
                    <a:pt x="1783080" y="0"/>
                  </a:lnTo>
                  <a:lnTo>
                    <a:pt x="1783080" y="633984"/>
                  </a:lnTo>
                  <a:lnTo>
                    <a:pt x="0" y="633984"/>
                  </a:lnTo>
                  <a:close/>
                  <a:moveTo>
                    <a:pt x="1783080" y="633984"/>
                  </a:moveTo>
                  <a:lnTo>
                    <a:pt x="1783080" y="0"/>
                  </a:lnTo>
                  <a:cubicBezTo>
                    <a:pt x="1958150" y="0"/>
                    <a:pt x="2100072" y="141921"/>
                    <a:pt x="2100072" y="316992"/>
                  </a:cubicBezTo>
                  <a:cubicBezTo>
                    <a:pt x="2100072" y="492062"/>
                    <a:pt x="1958150" y="633984"/>
                    <a:pt x="1783080" y="633984"/>
                  </a:cubicBezTo>
                  <a:close/>
                </a:path>
              </a:pathLst>
            </a:custGeom>
            <a:solidFill>
              <a:srgbClr val="F4FFDC"/>
            </a:solidFill>
            <a:ln>
              <a:noFill/>
            </a:ln>
          </p:spPr>
          <p:txBody>
            <a:bodyPr rtlCol="0" anchor="ctr"/>
            <a:lstStyle/>
            <a:p>
              <a:pPr algn="ctr"/>
              <a:endParaRPr sz="1050"/>
            </a:p>
          </p:txBody>
        </p:sp>
        <p:sp>
          <p:nvSpPr>
            <p:cNvPr id="66" name="Rounded Rectangle 5"/>
            <p:cNvSpPr/>
            <p:nvPr/>
          </p:nvSpPr>
          <p:spPr>
            <a:xfrm>
              <a:off x="2344420" y="3249168"/>
              <a:ext cx="2100072" cy="633984"/>
            </a:xfrm>
            <a:custGeom>
              <a:avLst/>
              <a:gdLst/>
              <a:ahLst/>
              <a:cxnLst/>
              <a:rect l="0" t="0" r="0" b="0"/>
              <a:pathLst>
                <a:path w="2100072" h="633984">
                  <a:moveTo>
                    <a:pt x="1783080" y="633984"/>
                  </a:moveTo>
                  <a:lnTo>
                    <a:pt x="0" y="633984"/>
                  </a:lnTo>
                  <a:moveTo>
                    <a:pt x="0" y="0"/>
                  </a:moveTo>
                  <a:lnTo>
                    <a:pt x="1783080" y="0"/>
                  </a:lnTo>
                  <a:moveTo>
                    <a:pt x="1783080" y="0"/>
                  </a:moveTo>
                  <a:cubicBezTo>
                    <a:pt x="1958150" y="0"/>
                    <a:pt x="2100072" y="141921"/>
                    <a:pt x="2100072" y="316992"/>
                  </a:cubicBezTo>
                  <a:cubicBezTo>
                    <a:pt x="2100072" y="492062"/>
                    <a:pt x="1958150" y="633984"/>
                    <a:pt x="1783080" y="633984"/>
                  </a:cubicBezTo>
                  <a:moveTo>
                    <a:pt x="0" y="633984"/>
                  </a:moveTo>
                  <a:lnTo>
                    <a:pt x="0" y="0"/>
                  </a:lnTo>
                </a:path>
              </a:pathLst>
            </a:custGeom>
            <a:noFill/>
            <a:ln w="9906">
              <a:solidFill>
                <a:srgbClr val="92BD39"/>
              </a:solidFill>
            </a:ln>
          </p:spPr>
          <p:txBody>
            <a:bodyPr rtlCol="0" anchor="ctr"/>
            <a:lstStyle/>
            <a:p>
              <a:pPr algn="ctr"/>
              <a:endParaRPr sz="1050"/>
            </a:p>
          </p:txBody>
        </p:sp>
      </p:grpSp>
      <p:grpSp>
        <p:nvGrpSpPr>
          <p:cNvPr id="67" name="Group 9"/>
          <p:cNvGrpSpPr/>
          <p:nvPr/>
        </p:nvGrpSpPr>
        <p:grpSpPr>
          <a:xfrm>
            <a:off x="4274662" y="4385558"/>
            <a:ext cx="2533904" cy="539409"/>
            <a:chOff x="2344420" y="4834128"/>
            <a:chExt cx="2179320" cy="633984"/>
          </a:xfrm>
        </p:grpSpPr>
        <p:sp>
          <p:nvSpPr>
            <p:cNvPr id="68" name="Rounded Rectangle 7"/>
            <p:cNvSpPr/>
            <p:nvPr/>
          </p:nvSpPr>
          <p:spPr>
            <a:xfrm>
              <a:off x="2344420" y="4834128"/>
              <a:ext cx="2179320" cy="633984"/>
            </a:xfrm>
            <a:custGeom>
              <a:avLst/>
              <a:gdLst/>
              <a:ahLst/>
              <a:cxnLst/>
              <a:rect l="0" t="0" r="0" b="0"/>
              <a:pathLst>
                <a:path w="2179320" h="633984">
                  <a:moveTo>
                    <a:pt x="0" y="0"/>
                  </a:moveTo>
                  <a:lnTo>
                    <a:pt x="1862328" y="0"/>
                  </a:lnTo>
                  <a:lnTo>
                    <a:pt x="1862328" y="633984"/>
                  </a:lnTo>
                  <a:lnTo>
                    <a:pt x="0" y="633984"/>
                  </a:lnTo>
                  <a:close/>
                  <a:moveTo>
                    <a:pt x="1862328" y="633984"/>
                  </a:moveTo>
                  <a:lnTo>
                    <a:pt x="1862328" y="0"/>
                  </a:lnTo>
                  <a:cubicBezTo>
                    <a:pt x="2037398" y="0"/>
                    <a:pt x="2179320" y="141921"/>
                    <a:pt x="2179320" y="316992"/>
                  </a:cubicBezTo>
                  <a:cubicBezTo>
                    <a:pt x="2179320" y="492062"/>
                    <a:pt x="2037398" y="633984"/>
                    <a:pt x="1862328" y="633984"/>
                  </a:cubicBezTo>
                  <a:close/>
                </a:path>
              </a:pathLst>
            </a:custGeom>
            <a:solidFill>
              <a:srgbClr val="FFF2E5"/>
            </a:solidFill>
            <a:ln>
              <a:noFill/>
            </a:ln>
          </p:spPr>
          <p:txBody>
            <a:bodyPr rtlCol="0" anchor="ctr"/>
            <a:lstStyle/>
            <a:p>
              <a:pPr algn="ctr"/>
              <a:endParaRPr sz="1050"/>
            </a:p>
          </p:txBody>
        </p:sp>
        <p:sp>
          <p:nvSpPr>
            <p:cNvPr id="69" name="Rounded Rectangle 8"/>
            <p:cNvSpPr/>
            <p:nvPr/>
          </p:nvSpPr>
          <p:spPr>
            <a:xfrm>
              <a:off x="2344420" y="4834128"/>
              <a:ext cx="2179320" cy="633984"/>
            </a:xfrm>
            <a:custGeom>
              <a:avLst/>
              <a:gdLst/>
              <a:ahLst/>
              <a:cxnLst/>
              <a:rect l="0" t="0" r="0" b="0"/>
              <a:pathLst>
                <a:path w="2179320" h="633984">
                  <a:moveTo>
                    <a:pt x="1862328" y="633984"/>
                  </a:moveTo>
                  <a:lnTo>
                    <a:pt x="0" y="633984"/>
                  </a:lnTo>
                  <a:moveTo>
                    <a:pt x="0" y="0"/>
                  </a:moveTo>
                  <a:lnTo>
                    <a:pt x="1862328" y="0"/>
                  </a:lnTo>
                  <a:moveTo>
                    <a:pt x="1862328" y="0"/>
                  </a:moveTo>
                  <a:cubicBezTo>
                    <a:pt x="2037398" y="0"/>
                    <a:pt x="2179320" y="141921"/>
                    <a:pt x="2179320" y="316992"/>
                  </a:cubicBezTo>
                  <a:cubicBezTo>
                    <a:pt x="2179320" y="492062"/>
                    <a:pt x="2037398" y="633984"/>
                    <a:pt x="1862328" y="633984"/>
                  </a:cubicBezTo>
                  <a:moveTo>
                    <a:pt x="0" y="633984"/>
                  </a:moveTo>
                  <a:lnTo>
                    <a:pt x="0" y="0"/>
                  </a:lnTo>
                </a:path>
              </a:pathLst>
            </a:custGeom>
            <a:noFill/>
            <a:ln w="9906">
              <a:solidFill>
                <a:srgbClr val="DE8431"/>
              </a:solidFill>
            </a:ln>
          </p:spPr>
          <p:txBody>
            <a:bodyPr rtlCol="0" anchor="ctr"/>
            <a:lstStyle/>
            <a:p>
              <a:pPr algn="ctr"/>
              <a:endParaRPr sz="1050"/>
            </a:p>
          </p:txBody>
        </p:sp>
      </p:grpSp>
      <p:grpSp>
        <p:nvGrpSpPr>
          <p:cNvPr id="70" name="Group 12"/>
          <p:cNvGrpSpPr/>
          <p:nvPr/>
        </p:nvGrpSpPr>
        <p:grpSpPr>
          <a:xfrm>
            <a:off x="1775827" y="1144442"/>
            <a:ext cx="2321102" cy="568427"/>
            <a:chOff x="85852" y="871728"/>
            <a:chExt cx="2258568" cy="633984"/>
          </a:xfrm>
        </p:grpSpPr>
        <p:sp>
          <p:nvSpPr>
            <p:cNvPr id="71" name="Rounded Rectangle 10"/>
            <p:cNvSpPr/>
            <p:nvPr/>
          </p:nvSpPr>
          <p:spPr>
            <a:xfrm>
              <a:off x="85852" y="871728"/>
              <a:ext cx="2258568" cy="633984"/>
            </a:xfrm>
            <a:custGeom>
              <a:avLst/>
              <a:gdLst/>
              <a:ahLst/>
              <a:cxnLst/>
              <a:rect l="0" t="0" r="0" b="0"/>
              <a:pathLst>
                <a:path w="2258568" h="633984">
                  <a:moveTo>
                    <a:pt x="316992" y="0"/>
                  </a:moveTo>
                  <a:lnTo>
                    <a:pt x="2258568" y="0"/>
                  </a:lnTo>
                  <a:lnTo>
                    <a:pt x="2258568"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EDF4FF"/>
            </a:solidFill>
            <a:ln>
              <a:noFill/>
            </a:ln>
          </p:spPr>
          <p:txBody>
            <a:bodyPr rtlCol="0" anchor="ctr"/>
            <a:lstStyle/>
            <a:p>
              <a:pPr algn="ctr"/>
              <a:endParaRPr sz="1050"/>
            </a:p>
          </p:txBody>
        </p:sp>
        <p:sp>
          <p:nvSpPr>
            <p:cNvPr id="72" name="Rounded Rectangle 11"/>
            <p:cNvSpPr/>
            <p:nvPr/>
          </p:nvSpPr>
          <p:spPr>
            <a:xfrm>
              <a:off x="85852" y="871728"/>
              <a:ext cx="2258568" cy="633984"/>
            </a:xfrm>
            <a:custGeom>
              <a:avLst/>
              <a:gdLst/>
              <a:ahLst/>
              <a:cxnLst/>
              <a:rect l="0" t="0" r="0" b="0"/>
              <a:pathLst>
                <a:path w="2258568" h="633984">
                  <a:moveTo>
                    <a:pt x="2258568" y="0"/>
                  </a:moveTo>
                  <a:lnTo>
                    <a:pt x="316992" y="0"/>
                  </a:lnTo>
                  <a:moveTo>
                    <a:pt x="2258568" y="633984"/>
                  </a:moveTo>
                  <a:lnTo>
                    <a:pt x="316992" y="633984"/>
                  </a:lnTo>
                  <a:moveTo>
                    <a:pt x="316992" y="633984"/>
                  </a:moveTo>
                  <a:cubicBezTo>
                    <a:pt x="141921" y="633984"/>
                    <a:pt x="0" y="492062"/>
                    <a:pt x="0" y="316992"/>
                  </a:cubicBezTo>
                  <a:cubicBezTo>
                    <a:pt x="0" y="141921"/>
                    <a:pt x="141921" y="0"/>
                    <a:pt x="316992" y="0"/>
                  </a:cubicBezTo>
                  <a:moveTo>
                    <a:pt x="2258568" y="633984"/>
                  </a:moveTo>
                  <a:lnTo>
                    <a:pt x="2258568" y="0"/>
                  </a:lnTo>
                </a:path>
              </a:pathLst>
            </a:custGeom>
            <a:noFill/>
            <a:ln w="9906">
              <a:solidFill>
                <a:srgbClr val="4E88E7"/>
              </a:solidFill>
            </a:ln>
          </p:spPr>
          <p:txBody>
            <a:bodyPr rtlCol="0" anchor="ctr"/>
            <a:lstStyle/>
            <a:p>
              <a:pPr algn="ctr"/>
              <a:endParaRPr sz="1050"/>
            </a:p>
          </p:txBody>
        </p:sp>
      </p:grpSp>
      <p:grpSp>
        <p:nvGrpSpPr>
          <p:cNvPr id="73" name="Group 15"/>
          <p:cNvGrpSpPr/>
          <p:nvPr/>
        </p:nvGrpSpPr>
        <p:grpSpPr>
          <a:xfrm>
            <a:off x="1694506" y="2348712"/>
            <a:ext cx="2408936" cy="564053"/>
            <a:chOff x="6604" y="2456688"/>
            <a:chExt cx="2337816" cy="633984"/>
          </a:xfrm>
        </p:grpSpPr>
        <p:sp>
          <p:nvSpPr>
            <p:cNvPr id="74" name="Rounded Rectangle 13"/>
            <p:cNvSpPr/>
            <p:nvPr/>
          </p:nvSpPr>
          <p:spPr>
            <a:xfrm>
              <a:off x="6604" y="2456688"/>
              <a:ext cx="2337816" cy="633984"/>
            </a:xfrm>
            <a:custGeom>
              <a:avLst/>
              <a:gdLst/>
              <a:ahLst/>
              <a:cxnLst/>
              <a:rect l="0" t="0" r="0" b="0"/>
              <a:pathLst>
                <a:path w="2337816" h="633984">
                  <a:moveTo>
                    <a:pt x="316992" y="0"/>
                  </a:moveTo>
                  <a:lnTo>
                    <a:pt x="2337816" y="0"/>
                  </a:lnTo>
                  <a:lnTo>
                    <a:pt x="2337816"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E3FFF2"/>
            </a:solidFill>
            <a:ln>
              <a:noFill/>
            </a:ln>
          </p:spPr>
          <p:txBody>
            <a:bodyPr rtlCol="0" anchor="ctr"/>
            <a:lstStyle/>
            <a:p>
              <a:pPr algn="ctr"/>
              <a:endParaRPr sz="1050"/>
            </a:p>
          </p:txBody>
        </p:sp>
        <p:sp>
          <p:nvSpPr>
            <p:cNvPr id="75" name="Rounded Rectangle 14"/>
            <p:cNvSpPr/>
            <p:nvPr/>
          </p:nvSpPr>
          <p:spPr>
            <a:xfrm>
              <a:off x="6604" y="2456688"/>
              <a:ext cx="2337816" cy="633984"/>
            </a:xfrm>
            <a:custGeom>
              <a:avLst/>
              <a:gdLst/>
              <a:ahLst/>
              <a:cxnLst/>
              <a:rect l="0" t="0" r="0" b="0"/>
              <a:pathLst>
                <a:path w="2337816" h="633984">
                  <a:moveTo>
                    <a:pt x="2337816" y="0"/>
                  </a:moveTo>
                  <a:lnTo>
                    <a:pt x="316992" y="0"/>
                  </a:lnTo>
                  <a:moveTo>
                    <a:pt x="2337816" y="633984"/>
                  </a:moveTo>
                  <a:lnTo>
                    <a:pt x="316992" y="633984"/>
                  </a:lnTo>
                  <a:moveTo>
                    <a:pt x="316992" y="633984"/>
                  </a:moveTo>
                  <a:cubicBezTo>
                    <a:pt x="141921" y="633984"/>
                    <a:pt x="0" y="492062"/>
                    <a:pt x="0" y="316992"/>
                  </a:cubicBezTo>
                  <a:cubicBezTo>
                    <a:pt x="0" y="141921"/>
                    <a:pt x="141921" y="0"/>
                    <a:pt x="316992" y="0"/>
                  </a:cubicBezTo>
                  <a:moveTo>
                    <a:pt x="2337816" y="633984"/>
                  </a:moveTo>
                  <a:lnTo>
                    <a:pt x="2337816" y="0"/>
                  </a:lnTo>
                </a:path>
              </a:pathLst>
            </a:custGeom>
            <a:noFill/>
            <a:ln w="9906">
              <a:solidFill>
                <a:srgbClr val="3CC583"/>
              </a:solidFill>
            </a:ln>
          </p:spPr>
          <p:txBody>
            <a:bodyPr rtlCol="0" anchor="ctr"/>
            <a:lstStyle/>
            <a:p>
              <a:pPr algn="ctr"/>
              <a:endParaRPr sz="1050"/>
            </a:p>
          </p:txBody>
        </p:sp>
      </p:grpSp>
      <p:grpSp>
        <p:nvGrpSpPr>
          <p:cNvPr id="76" name="Group 18"/>
          <p:cNvGrpSpPr/>
          <p:nvPr/>
        </p:nvGrpSpPr>
        <p:grpSpPr>
          <a:xfrm>
            <a:off x="1701019" y="3675931"/>
            <a:ext cx="2395910" cy="600875"/>
            <a:chOff x="719836" y="4041648"/>
            <a:chExt cx="1624584" cy="633984"/>
          </a:xfrm>
        </p:grpSpPr>
        <p:sp>
          <p:nvSpPr>
            <p:cNvPr id="77" name="Rounded Rectangle 16"/>
            <p:cNvSpPr/>
            <p:nvPr/>
          </p:nvSpPr>
          <p:spPr>
            <a:xfrm>
              <a:off x="719836" y="4041648"/>
              <a:ext cx="1624584" cy="633984"/>
            </a:xfrm>
            <a:custGeom>
              <a:avLst/>
              <a:gdLst/>
              <a:ahLst/>
              <a:cxnLst/>
              <a:rect l="0" t="0" r="0" b="0"/>
              <a:pathLst>
                <a:path w="1624584" h="633984">
                  <a:moveTo>
                    <a:pt x="316992" y="0"/>
                  </a:moveTo>
                  <a:lnTo>
                    <a:pt x="1624584" y="0"/>
                  </a:lnTo>
                  <a:lnTo>
                    <a:pt x="1624584"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FFFBDA"/>
            </a:solidFill>
            <a:ln>
              <a:noFill/>
            </a:ln>
          </p:spPr>
          <p:txBody>
            <a:bodyPr rtlCol="0" anchor="ctr"/>
            <a:lstStyle/>
            <a:p>
              <a:pPr algn="ctr"/>
              <a:endParaRPr sz="1050"/>
            </a:p>
          </p:txBody>
        </p:sp>
        <p:sp>
          <p:nvSpPr>
            <p:cNvPr id="78" name="Rounded Rectangle 17"/>
            <p:cNvSpPr/>
            <p:nvPr/>
          </p:nvSpPr>
          <p:spPr>
            <a:xfrm>
              <a:off x="719836" y="4041648"/>
              <a:ext cx="1624584" cy="633984"/>
            </a:xfrm>
            <a:custGeom>
              <a:avLst/>
              <a:gdLst/>
              <a:ahLst/>
              <a:cxnLst/>
              <a:rect l="0" t="0" r="0" b="0"/>
              <a:pathLst>
                <a:path w="1624584" h="633984">
                  <a:moveTo>
                    <a:pt x="316992" y="0"/>
                  </a:moveTo>
                  <a:lnTo>
                    <a:pt x="1624584" y="0"/>
                  </a:lnTo>
                  <a:moveTo>
                    <a:pt x="1624584" y="633984"/>
                  </a:moveTo>
                  <a:lnTo>
                    <a:pt x="316992" y="633984"/>
                  </a:lnTo>
                  <a:moveTo>
                    <a:pt x="316992" y="633984"/>
                  </a:moveTo>
                  <a:cubicBezTo>
                    <a:pt x="141921" y="633984"/>
                    <a:pt x="0" y="492062"/>
                    <a:pt x="0" y="316992"/>
                  </a:cubicBezTo>
                  <a:cubicBezTo>
                    <a:pt x="0" y="141921"/>
                    <a:pt x="141921" y="0"/>
                    <a:pt x="316992" y="0"/>
                  </a:cubicBezTo>
                  <a:moveTo>
                    <a:pt x="1624584" y="0"/>
                  </a:moveTo>
                  <a:lnTo>
                    <a:pt x="1624584" y="633984"/>
                  </a:lnTo>
                </a:path>
              </a:pathLst>
            </a:custGeom>
            <a:noFill/>
            <a:ln w="9906">
              <a:solidFill>
                <a:srgbClr val="E0CB15"/>
              </a:solidFill>
            </a:ln>
          </p:spPr>
          <p:txBody>
            <a:bodyPr rtlCol="0" anchor="ctr"/>
            <a:lstStyle/>
            <a:p>
              <a:pPr algn="ctr"/>
              <a:endParaRPr sz="1050"/>
            </a:p>
          </p:txBody>
        </p:sp>
      </p:grpSp>
      <p:sp>
        <p:nvSpPr>
          <p:cNvPr id="79" name="TextBox 19"/>
          <p:cNvSpPr txBox="1"/>
          <p:nvPr/>
        </p:nvSpPr>
        <p:spPr>
          <a:xfrm>
            <a:off x="2173493" y="1831225"/>
            <a:ext cx="1918795" cy="369332"/>
          </a:xfrm>
          <a:prstGeom prst="rect">
            <a:avLst/>
          </a:prstGeom>
          <a:noFill/>
          <a:ln>
            <a:noFill/>
          </a:ln>
        </p:spPr>
        <p:txBody>
          <a:bodyPr wrap="none" lIns="0" tIns="0" rIns="0" bIns="0" anchor="t">
            <a:spAutoFit/>
          </a:bodyPr>
          <a:lstStyle/>
          <a:p>
            <a:pPr algn="r"/>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triées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0" name="TextBox 20"/>
          <p:cNvSpPr txBox="1"/>
          <p:nvPr/>
        </p:nvSpPr>
        <p:spPr>
          <a:xfrm>
            <a:off x="4325488" y="1968304"/>
            <a:ext cx="1779333" cy="169277"/>
          </a:xfrm>
          <a:prstGeom prst="rect">
            <a:avLst/>
          </a:prstGeom>
          <a:noFill/>
          <a:ln>
            <a:noFill/>
          </a:ln>
        </p:spPr>
        <p:txBody>
          <a:bodyPr wrap="none" lIns="0" tIns="0" rIns="0" bIns="0" anchor="t">
            <a:spAutoFit/>
          </a:bodyPr>
          <a:lstStyle/>
          <a:p>
            <a:pPr algn="l"/>
            <a:r>
              <a:rPr sz="1100" dirty="0">
                <a:solidFill>
                  <a:srgbClr val="1EABDA"/>
                </a:solidFill>
                <a:latin typeface="Roboto"/>
              </a:rPr>
              <a:t>Tri </a:t>
            </a:r>
            <a:r>
              <a:rPr sz="1100" dirty="0" err="1">
                <a:solidFill>
                  <a:srgbClr val="1EABDA"/>
                </a:solidFill>
                <a:latin typeface="Roboto"/>
              </a:rPr>
              <a:t>manuel</a:t>
            </a:r>
            <a:r>
              <a:rPr sz="1100" dirty="0">
                <a:solidFill>
                  <a:srgbClr val="1EABDA"/>
                </a:solidFill>
                <a:latin typeface="Roboto"/>
              </a:rPr>
              <a:t> des candidatures</a:t>
            </a:r>
          </a:p>
        </p:txBody>
      </p:sp>
      <p:sp>
        <p:nvSpPr>
          <p:cNvPr id="81" name="TextBox 21"/>
          <p:cNvSpPr txBox="1"/>
          <p:nvPr/>
        </p:nvSpPr>
        <p:spPr>
          <a:xfrm>
            <a:off x="4249526" y="1204085"/>
            <a:ext cx="2003754" cy="369332"/>
          </a:xfrm>
          <a:prstGeom prst="rect">
            <a:avLst/>
          </a:prstGeom>
          <a:noFill/>
          <a:ln>
            <a:noFill/>
          </a:ln>
        </p:spPr>
        <p:txBody>
          <a:bodyPr wrap="none" lIns="0" tIns="0" rIns="0" bIns="0" anchor="t">
            <a:spAutoFit/>
          </a:bodyPr>
          <a:lstStyle/>
          <a:p>
            <a:pPr algn="l"/>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reçues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2" name="TextBox 22"/>
          <p:cNvSpPr txBox="1"/>
          <p:nvPr/>
        </p:nvSpPr>
        <p:spPr>
          <a:xfrm>
            <a:off x="2251707" y="2547056"/>
            <a:ext cx="1772922" cy="169277"/>
          </a:xfrm>
          <a:prstGeom prst="rect">
            <a:avLst/>
          </a:prstGeom>
          <a:noFill/>
          <a:ln>
            <a:noFill/>
          </a:ln>
        </p:spPr>
        <p:txBody>
          <a:bodyPr wrap="none" lIns="0" tIns="0" rIns="0" bIns="0" anchor="t">
            <a:spAutoFit/>
          </a:bodyPr>
          <a:lstStyle/>
          <a:p>
            <a:pPr algn="r"/>
            <a:r>
              <a:rPr sz="1100" dirty="0" err="1">
                <a:solidFill>
                  <a:srgbClr val="3CC583"/>
                </a:solidFill>
                <a:latin typeface="Roboto"/>
              </a:rPr>
              <a:t>Évaluation</a:t>
            </a:r>
            <a:r>
              <a:rPr sz="1100" dirty="0">
                <a:solidFill>
                  <a:srgbClr val="3CC583"/>
                </a:solidFill>
                <a:latin typeface="Roboto"/>
              </a:rPr>
              <a:t> des candidatures</a:t>
            </a:r>
          </a:p>
        </p:txBody>
      </p:sp>
      <p:sp>
        <p:nvSpPr>
          <p:cNvPr id="83" name="TextBox 23"/>
          <p:cNvSpPr txBox="1"/>
          <p:nvPr/>
        </p:nvSpPr>
        <p:spPr>
          <a:xfrm>
            <a:off x="4249526" y="2425271"/>
            <a:ext cx="2156039" cy="369332"/>
          </a:xfrm>
          <a:prstGeom prst="rect">
            <a:avLst/>
          </a:prstGeom>
          <a:noFill/>
          <a:ln>
            <a:noFill/>
          </a:ln>
        </p:spPr>
        <p:txBody>
          <a:bodyPr wrap="none" lIns="0" tIns="0" rIns="0" bIns="0" anchor="t">
            <a:spAutoFit/>
          </a:bodyPr>
          <a:lstStyle/>
          <a:p>
            <a:pPr algn="l"/>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évaluées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4" name="TextBox 24"/>
          <p:cNvSpPr txBox="1"/>
          <p:nvPr/>
        </p:nvSpPr>
        <p:spPr>
          <a:xfrm>
            <a:off x="2207938" y="1319504"/>
            <a:ext cx="1748877" cy="169277"/>
          </a:xfrm>
          <a:prstGeom prst="rect">
            <a:avLst/>
          </a:prstGeom>
          <a:noFill/>
          <a:ln>
            <a:noFill/>
          </a:ln>
        </p:spPr>
        <p:txBody>
          <a:bodyPr wrap="none" lIns="0" tIns="0" rIns="0" bIns="0" anchor="t">
            <a:spAutoFit/>
          </a:bodyPr>
          <a:lstStyle/>
          <a:p>
            <a:pPr algn="r"/>
            <a:r>
              <a:rPr sz="1100" dirty="0" err="1">
                <a:solidFill>
                  <a:srgbClr val="4E88E7"/>
                </a:solidFill>
                <a:latin typeface="Roboto"/>
              </a:rPr>
              <a:t>Réception</a:t>
            </a:r>
            <a:r>
              <a:rPr sz="1100" dirty="0">
                <a:solidFill>
                  <a:srgbClr val="4E88E7"/>
                </a:solidFill>
                <a:latin typeface="Roboto"/>
              </a:rPr>
              <a:t> des candidatures</a:t>
            </a:r>
          </a:p>
        </p:txBody>
      </p:sp>
      <p:sp>
        <p:nvSpPr>
          <p:cNvPr id="85" name="TextBox 25"/>
          <p:cNvSpPr txBox="1"/>
          <p:nvPr/>
        </p:nvSpPr>
        <p:spPr>
          <a:xfrm>
            <a:off x="1987478" y="3129976"/>
            <a:ext cx="2115964" cy="369332"/>
          </a:xfrm>
          <a:prstGeom prst="rect">
            <a:avLst/>
          </a:prstGeom>
          <a:noFill/>
          <a:ln>
            <a:noFill/>
          </a:ln>
        </p:spPr>
        <p:txBody>
          <a:bodyPr wrap="none" lIns="0" tIns="0" rIns="0" bIns="0" anchor="t">
            <a:spAutoFit/>
          </a:bodyPr>
          <a:lstStyle/>
          <a:p>
            <a:pPr algn="r"/>
            <a:r>
              <a:rPr sz="1200" dirty="0">
                <a:solidFill>
                  <a:srgbClr val="484848"/>
                </a:solidFill>
                <a:latin typeface="Roboto"/>
              </a:rPr>
              <a:t>Les </a:t>
            </a:r>
            <a:r>
              <a:rPr sz="1200" dirty="0" err="1">
                <a:solidFill>
                  <a:srgbClr val="484848"/>
                </a:solidFill>
                <a:latin typeface="Roboto"/>
              </a:rPr>
              <a:t>recruteurs</a:t>
            </a:r>
            <a:r>
              <a:rPr sz="1200" dirty="0">
                <a:solidFill>
                  <a:srgbClr val="484848"/>
                </a:solidFill>
                <a:latin typeface="Roboto"/>
              </a:rPr>
              <a:t>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surchargés</a:t>
            </a:r>
            <a:r>
              <a:rPr sz="1200" dirty="0">
                <a:solidFill>
                  <a:srgbClr val="484848"/>
                </a:solidFill>
                <a:latin typeface="Roboto"/>
              </a:rPr>
              <a:t>
de travail</a:t>
            </a:r>
          </a:p>
        </p:txBody>
      </p:sp>
      <p:sp>
        <p:nvSpPr>
          <p:cNvPr id="86" name="TextBox 26"/>
          <p:cNvSpPr txBox="1"/>
          <p:nvPr/>
        </p:nvSpPr>
        <p:spPr>
          <a:xfrm>
            <a:off x="4408255" y="3201145"/>
            <a:ext cx="1588576" cy="169277"/>
          </a:xfrm>
          <a:prstGeom prst="rect">
            <a:avLst/>
          </a:prstGeom>
          <a:noFill/>
          <a:ln>
            <a:noFill/>
          </a:ln>
        </p:spPr>
        <p:txBody>
          <a:bodyPr wrap="none" lIns="0" tIns="0" rIns="0" bIns="0" anchor="t">
            <a:spAutoFit/>
          </a:bodyPr>
          <a:lstStyle/>
          <a:p>
            <a:pPr algn="l"/>
            <a:r>
              <a:rPr sz="1100" dirty="0">
                <a:solidFill>
                  <a:srgbClr val="92BD39"/>
                </a:solidFill>
                <a:latin typeface="Roboto"/>
              </a:rPr>
              <a:t>Surcharge des </a:t>
            </a:r>
            <a:r>
              <a:rPr sz="1100" dirty="0" err="1">
                <a:solidFill>
                  <a:srgbClr val="92BD39"/>
                </a:solidFill>
                <a:latin typeface="Roboto"/>
              </a:rPr>
              <a:t>recruteurs</a:t>
            </a:r>
            <a:endParaRPr sz="1100" dirty="0">
              <a:solidFill>
                <a:srgbClr val="92BD39"/>
              </a:solidFill>
              <a:latin typeface="Roboto"/>
            </a:endParaRPr>
          </a:p>
        </p:txBody>
      </p:sp>
      <p:sp>
        <p:nvSpPr>
          <p:cNvPr id="87" name="TextBox 27"/>
          <p:cNvSpPr txBox="1"/>
          <p:nvPr/>
        </p:nvSpPr>
        <p:spPr>
          <a:xfrm>
            <a:off x="2376929" y="3894784"/>
            <a:ext cx="1118897" cy="184666"/>
          </a:xfrm>
          <a:prstGeom prst="rect">
            <a:avLst/>
          </a:prstGeom>
          <a:noFill/>
          <a:ln>
            <a:noFill/>
          </a:ln>
        </p:spPr>
        <p:txBody>
          <a:bodyPr wrap="none" lIns="0" tIns="0" rIns="0" bIns="0" anchor="t">
            <a:spAutoFit/>
          </a:bodyPr>
          <a:lstStyle/>
          <a:p>
            <a:pPr algn="r"/>
            <a:r>
              <a:rPr sz="1200" dirty="0" err="1">
                <a:solidFill>
                  <a:srgbClr val="E0CB15"/>
                </a:solidFill>
                <a:latin typeface="Roboto"/>
              </a:rPr>
              <a:t>Risque</a:t>
            </a:r>
            <a:r>
              <a:rPr sz="1200" dirty="0">
                <a:solidFill>
                  <a:srgbClr val="E0CB15"/>
                </a:solidFill>
                <a:latin typeface="Roboto"/>
              </a:rPr>
              <a:t> </a:t>
            </a:r>
            <a:r>
              <a:rPr sz="1200" dirty="0" err="1">
                <a:solidFill>
                  <a:srgbClr val="E0CB15"/>
                </a:solidFill>
                <a:latin typeface="Roboto"/>
              </a:rPr>
              <a:t>d'erreurs</a:t>
            </a:r>
            <a:endParaRPr sz="1200" dirty="0">
              <a:solidFill>
                <a:srgbClr val="E0CB15"/>
              </a:solidFill>
              <a:latin typeface="Roboto"/>
            </a:endParaRPr>
          </a:p>
        </p:txBody>
      </p:sp>
      <p:sp>
        <p:nvSpPr>
          <p:cNvPr id="88" name="TextBox 28"/>
          <p:cNvSpPr txBox="1"/>
          <p:nvPr/>
        </p:nvSpPr>
        <p:spPr>
          <a:xfrm>
            <a:off x="4249526" y="3812998"/>
            <a:ext cx="2178481" cy="369332"/>
          </a:xfrm>
          <a:prstGeom prst="rect">
            <a:avLst/>
          </a:prstGeom>
          <a:noFill/>
          <a:ln>
            <a:noFill/>
          </a:ln>
        </p:spPr>
        <p:txBody>
          <a:bodyPr wrap="none" lIns="0" tIns="0" rIns="0" bIns="0" anchor="t">
            <a:spAutoFit/>
          </a:bodyPr>
          <a:lstStyle/>
          <a:p>
            <a:pPr algn="l"/>
            <a:r>
              <a:rPr sz="1200" dirty="0">
                <a:solidFill>
                  <a:srgbClr val="484848"/>
                </a:solidFill>
                <a:latin typeface="Roboto"/>
              </a:rPr>
              <a:t>Il y a un </a:t>
            </a:r>
            <a:r>
              <a:rPr sz="1200" dirty="0" err="1">
                <a:solidFill>
                  <a:srgbClr val="484848"/>
                </a:solidFill>
                <a:latin typeface="Roboto"/>
              </a:rPr>
              <a:t>risque</a:t>
            </a:r>
            <a:r>
              <a:rPr sz="1200" dirty="0">
                <a:solidFill>
                  <a:srgbClr val="484848"/>
                </a:solidFill>
                <a:latin typeface="Roboto"/>
              </a:rPr>
              <a:t> </a:t>
            </a:r>
            <a:r>
              <a:rPr sz="1200" dirty="0" err="1">
                <a:solidFill>
                  <a:srgbClr val="484848"/>
                </a:solidFill>
                <a:latin typeface="Roboto"/>
              </a:rPr>
              <a:t>d'erreurs</a:t>
            </a:r>
            <a:r>
              <a:rPr sz="1200" dirty="0">
                <a:solidFill>
                  <a:srgbClr val="484848"/>
                </a:solidFill>
                <a:latin typeface="Roboto"/>
              </a:rPr>
              <a:t> </a:t>
            </a:r>
            <a:r>
              <a:rPr sz="1200" dirty="0" err="1">
                <a:solidFill>
                  <a:srgbClr val="484848"/>
                </a:solidFill>
                <a:latin typeface="Roboto"/>
              </a:rPr>
              <a:t>dans</a:t>
            </a:r>
            <a:r>
              <a:rPr sz="1200" dirty="0">
                <a:solidFill>
                  <a:srgbClr val="484848"/>
                </a:solidFill>
                <a:latin typeface="Roboto"/>
              </a:rPr>
              <a:t> le
tri</a:t>
            </a:r>
          </a:p>
        </p:txBody>
      </p:sp>
      <p:sp>
        <p:nvSpPr>
          <p:cNvPr id="90" name="TextBox 30"/>
          <p:cNvSpPr txBox="1"/>
          <p:nvPr/>
        </p:nvSpPr>
        <p:spPr>
          <a:xfrm>
            <a:off x="2181239" y="4448078"/>
            <a:ext cx="1909177" cy="369332"/>
          </a:xfrm>
          <a:prstGeom prst="rect">
            <a:avLst/>
          </a:prstGeom>
          <a:noFill/>
          <a:ln>
            <a:noFill/>
          </a:ln>
        </p:spPr>
        <p:txBody>
          <a:bodyPr wrap="none" lIns="0" tIns="0" rIns="0" bIns="0" anchor="t">
            <a:spAutoFit/>
          </a:bodyPr>
          <a:lstStyle/>
          <a:p>
            <a:pPr algn="r"/>
            <a:r>
              <a:rPr sz="1200" dirty="0">
                <a:solidFill>
                  <a:srgbClr val="484848"/>
                </a:solidFill>
                <a:latin typeface="Roboto"/>
              </a:rPr>
              <a:t>Les </a:t>
            </a:r>
            <a:r>
              <a:rPr sz="1200" dirty="0" err="1">
                <a:solidFill>
                  <a:srgbClr val="484848"/>
                </a:solidFill>
                <a:latin typeface="Roboto"/>
              </a:rPr>
              <a:t>réponses</a:t>
            </a:r>
            <a:r>
              <a:rPr sz="1200" dirty="0">
                <a:solidFill>
                  <a:srgbClr val="484848"/>
                </a:solidFill>
                <a:latin typeface="Roboto"/>
              </a:rPr>
              <a:t> aux </a:t>
            </a:r>
            <a:r>
              <a:rPr sz="1200" dirty="0" err="1">
                <a:solidFill>
                  <a:srgbClr val="484848"/>
                </a:solidFill>
                <a:latin typeface="Roboto"/>
              </a:rPr>
              <a:t>candidats</a:t>
            </a:r>
            <a:r>
              <a:rPr sz="1200" dirty="0">
                <a:solidFill>
                  <a:srgbClr val="484848"/>
                </a:solidFill>
                <a:latin typeface="Roboto"/>
              </a:rPr>
              <a:t>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retardées</a:t>
            </a:r>
            <a:endParaRPr sz="1200" dirty="0">
              <a:solidFill>
                <a:srgbClr val="484848"/>
              </a:solidFill>
              <a:latin typeface="Roboto"/>
            </a:endParaRPr>
          </a:p>
        </p:txBody>
      </p:sp>
      <p:sp>
        <p:nvSpPr>
          <p:cNvPr id="91" name="TextBox 31"/>
          <p:cNvSpPr txBox="1"/>
          <p:nvPr/>
        </p:nvSpPr>
        <p:spPr>
          <a:xfrm>
            <a:off x="4348551" y="4552122"/>
            <a:ext cx="1824217" cy="184666"/>
          </a:xfrm>
          <a:prstGeom prst="rect">
            <a:avLst/>
          </a:prstGeom>
          <a:noFill/>
          <a:ln>
            <a:noFill/>
          </a:ln>
        </p:spPr>
        <p:txBody>
          <a:bodyPr wrap="none" lIns="0" tIns="0" rIns="0" bIns="0" anchor="t">
            <a:spAutoFit/>
          </a:bodyPr>
          <a:lstStyle/>
          <a:p>
            <a:pPr algn="l"/>
            <a:r>
              <a:rPr sz="1200" dirty="0">
                <a:solidFill>
                  <a:srgbClr val="DE8431"/>
                </a:solidFill>
                <a:latin typeface="Roboto"/>
              </a:rPr>
              <a:t>Retards </a:t>
            </a:r>
            <a:r>
              <a:rPr sz="1200" dirty="0" err="1">
                <a:solidFill>
                  <a:srgbClr val="DE8431"/>
                </a:solidFill>
                <a:latin typeface="Roboto"/>
              </a:rPr>
              <a:t>dans</a:t>
            </a:r>
            <a:r>
              <a:rPr sz="1200" dirty="0">
                <a:solidFill>
                  <a:srgbClr val="DE8431"/>
                </a:solidFill>
                <a:latin typeface="Roboto"/>
              </a:rPr>
              <a:t> les </a:t>
            </a:r>
            <a:r>
              <a:rPr sz="1200" dirty="0" err="1">
                <a:solidFill>
                  <a:srgbClr val="DE8431"/>
                </a:solidFill>
                <a:latin typeface="Roboto"/>
              </a:rPr>
              <a:t>réponses</a:t>
            </a:r>
            <a:endParaRPr sz="1200" dirty="0">
              <a:solidFill>
                <a:srgbClr val="DE8431"/>
              </a:solidFill>
              <a:latin typeface="Roboto"/>
            </a:endParaRPr>
          </a:p>
        </p:txBody>
      </p:sp>
      <p:sp>
        <p:nvSpPr>
          <p:cNvPr id="92" name="Rounded Rectangle 32"/>
          <p:cNvSpPr/>
          <p:nvPr/>
        </p:nvSpPr>
        <p:spPr>
          <a:xfrm>
            <a:off x="6331325" y="4484430"/>
            <a:ext cx="303182" cy="296628"/>
          </a:xfrm>
          <a:custGeom>
            <a:avLst/>
            <a:gdLst/>
            <a:ahLst/>
            <a:cxnLst/>
            <a:rect l="0" t="0" r="0" b="0"/>
            <a:pathLst>
              <a:path w="232895" h="227860">
                <a:moveTo>
                  <a:pt x="224420" y="40109"/>
                </a:moveTo>
                <a:cubicBezTo>
                  <a:pt x="232895" y="64146"/>
                  <a:pt x="225278" y="90914"/>
                  <a:pt x="205418" y="106889"/>
                </a:cubicBezTo>
                <a:cubicBezTo>
                  <a:pt x="185559" y="122864"/>
                  <a:pt x="157780" y="124567"/>
                  <a:pt x="136118" y="111138"/>
                </a:cubicBezTo>
                <a:lnTo>
                  <a:pt x="99060" y="128790"/>
                </a:lnTo>
                <a:lnTo>
                  <a:pt x="116702" y="91742"/>
                </a:lnTo>
                <a:cubicBezTo>
                  <a:pt x="111201" y="82135"/>
                  <a:pt x="108520" y="71173"/>
                  <a:pt x="108966" y="60112"/>
                </a:cubicBezTo>
                <a:cubicBezTo>
                  <a:pt x="108665" y="44312"/>
                  <a:pt x="114718" y="29053"/>
                  <a:pt x="125767" y="17755"/>
                </a:cubicBezTo>
                <a:cubicBezTo>
                  <a:pt x="136815" y="6457"/>
                  <a:pt x="151935" y="65"/>
                  <a:pt x="167738" y="12"/>
                </a:cubicBezTo>
                <a:cubicBezTo>
                  <a:pt x="193225" y="0"/>
                  <a:pt x="215946" y="16072"/>
                  <a:pt x="224420" y="40109"/>
                </a:cubicBezTo>
                <a:close/>
                <a:moveTo>
                  <a:pt x="168402" y="79260"/>
                </a:moveTo>
                <a:cubicBezTo>
                  <a:pt x="167034" y="79260"/>
                  <a:pt x="165925" y="80369"/>
                  <a:pt x="165925" y="81737"/>
                </a:cubicBezTo>
                <a:cubicBezTo>
                  <a:pt x="165925" y="83105"/>
                  <a:pt x="167034" y="84213"/>
                  <a:pt x="168402" y="84213"/>
                </a:cubicBezTo>
                <a:cubicBezTo>
                  <a:pt x="169769" y="84213"/>
                  <a:pt x="170878" y="83105"/>
                  <a:pt x="170878" y="81737"/>
                </a:cubicBezTo>
                <a:cubicBezTo>
                  <a:pt x="170878" y="80369"/>
                  <a:pt x="169769" y="79260"/>
                  <a:pt x="168402" y="79260"/>
                </a:cubicBezTo>
                <a:moveTo>
                  <a:pt x="168402" y="34693"/>
                </a:moveTo>
                <a:lnTo>
                  <a:pt x="168402" y="64411"/>
                </a:lnTo>
                <a:moveTo>
                  <a:pt x="158496" y="138706"/>
                </a:moveTo>
                <a:lnTo>
                  <a:pt x="158496" y="227860"/>
                </a:lnTo>
                <a:moveTo>
                  <a:pt x="0" y="227850"/>
                </a:moveTo>
                <a:lnTo>
                  <a:pt x="0" y="49542"/>
                </a:lnTo>
                <a:cubicBezTo>
                  <a:pt x="0" y="38600"/>
                  <a:pt x="8870" y="29730"/>
                  <a:pt x="19812" y="29730"/>
                </a:cubicBezTo>
                <a:lnTo>
                  <a:pt x="94107" y="29730"/>
                </a:lnTo>
                <a:moveTo>
                  <a:pt x="0" y="69364"/>
                </a:moveTo>
                <a:lnTo>
                  <a:pt x="89154" y="69364"/>
                </a:lnTo>
                <a:moveTo>
                  <a:pt x="74295" y="138706"/>
                </a:moveTo>
                <a:cubicBezTo>
                  <a:pt x="86604" y="138706"/>
                  <a:pt x="96583" y="148685"/>
                  <a:pt x="96583" y="160995"/>
                </a:cubicBezTo>
                <a:cubicBezTo>
                  <a:pt x="96583" y="173304"/>
                  <a:pt x="86604" y="183283"/>
                  <a:pt x="74295" y="183283"/>
                </a:cubicBezTo>
                <a:cubicBezTo>
                  <a:pt x="61985" y="183283"/>
                  <a:pt x="52006" y="173304"/>
                  <a:pt x="52006" y="160995"/>
                </a:cubicBezTo>
                <a:cubicBezTo>
                  <a:pt x="52006" y="148685"/>
                  <a:pt x="61985" y="138706"/>
                  <a:pt x="74295" y="138706"/>
                </a:cubicBezTo>
                <a:close/>
                <a:moveTo>
                  <a:pt x="29718" y="227850"/>
                </a:moveTo>
                <a:cubicBezTo>
                  <a:pt x="34914" y="207473"/>
                  <a:pt x="53266" y="193214"/>
                  <a:pt x="74295" y="193214"/>
                </a:cubicBezTo>
                <a:cubicBezTo>
                  <a:pt x="95323" y="193214"/>
                  <a:pt x="113675" y="207473"/>
                  <a:pt x="118872" y="227850"/>
                </a:cubicBezTo>
                <a:moveTo>
                  <a:pt x="89154" y="49552"/>
                </a:moveTo>
                <a:lnTo>
                  <a:pt x="64389" y="49552"/>
                </a:lnTo>
              </a:path>
            </a:pathLst>
          </a:custGeom>
          <a:noFill/>
          <a:ln w="9906">
            <a:solidFill>
              <a:srgbClr val="DE8431"/>
            </a:solidFill>
          </a:ln>
        </p:spPr>
        <p:txBody>
          <a:bodyPr rtlCol="0" anchor="ctr"/>
          <a:lstStyle/>
          <a:p>
            <a:pPr algn="ctr"/>
            <a:endParaRPr sz="1050"/>
          </a:p>
        </p:txBody>
      </p:sp>
      <p:sp>
        <p:nvSpPr>
          <p:cNvPr id="93" name="Rounded Rectangle 33"/>
          <p:cNvSpPr/>
          <p:nvPr/>
        </p:nvSpPr>
        <p:spPr>
          <a:xfrm>
            <a:off x="1854496" y="2461704"/>
            <a:ext cx="318398" cy="332705"/>
          </a:xfrm>
          <a:custGeom>
            <a:avLst/>
            <a:gdLst/>
            <a:ahLst/>
            <a:cxnLst/>
            <a:rect l="0" t="0" r="0" b="0"/>
            <a:pathLst>
              <a:path w="220410" h="230314">
                <a:moveTo>
                  <a:pt x="105496" y="214464"/>
                </a:moveTo>
                <a:lnTo>
                  <a:pt x="44079" y="214464"/>
                </a:lnTo>
                <a:cubicBezTo>
                  <a:pt x="29220" y="214464"/>
                  <a:pt x="17332" y="202577"/>
                  <a:pt x="17332" y="187718"/>
                </a:cubicBezTo>
                <a:lnTo>
                  <a:pt x="17332" y="34175"/>
                </a:lnTo>
                <a:cubicBezTo>
                  <a:pt x="17332" y="19316"/>
                  <a:pt x="29220" y="7429"/>
                  <a:pt x="44079" y="7429"/>
                </a:cubicBezTo>
                <a:lnTo>
                  <a:pt x="116393" y="7429"/>
                </a:lnTo>
                <a:cubicBezTo>
                  <a:pt x="133233" y="7429"/>
                  <a:pt x="146111" y="20307"/>
                  <a:pt x="146111" y="37147"/>
                </a:cubicBezTo>
                <a:lnTo>
                  <a:pt x="146111" y="88658"/>
                </a:lnTo>
                <a:moveTo>
                  <a:pt x="17333" y="169887"/>
                </a:moveTo>
                <a:lnTo>
                  <a:pt x="105496" y="169887"/>
                </a:lnTo>
                <a:moveTo>
                  <a:pt x="175833" y="170878"/>
                </a:moveTo>
                <a:cubicBezTo>
                  <a:pt x="159421" y="170878"/>
                  <a:pt x="146115" y="157573"/>
                  <a:pt x="146115" y="141160"/>
                </a:cubicBezTo>
                <a:cubicBezTo>
                  <a:pt x="146115" y="124747"/>
                  <a:pt x="159421" y="111442"/>
                  <a:pt x="175833" y="111442"/>
                </a:cubicBezTo>
                <a:cubicBezTo>
                  <a:pt x="192246" y="111442"/>
                  <a:pt x="205551" y="124747"/>
                  <a:pt x="205551" y="141160"/>
                </a:cubicBezTo>
                <a:cubicBezTo>
                  <a:pt x="205551" y="157573"/>
                  <a:pt x="192246" y="170878"/>
                  <a:pt x="175833" y="170878"/>
                </a:cubicBezTo>
                <a:close/>
                <a:moveTo>
                  <a:pt x="131256" y="230314"/>
                </a:moveTo>
                <a:cubicBezTo>
                  <a:pt x="131256" y="205549"/>
                  <a:pt x="151068" y="185737"/>
                  <a:pt x="175833" y="185737"/>
                </a:cubicBezTo>
                <a:cubicBezTo>
                  <a:pt x="200598" y="185737"/>
                  <a:pt x="220410" y="205549"/>
                  <a:pt x="220410" y="230314"/>
                </a:cubicBezTo>
                <a:moveTo>
                  <a:pt x="0" y="0"/>
                </a:moveTo>
                <a:moveTo>
                  <a:pt x="106487" y="111442"/>
                </a:moveTo>
                <a:lnTo>
                  <a:pt x="88241" y="56705"/>
                </a:lnTo>
                <a:cubicBezTo>
                  <a:pt x="87306" y="53899"/>
                  <a:pt x="84679" y="52006"/>
                  <a:pt x="81722" y="52006"/>
                </a:cubicBezTo>
                <a:lnTo>
                  <a:pt x="81722" y="52006"/>
                </a:lnTo>
                <a:cubicBezTo>
                  <a:pt x="78764" y="52006"/>
                  <a:pt x="76138" y="53899"/>
                  <a:pt x="75202" y="56705"/>
                </a:cubicBezTo>
                <a:lnTo>
                  <a:pt x="56957" y="111442"/>
                </a:lnTo>
                <a:moveTo>
                  <a:pt x="63561" y="91630"/>
                </a:moveTo>
                <a:lnTo>
                  <a:pt x="99883" y="91630"/>
                </a:lnTo>
              </a:path>
            </a:pathLst>
          </a:custGeom>
          <a:noFill/>
          <a:ln w="9906">
            <a:solidFill>
              <a:srgbClr val="3CC583"/>
            </a:solidFill>
          </a:ln>
        </p:spPr>
        <p:txBody>
          <a:bodyPr rtlCol="0" anchor="ctr"/>
          <a:lstStyle/>
          <a:p>
            <a:pPr algn="ctr"/>
            <a:endParaRPr sz="1050"/>
          </a:p>
        </p:txBody>
      </p:sp>
      <p:sp>
        <p:nvSpPr>
          <p:cNvPr id="94" name="Rounded Rectangle 34"/>
          <p:cNvSpPr/>
          <p:nvPr/>
        </p:nvSpPr>
        <p:spPr>
          <a:xfrm>
            <a:off x="6155560" y="3116491"/>
            <a:ext cx="326308" cy="341141"/>
          </a:xfrm>
          <a:custGeom>
            <a:avLst/>
            <a:gdLst/>
            <a:ahLst/>
            <a:cxnLst/>
            <a:rect l="0" t="0" r="0" b="0"/>
            <a:pathLst>
              <a:path w="217932" h="227838">
                <a:moveTo>
                  <a:pt x="49747" y="153543"/>
                </a:moveTo>
                <a:cubicBezTo>
                  <a:pt x="48509" y="121949"/>
                  <a:pt x="73122" y="95335"/>
                  <a:pt x="104716" y="94107"/>
                </a:cubicBezTo>
                <a:cubicBezTo>
                  <a:pt x="106202" y="94047"/>
                  <a:pt x="107688" y="94047"/>
                  <a:pt x="109183" y="94107"/>
                </a:cubicBezTo>
                <a:cubicBezTo>
                  <a:pt x="140773" y="92879"/>
                  <a:pt x="167380" y="117486"/>
                  <a:pt x="168619" y="149075"/>
                </a:cubicBezTo>
                <a:cubicBezTo>
                  <a:pt x="168669" y="150561"/>
                  <a:pt x="168669" y="152047"/>
                  <a:pt x="168619" y="153543"/>
                </a:cubicBezTo>
                <a:close/>
                <a:moveTo>
                  <a:pt x="69559" y="39624"/>
                </a:moveTo>
                <a:cubicBezTo>
                  <a:pt x="69559" y="17740"/>
                  <a:pt x="87300" y="0"/>
                  <a:pt x="109183" y="0"/>
                </a:cubicBezTo>
                <a:cubicBezTo>
                  <a:pt x="131067" y="0"/>
                  <a:pt x="148807" y="17740"/>
                  <a:pt x="148807" y="39624"/>
                </a:cubicBezTo>
                <a:cubicBezTo>
                  <a:pt x="148807" y="61507"/>
                  <a:pt x="131067" y="79248"/>
                  <a:pt x="109183" y="79248"/>
                </a:cubicBezTo>
                <a:cubicBezTo>
                  <a:pt x="87300" y="79248"/>
                  <a:pt x="69559" y="61507"/>
                  <a:pt x="69559" y="39624"/>
                </a:cubicBezTo>
                <a:moveTo>
                  <a:pt x="81556" y="12877"/>
                </a:moveTo>
                <a:cubicBezTo>
                  <a:pt x="89859" y="29316"/>
                  <a:pt x="106725" y="39665"/>
                  <a:pt x="125142" y="39624"/>
                </a:cubicBezTo>
                <a:cubicBezTo>
                  <a:pt x="132467" y="39695"/>
                  <a:pt x="139686" y="37877"/>
                  <a:pt x="146103" y="34344"/>
                </a:cubicBezTo>
                <a:moveTo>
                  <a:pt x="109183" y="113919"/>
                </a:moveTo>
                <a:lnTo>
                  <a:pt x="109183" y="128778"/>
                </a:lnTo>
                <a:moveTo>
                  <a:pt x="54483" y="173355"/>
                </a:moveTo>
                <a:lnTo>
                  <a:pt x="0" y="227838"/>
                </a:lnTo>
                <a:moveTo>
                  <a:pt x="14859" y="173355"/>
                </a:moveTo>
                <a:lnTo>
                  <a:pt x="54483" y="173355"/>
                </a:lnTo>
                <a:lnTo>
                  <a:pt x="54483" y="212979"/>
                </a:lnTo>
                <a:moveTo>
                  <a:pt x="217932" y="227838"/>
                </a:moveTo>
                <a:lnTo>
                  <a:pt x="163449" y="173355"/>
                </a:lnTo>
                <a:moveTo>
                  <a:pt x="163449" y="212979"/>
                </a:moveTo>
                <a:lnTo>
                  <a:pt x="163449" y="173355"/>
                </a:lnTo>
                <a:lnTo>
                  <a:pt x="203073" y="173355"/>
                </a:lnTo>
              </a:path>
            </a:pathLst>
          </a:custGeom>
          <a:noFill/>
          <a:ln w="9906">
            <a:solidFill>
              <a:srgbClr val="92BD39"/>
            </a:solidFill>
          </a:ln>
        </p:spPr>
        <p:txBody>
          <a:bodyPr rtlCol="0" anchor="ctr"/>
          <a:lstStyle/>
          <a:p>
            <a:pPr algn="ctr"/>
            <a:endParaRPr sz="1050"/>
          </a:p>
        </p:txBody>
      </p:sp>
      <p:sp>
        <p:nvSpPr>
          <p:cNvPr id="96" name="Rounded Rectangle 36"/>
          <p:cNvSpPr/>
          <p:nvPr/>
        </p:nvSpPr>
        <p:spPr>
          <a:xfrm>
            <a:off x="1904512" y="3779389"/>
            <a:ext cx="303426" cy="300061"/>
          </a:xfrm>
          <a:custGeom>
            <a:avLst/>
            <a:gdLst/>
            <a:ahLst/>
            <a:cxnLst/>
            <a:rect l="0" t="0" r="0" b="0"/>
            <a:pathLst>
              <a:path w="232897" h="230315">
                <a:moveTo>
                  <a:pt x="7429" y="88658"/>
                </a:moveTo>
                <a:lnTo>
                  <a:pt x="7429" y="56959"/>
                </a:lnTo>
                <a:cubicBezTo>
                  <a:pt x="7429" y="51015"/>
                  <a:pt x="11391" y="47053"/>
                  <a:pt x="17335" y="47053"/>
                </a:cubicBezTo>
                <a:lnTo>
                  <a:pt x="49034" y="47053"/>
                </a:lnTo>
                <a:moveTo>
                  <a:pt x="49034" y="184747"/>
                </a:moveTo>
                <a:lnTo>
                  <a:pt x="17335" y="184747"/>
                </a:lnTo>
                <a:cubicBezTo>
                  <a:pt x="11391" y="184747"/>
                  <a:pt x="7429" y="180785"/>
                  <a:pt x="7429" y="174841"/>
                </a:cubicBezTo>
                <a:lnTo>
                  <a:pt x="7429" y="143142"/>
                </a:lnTo>
                <a:moveTo>
                  <a:pt x="190690" y="143142"/>
                </a:moveTo>
                <a:lnTo>
                  <a:pt x="190690" y="174841"/>
                </a:lnTo>
                <a:cubicBezTo>
                  <a:pt x="190690" y="180785"/>
                  <a:pt x="186728" y="184747"/>
                  <a:pt x="180784" y="184747"/>
                </a:cubicBezTo>
                <a:lnTo>
                  <a:pt x="148094" y="184747"/>
                </a:lnTo>
                <a:moveTo>
                  <a:pt x="146113" y="143142"/>
                </a:moveTo>
                <a:cubicBezTo>
                  <a:pt x="137198" y="159982"/>
                  <a:pt x="120357" y="171870"/>
                  <a:pt x="99555" y="171870"/>
                </a:cubicBezTo>
                <a:cubicBezTo>
                  <a:pt x="70828" y="171870"/>
                  <a:pt x="48044" y="148095"/>
                  <a:pt x="48044" y="120358"/>
                </a:cubicBezTo>
                <a:cubicBezTo>
                  <a:pt x="48044" y="92621"/>
                  <a:pt x="71818" y="68847"/>
                  <a:pt x="99555" y="68847"/>
                </a:cubicBezTo>
                <a:lnTo>
                  <a:pt x="100530" y="68847"/>
                </a:lnTo>
                <a:moveTo>
                  <a:pt x="31204" y="230315"/>
                </a:moveTo>
                <a:cubicBezTo>
                  <a:pt x="49034" y="212484"/>
                  <a:pt x="72809" y="201588"/>
                  <a:pt x="99555" y="201588"/>
                </a:cubicBezTo>
                <a:cubicBezTo>
                  <a:pt x="126301" y="201588"/>
                  <a:pt x="150075" y="212484"/>
                  <a:pt x="167906" y="230315"/>
                </a:cubicBezTo>
                <a:moveTo>
                  <a:pt x="100545" y="171870"/>
                </a:moveTo>
                <a:lnTo>
                  <a:pt x="100545" y="68847"/>
                </a:lnTo>
                <a:moveTo>
                  <a:pt x="113423" y="119367"/>
                </a:moveTo>
                <a:lnTo>
                  <a:pt x="48044" y="119367"/>
                </a:lnTo>
                <a:moveTo>
                  <a:pt x="181385" y="44329"/>
                </a:moveTo>
                <a:lnTo>
                  <a:pt x="181385" y="60178"/>
                </a:lnTo>
                <a:moveTo>
                  <a:pt x="0" y="0"/>
                </a:moveTo>
                <a:moveTo>
                  <a:pt x="220020" y="106737"/>
                </a:moveTo>
                <a:lnTo>
                  <a:pt x="140772" y="106737"/>
                </a:lnTo>
                <a:cubicBezTo>
                  <a:pt x="132847" y="106737"/>
                  <a:pt x="127894" y="98812"/>
                  <a:pt x="131856" y="91878"/>
                </a:cubicBezTo>
                <a:lnTo>
                  <a:pt x="171480" y="12630"/>
                </a:lnTo>
                <a:cubicBezTo>
                  <a:pt x="175443" y="5695"/>
                  <a:pt x="185349" y="5695"/>
                  <a:pt x="189311" y="12630"/>
                </a:cubicBezTo>
                <a:lnTo>
                  <a:pt x="228935" y="91878"/>
                </a:lnTo>
                <a:cubicBezTo>
                  <a:pt x="232897" y="98812"/>
                  <a:pt x="227944" y="106737"/>
                  <a:pt x="220020" y="106737"/>
                </a:cubicBezTo>
                <a:close/>
                <a:moveTo>
                  <a:pt x="181386" y="81971"/>
                </a:moveTo>
                <a:lnTo>
                  <a:pt x="181386" y="81971"/>
                </a:lnTo>
              </a:path>
            </a:pathLst>
          </a:custGeom>
          <a:noFill/>
          <a:ln w="9906">
            <a:solidFill>
              <a:srgbClr val="E0CB15"/>
            </a:solidFill>
          </a:ln>
        </p:spPr>
        <p:txBody>
          <a:bodyPr rtlCol="0" anchor="ctr"/>
          <a:lstStyle/>
          <a:p>
            <a:pPr algn="ctr"/>
            <a:endParaRPr sz="1050"/>
          </a:p>
        </p:txBody>
      </p:sp>
      <p:sp>
        <p:nvSpPr>
          <p:cNvPr id="97" name="Rounded Rectangle 37"/>
          <p:cNvSpPr/>
          <p:nvPr/>
        </p:nvSpPr>
        <p:spPr>
          <a:xfrm>
            <a:off x="6180783" y="1912241"/>
            <a:ext cx="301085" cy="301085"/>
          </a:xfrm>
          <a:custGeom>
            <a:avLst/>
            <a:gdLst/>
            <a:ahLst/>
            <a:cxnLst/>
            <a:rect l="0" t="0" r="0" b="0"/>
            <a:pathLst>
              <a:path w="227838" h="227838">
                <a:moveTo>
                  <a:pt x="131640" y="0"/>
                </a:moveTo>
                <a:lnTo>
                  <a:pt x="217714" y="0"/>
                </a:lnTo>
                <a:cubicBezTo>
                  <a:pt x="217714" y="0"/>
                  <a:pt x="227838" y="0"/>
                  <a:pt x="227838" y="10123"/>
                </a:cubicBezTo>
                <a:lnTo>
                  <a:pt x="227838" y="91135"/>
                </a:lnTo>
                <a:cubicBezTo>
                  <a:pt x="227838" y="91135"/>
                  <a:pt x="227838" y="101259"/>
                  <a:pt x="217714" y="101259"/>
                </a:cubicBezTo>
                <a:lnTo>
                  <a:pt x="131640" y="101259"/>
                </a:lnTo>
                <a:cubicBezTo>
                  <a:pt x="131640" y="101259"/>
                  <a:pt x="121516" y="101259"/>
                  <a:pt x="121516" y="91135"/>
                </a:cubicBezTo>
                <a:lnTo>
                  <a:pt x="121516" y="10123"/>
                </a:lnTo>
                <a:cubicBezTo>
                  <a:pt x="121516" y="10123"/>
                  <a:pt x="121516" y="0"/>
                  <a:pt x="131640" y="0"/>
                </a:cubicBezTo>
                <a:moveTo>
                  <a:pt x="227838" y="34482"/>
                </a:moveTo>
                <a:lnTo>
                  <a:pt x="121516" y="34482"/>
                </a:lnTo>
                <a:moveTo>
                  <a:pt x="227838" y="67875"/>
                </a:moveTo>
                <a:lnTo>
                  <a:pt x="121516" y="67875"/>
                </a:lnTo>
                <a:moveTo>
                  <a:pt x="169600" y="101259"/>
                </a:moveTo>
                <a:lnTo>
                  <a:pt x="169600" y="34482"/>
                </a:lnTo>
                <a:moveTo>
                  <a:pt x="198110" y="101259"/>
                </a:moveTo>
                <a:lnTo>
                  <a:pt x="198110" y="34482"/>
                </a:lnTo>
                <a:moveTo>
                  <a:pt x="45567" y="62407"/>
                </a:moveTo>
                <a:lnTo>
                  <a:pt x="22783" y="84201"/>
                </a:lnTo>
                <a:lnTo>
                  <a:pt x="22783" y="62407"/>
                </a:lnTo>
                <a:cubicBezTo>
                  <a:pt x="23108" y="45955"/>
                  <a:pt x="36713" y="32883"/>
                  <a:pt x="53165" y="33214"/>
                </a:cubicBezTo>
                <a:lnTo>
                  <a:pt x="91135" y="33214"/>
                </a:lnTo>
                <a:moveTo>
                  <a:pt x="0" y="62407"/>
                </a:moveTo>
                <a:lnTo>
                  <a:pt x="22783" y="84250"/>
                </a:lnTo>
                <a:moveTo>
                  <a:pt x="68351" y="11342"/>
                </a:moveTo>
                <a:lnTo>
                  <a:pt x="91135" y="33214"/>
                </a:lnTo>
                <a:lnTo>
                  <a:pt x="68351" y="55087"/>
                </a:lnTo>
                <a:moveTo>
                  <a:pt x="10123" y="111383"/>
                </a:moveTo>
                <a:lnTo>
                  <a:pt x="65825" y="111383"/>
                </a:lnTo>
                <a:cubicBezTo>
                  <a:pt x="65825" y="111383"/>
                  <a:pt x="75949" y="111383"/>
                  <a:pt x="75949" y="121506"/>
                </a:cubicBezTo>
                <a:lnTo>
                  <a:pt x="75949" y="217714"/>
                </a:lnTo>
                <a:cubicBezTo>
                  <a:pt x="75949" y="217714"/>
                  <a:pt x="75949" y="227838"/>
                  <a:pt x="65825" y="227838"/>
                </a:cubicBezTo>
                <a:lnTo>
                  <a:pt x="10123" y="227838"/>
                </a:lnTo>
                <a:cubicBezTo>
                  <a:pt x="10123" y="227838"/>
                  <a:pt x="0" y="227838"/>
                  <a:pt x="0" y="217714"/>
                </a:cubicBezTo>
                <a:lnTo>
                  <a:pt x="0" y="121506"/>
                </a:lnTo>
                <a:cubicBezTo>
                  <a:pt x="0" y="121506"/>
                  <a:pt x="0" y="111383"/>
                  <a:pt x="10123" y="111383"/>
                </a:cubicBezTo>
                <a:moveTo>
                  <a:pt x="75949" y="197456"/>
                </a:moveTo>
                <a:lnTo>
                  <a:pt x="0" y="197456"/>
                </a:lnTo>
              </a:path>
            </a:pathLst>
          </a:custGeom>
          <a:noFill/>
          <a:ln w="9906">
            <a:solidFill>
              <a:srgbClr val="1EABDA"/>
            </a:solidFill>
          </a:ln>
        </p:spPr>
        <p:txBody>
          <a:bodyPr rtlCol="0" anchor="ctr"/>
          <a:lstStyle/>
          <a:p>
            <a:pPr algn="ctr"/>
            <a:endParaRPr sz="1050"/>
          </a:p>
        </p:txBody>
      </p:sp>
      <p:sp>
        <p:nvSpPr>
          <p:cNvPr id="98" name="Rounded Rectangle 35"/>
          <p:cNvSpPr/>
          <p:nvPr/>
        </p:nvSpPr>
        <p:spPr>
          <a:xfrm>
            <a:off x="1900812" y="1295196"/>
            <a:ext cx="260482" cy="304186"/>
          </a:xfrm>
          <a:custGeom>
            <a:avLst/>
            <a:gdLst/>
            <a:ahLst/>
            <a:cxnLst/>
            <a:rect l="0" t="0" r="0" b="0"/>
            <a:pathLst>
              <a:path w="225072" h="227838">
                <a:moveTo>
                  <a:pt x="27250" y="42100"/>
                </a:moveTo>
                <a:cubicBezTo>
                  <a:pt x="27250" y="18849"/>
                  <a:pt x="46099" y="0"/>
                  <a:pt x="69350" y="0"/>
                </a:cubicBezTo>
                <a:cubicBezTo>
                  <a:pt x="92602" y="0"/>
                  <a:pt x="111451" y="18849"/>
                  <a:pt x="111451" y="42100"/>
                </a:cubicBezTo>
                <a:cubicBezTo>
                  <a:pt x="111451" y="65351"/>
                  <a:pt x="92602" y="84201"/>
                  <a:pt x="69350" y="84201"/>
                </a:cubicBezTo>
                <a:cubicBezTo>
                  <a:pt x="46099" y="84201"/>
                  <a:pt x="27250" y="65351"/>
                  <a:pt x="27250" y="42100"/>
                </a:cubicBezTo>
                <a:moveTo>
                  <a:pt x="106200" y="178308"/>
                </a:moveTo>
                <a:lnTo>
                  <a:pt x="8" y="178367"/>
                </a:lnTo>
                <a:lnTo>
                  <a:pt x="8" y="168402"/>
                </a:lnTo>
                <a:cubicBezTo>
                  <a:pt x="0" y="141756"/>
                  <a:pt x="15260" y="117462"/>
                  <a:pt x="39268" y="105902"/>
                </a:cubicBezTo>
                <a:cubicBezTo>
                  <a:pt x="63276" y="94343"/>
                  <a:pt x="91785" y="97563"/>
                  <a:pt x="112610" y="114186"/>
                </a:cubicBezTo>
                <a:moveTo>
                  <a:pt x="81396" y="64389"/>
                </a:moveTo>
                <a:cubicBezTo>
                  <a:pt x="78425" y="60833"/>
                  <a:pt x="74034" y="58773"/>
                  <a:pt x="69401" y="58760"/>
                </a:cubicBezTo>
                <a:cubicBezTo>
                  <a:pt x="64768" y="58746"/>
                  <a:pt x="60365" y="60781"/>
                  <a:pt x="57374" y="64319"/>
                </a:cubicBezTo>
                <a:moveTo>
                  <a:pt x="69380" y="138703"/>
                </a:moveTo>
                <a:lnTo>
                  <a:pt x="69380" y="178367"/>
                </a:lnTo>
                <a:moveTo>
                  <a:pt x="69380" y="138703"/>
                </a:moveTo>
                <a:lnTo>
                  <a:pt x="37463" y="106796"/>
                </a:lnTo>
                <a:moveTo>
                  <a:pt x="69380" y="138703"/>
                </a:moveTo>
                <a:lnTo>
                  <a:pt x="101307" y="106796"/>
                </a:lnTo>
                <a:moveTo>
                  <a:pt x="135918" y="118872"/>
                </a:moveTo>
                <a:lnTo>
                  <a:pt x="215166" y="118872"/>
                </a:lnTo>
                <a:cubicBezTo>
                  <a:pt x="215166" y="118872"/>
                  <a:pt x="225072" y="118872"/>
                  <a:pt x="225072" y="128778"/>
                </a:cubicBezTo>
                <a:lnTo>
                  <a:pt x="225072" y="217932"/>
                </a:lnTo>
                <a:cubicBezTo>
                  <a:pt x="225072" y="217932"/>
                  <a:pt x="225072" y="227838"/>
                  <a:pt x="215166" y="227838"/>
                </a:cubicBezTo>
                <a:lnTo>
                  <a:pt x="135918" y="227838"/>
                </a:lnTo>
                <a:cubicBezTo>
                  <a:pt x="135918" y="227838"/>
                  <a:pt x="126012" y="227838"/>
                  <a:pt x="126012" y="217932"/>
                </a:cubicBezTo>
                <a:lnTo>
                  <a:pt x="126012" y="128778"/>
                </a:lnTo>
                <a:cubicBezTo>
                  <a:pt x="126012" y="128778"/>
                  <a:pt x="126012" y="118872"/>
                  <a:pt x="135918" y="118872"/>
                </a:cubicBezTo>
                <a:moveTo>
                  <a:pt x="150777" y="148590"/>
                </a:moveTo>
                <a:lnTo>
                  <a:pt x="200307" y="148590"/>
                </a:lnTo>
                <a:moveTo>
                  <a:pt x="200307" y="173355"/>
                </a:moveTo>
                <a:lnTo>
                  <a:pt x="150777" y="173355"/>
                </a:lnTo>
                <a:moveTo>
                  <a:pt x="170589" y="198120"/>
                </a:moveTo>
                <a:lnTo>
                  <a:pt x="150777" y="198120"/>
                </a:lnTo>
              </a:path>
            </a:pathLst>
          </a:custGeom>
          <a:noFill/>
          <a:ln w="9906">
            <a:solidFill>
              <a:srgbClr val="4E88E7"/>
            </a:solidFill>
          </a:ln>
        </p:spPr>
        <p:txBody>
          <a:bodyPr rtlCol="0" anchor="ctr"/>
          <a:lstStyle/>
          <a:p>
            <a:pPr algn="ctr"/>
            <a:endParaRPr sz="1050"/>
          </a:p>
        </p:txBody>
      </p:sp>
      <p:sp>
        <p:nvSpPr>
          <p:cNvPr id="40"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par>
                                <p:cTn id="11" presetID="53" presetClass="entr" presetSubtype="16"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500" fill="hold"/>
                                        <p:tgtEl>
                                          <p:spTgt spid="70"/>
                                        </p:tgtEl>
                                        <p:attrNameLst>
                                          <p:attrName>ppt_w</p:attrName>
                                        </p:attrNameLst>
                                      </p:cBhvr>
                                      <p:tavLst>
                                        <p:tav tm="0">
                                          <p:val>
                                            <p:fltVal val="0"/>
                                          </p:val>
                                        </p:tav>
                                        <p:tav tm="100000">
                                          <p:val>
                                            <p:strVal val="#ppt_w"/>
                                          </p:val>
                                        </p:tav>
                                      </p:tavLst>
                                    </p:anim>
                                    <p:anim calcmode="lin" valueType="num">
                                      <p:cBhvr>
                                        <p:cTn id="14" dur="500" fill="hold"/>
                                        <p:tgtEl>
                                          <p:spTgt spid="70"/>
                                        </p:tgtEl>
                                        <p:attrNameLst>
                                          <p:attrName>ppt_h</p:attrName>
                                        </p:attrNameLst>
                                      </p:cBhvr>
                                      <p:tavLst>
                                        <p:tav tm="0">
                                          <p:val>
                                            <p:fltVal val="0"/>
                                          </p:val>
                                        </p:tav>
                                        <p:tav tm="100000">
                                          <p:val>
                                            <p:strVal val="#ppt_h"/>
                                          </p:val>
                                        </p:tav>
                                      </p:tavLst>
                                    </p:anim>
                                    <p:animEffect transition="in" filter="fade">
                                      <p:cBhvr>
                                        <p:cTn id="15" dur="500"/>
                                        <p:tgtEl>
                                          <p:spTgt spid="7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anim calcmode="lin" valueType="num">
                                      <p:cBhvr>
                                        <p:cTn id="23" dur="500" fill="hold"/>
                                        <p:tgtEl>
                                          <p:spTgt spid="98"/>
                                        </p:tgtEl>
                                        <p:attrNameLst>
                                          <p:attrName>ppt_w</p:attrName>
                                        </p:attrNameLst>
                                      </p:cBhvr>
                                      <p:tavLst>
                                        <p:tav tm="0">
                                          <p:val>
                                            <p:fltVal val="0"/>
                                          </p:val>
                                        </p:tav>
                                        <p:tav tm="100000">
                                          <p:val>
                                            <p:strVal val="#ppt_w"/>
                                          </p:val>
                                        </p:tav>
                                      </p:tavLst>
                                    </p:anim>
                                    <p:anim calcmode="lin" valueType="num">
                                      <p:cBhvr>
                                        <p:cTn id="24" dur="500" fill="hold"/>
                                        <p:tgtEl>
                                          <p:spTgt spid="98"/>
                                        </p:tgtEl>
                                        <p:attrNameLst>
                                          <p:attrName>ppt_h</p:attrName>
                                        </p:attrNameLst>
                                      </p:cBhvr>
                                      <p:tavLst>
                                        <p:tav tm="0">
                                          <p:val>
                                            <p:fltVal val="0"/>
                                          </p:val>
                                        </p:tav>
                                        <p:tav tm="100000">
                                          <p:val>
                                            <p:strVal val="#ppt_h"/>
                                          </p:val>
                                        </p:tav>
                                      </p:tavLst>
                                    </p:anim>
                                    <p:animEffect transition="in" filter="fade">
                                      <p:cBhvr>
                                        <p:cTn id="25" dur="500"/>
                                        <p:tgtEl>
                                          <p:spTgt spid="9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p:cTn id="28" dur="500" fill="hold"/>
                                        <p:tgtEl>
                                          <p:spTgt spid="81"/>
                                        </p:tgtEl>
                                        <p:attrNameLst>
                                          <p:attrName>ppt_w</p:attrName>
                                        </p:attrNameLst>
                                      </p:cBhvr>
                                      <p:tavLst>
                                        <p:tav tm="0">
                                          <p:val>
                                            <p:fltVal val="0"/>
                                          </p:val>
                                        </p:tav>
                                        <p:tav tm="100000">
                                          <p:val>
                                            <p:strVal val="#ppt_w"/>
                                          </p:val>
                                        </p:tav>
                                      </p:tavLst>
                                    </p:anim>
                                    <p:anim calcmode="lin" valueType="num">
                                      <p:cBhvr>
                                        <p:cTn id="29" dur="500" fill="hold"/>
                                        <p:tgtEl>
                                          <p:spTgt spid="81"/>
                                        </p:tgtEl>
                                        <p:attrNameLst>
                                          <p:attrName>ppt_h</p:attrName>
                                        </p:attrNameLst>
                                      </p:cBhvr>
                                      <p:tavLst>
                                        <p:tav tm="0">
                                          <p:val>
                                            <p:fltVal val="0"/>
                                          </p:val>
                                        </p:tav>
                                        <p:tav tm="100000">
                                          <p:val>
                                            <p:strVal val="#ppt_h"/>
                                          </p:val>
                                        </p:tav>
                                      </p:tavLst>
                                    </p:anim>
                                    <p:animEffect transition="in" filter="fade">
                                      <p:cBhvr>
                                        <p:cTn id="30" dur="500"/>
                                        <p:tgtEl>
                                          <p:spTgt spid="81"/>
                                        </p:tgtEl>
                                      </p:cBhvr>
                                    </p:animEffect>
                                  </p:childTnLst>
                                </p:cTn>
                              </p:par>
                              <p:par>
                                <p:cTn id="31" presetID="53" presetClass="entr" presetSubtype="16"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 calcmode="lin" valueType="num">
                                      <p:cBhvr>
                                        <p:cTn id="33" dur="500" fill="hold"/>
                                        <p:tgtEl>
                                          <p:spTgt spid="61"/>
                                        </p:tgtEl>
                                        <p:attrNameLst>
                                          <p:attrName>ppt_w</p:attrName>
                                        </p:attrNameLst>
                                      </p:cBhvr>
                                      <p:tavLst>
                                        <p:tav tm="0">
                                          <p:val>
                                            <p:fltVal val="0"/>
                                          </p:val>
                                        </p:tav>
                                        <p:tav tm="100000">
                                          <p:val>
                                            <p:strVal val="#ppt_w"/>
                                          </p:val>
                                        </p:tav>
                                      </p:tavLst>
                                    </p:anim>
                                    <p:anim calcmode="lin" valueType="num">
                                      <p:cBhvr>
                                        <p:cTn id="34" dur="500" fill="hold"/>
                                        <p:tgtEl>
                                          <p:spTgt spid="61"/>
                                        </p:tgtEl>
                                        <p:attrNameLst>
                                          <p:attrName>ppt_h</p:attrName>
                                        </p:attrNameLst>
                                      </p:cBhvr>
                                      <p:tavLst>
                                        <p:tav tm="0">
                                          <p:val>
                                            <p:fltVal val="0"/>
                                          </p:val>
                                        </p:tav>
                                        <p:tav tm="100000">
                                          <p:val>
                                            <p:strVal val="#ppt_h"/>
                                          </p:val>
                                        </p:tav>
                                      </p:tavLst>
                                    </p:anim>
                                    <p:animEffect transition="in" filter="fade">
                                      <p:cBhvr>
                                        <p:cTn id="35" dur="500"/>
                                        <p:tgtEl>
                                          <p:spTgt spid="6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 calcmode="lin" valueType="num">
                                      <p:cBhvr>
                                        <p:cTn id="38" dur="500" fill="hold"/>
                                        <p:tgtEl>
                                          <p:spTgt spid="80"/>
                                        </p:tgtEl>
                                        <p:attrNameLst>
                                          <p:attrName>ppt_w</p:attrName>
                                        </p:attrNameLst>
                                      </p:cBhvr>
                                      <p:tavLst>
                                        <p:tav tm="0">
                                          <p:val>
                                            <p:fltVal val="0"/>
                                          </p:val>
                                        </p:tav>
                                        <p:tav tm="100000">
                                          <p:val>
                                            <p:strVal val="#ppt_w"/>
                                          </p:val>
                                        </p:tav>
                                      </p:tavLst>
                                    </p:anim>
                                    <p:anim calcmode="lin" valueType="num">
                                      <p:cBhvr>
                                        <p:cTn id="39" dur="500" fill="hold"/>
                                        <p:tgtEl>
                                          <p:spTgt spid="80"/>
                                        </p:tgtEl>
                                        <p:attrNameLst>
                                          <p:attrName>ppt_h</p:attrName>
                                        </p:attrNameLst>
                                      </p:cBhvr>
                                      <p:tavLst>
                                        <p:tav tm="0">
                                          <p:val>
                                            <p:fltVal val="0"/>
                                          </p:val>
                                        </p:tav>
                                        <p:tav tm="100000">
                                          <p:val>
                                            <p:strVal val="#ppt_h"/>
                                          </p:val>
                                        </p:tav>
                                      </p:tavLst>
                                    </p:anim>
                                    <p:animEffect transition="in" filter="fade">
                                      <p:cBhvr>
                                        <p:cTn id="40" dur="500"/>
                                        <p:tgtEl>
                                          <p:spTgt spid="8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anim calcmode="lin" valueType="num">
                                      <p:cBhvr>
                                        <p:cTn id="43" dur="500" fill="hold"/>
                                        <p:tgtEl>
                                          <p:spTgt spid="97"/>
                                        </p:tgtEl>
                                        <p:attrNameLst>
                                          <p:attrName>ppt_w</p:attrName>
                                        </p:attrNameLst>
                                      </p:cBhvr>
                                      <p:tavLst>
                                        <p:tav tm="0">
                                          <p:val>
                                            <p:fltVal val="0"/>
                                          </p:val>
                                        </p:tav>
                                        <p:tav tm="100000">
                                          <p:val>
                                            <p:strVal val="#ppt_w"/>
                                          </p:val>
                                        </p:tav>
                                      </p:tavLst>
                                    </p:anim>
                                    <p:anim calcmode="lin" valueType="num">
                                      <p:cBhvr>
                                        <p:cTn id="44" dur="500" fill="hold"/>
                                        <p:tgtEl>
                                          <p:spTgt spid="97"/>
                                        </p:tgtEl>
                                        <p:attrNameLst>
                                          <p:attrName>ppt_h</p:attrName>
                                        </p:attrNameLst>
                                      </p:cBhvr>
                                      <p:tavLst>
                                        <p:tav tm="0">
                                          <p:val>
                                            <p:fltVal val="0"/>
                                          </p:val>
                                        </p:tav>
                                        <p:tav tm="100000">
                                          <p:val>
                                            <p:strVal val="#ppt_h"/>
                                          </p:val>
                                        </p:tav>
                                      </p:tavLst>
                                    </p:anim>
                                    <p:animEffect transition="in" filter="fade">
                                      <p:cBhvr>
                                        <p:cTn id="45" dur="500"/>
                                        <p:tgtEl>
                                          <p:spTgt spid="9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 calcmode="lin" valueType="num">
                                      <p:cBhvr>
                                        <p:cTn id="48" dur="500" fill="hold"/>
                                        <p:tgtEl>
                                          <p:spTgt spid="79"/>
                                        </p:tgtEl>
                                        <p:attrNameLst>
                                          <p:attrName>ppt_w</p:attrName>
                                        </p:attrNameLst>
                                      </p:cBhvr>
                                      <p:tavLst>
                                        <p:tav tm="0">
                                          <p:val>
                                            <p:fltVal val="0"/>
                                          </p:val>
                                        </p:tav>
                                        <p:tav tm="100000">
                                          <p:val>
                                            <p:strVal val="#ppt_w"/>
                                          </p:val>
                                        </p:tav>
                                      </p:tavLst>
                                    </p:anim>
                                    <p:anim calcmode="lin" valueType="num">
                                      <p:cBhvr>
                                        <p:cTn id="49" dur="500" fill="hold"/>
                                        <p:tgtEl>
                                          <p:spTgt spid="79"/>
                                        </p:tgtEl>
                                        <p:attrNameLst>
                                          <p:attrName>ppt_h</p:attrName>
                                        </p:attrNameLst>
                                      </p:cBhvr>
                                      <p:tavLst>
                                        <p:tav tm="0">
                                          <p:val>
                                            <p:fltVal val="0"/>
                                          </p:val>
                                        </p:tav>
                                        <p:tav tm="100000">
                                          <p:val>
                                            <p:strVal val="#ppt_h"/>
                                          </p:val>
                                        </p:tav>
                                      </p:tavLst>
                                    </p:anim>
                                    <p:animEffect transition="in" filter="fade">
                                      <p:cBhvr>
                                        <p:cTn id="50" dur="500"/>
                                        <p:tgtEl>
                                          <p:spTgt spid="7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animEffect transition="in" filter="fade">
                                      <p:cBhvr>
                                        <p:cTn id="55" dur="500"/>
                                        <p:tgtEl>
                                          <p:spTgt spid="8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p:cTn id="58" dur="500" fill="hold"/>
                                        <p:tgtEl>
                                          <p:spTgt spid="93"/>
                                        </p:tgtEl>
                                        <p:attrNameLst>
                                          <p:attrName>ppt_w</p:attrName>
                                        </p:attrNameLst>
                                      </p:cBhvr>
                                      <p:tavLst>
                                        <p:tav tm="0">
                                          <p:val>
                                            <p:fltVal val="0"/>
                                          </p:val>
                                        </p:tav>
                                        <p:tav tm="100000">
                                          <p:val>
                                            <p:strVal val="#ppt_w"/>
                                          </p:val>
                                        </p:tav>
                                      </p:tavLst>
                                    </p:anim>
                                    <p:anim calcmode="lin" valueType="num">
                                      <p:cBhvr>
                                        <p:cTn id="59" dur="500" fill="hold"/>
                                        <p:tgtEl>
                                          <p:spTgt spid="93"/>
                                        </p:tgtEl>
                                        <p:attrNameLst>
                                          <p:attrName>ppt_h</p:attrName>
                                        </p:attrNameLst>
                                      </p:cBhvr>
                                      <p:tavLst>
                                        <p:tav tm="0">
                                          <p:val>
                                            <p:fltVal val="0"/>
                                          </p:val>
                                        </p:tav>
                                        <p:tav tm="100000">
                                          <p:val>
                                            <p:strVal val="#ppt_h"/>
                                          </p:val>
                                        </p:tav>
                                      </p:tavLst>
                                    </p:anim>
                                    <p:animEffect transition="in" filter="fade">
                                      <p:cBhvr>
                                        <p:cTn id="60" dur="500"/>
                                        <p:tgtEl>
                                          <p:spTgt spid="93"/>
                                        </p:tgtEl>
                                      </p:cBhvr>
                                    </p:animEffect>
                                  </p:childTnLst>
                                </p:cTn>
                              </p:par>
                              <p:par>
                                <p:cTn id="61" presetID="53" presetClass="entr" presetSubtype="16"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anim calcmode="lin" valueType="num">
                                      <p:cBhvr>
                                        <p:cTn id="73" dur="500" fill="hold"/>
                                        <p:tgtEl>
                                          <p:spTgt spid="94"/>
                                        </p:tgtEl>
                                        <p:attrNameLst>
                                          <p:attrName>ppt_w</p:attrName>
                                        </p:attrNameLst>
                                      </p:cBhvr>
                                      <p:tavLst>
                                        <p:tav tm="0">
                                          <p:val>
                                            <p:fltVal val="0"/>
                                          </p:val>
                                        </p:tav>
                                        <p:tav tm="100000">
                                          <p:val>
                                            <p:strVal val="#ppt_w"/>
                                          </p:val>
                                        </p:tav>
                                      </p:tavLst>
                                    </p:anim>
                                    <p:anim calcmode="lin" valueType="num">
                                      <p:cBhvr>
                                        <p:cTn id="74" dur="500" fill="hold"/>
                                        <p:tgtEl>
                                          <p:spTgt spid="94"/>
                                        </p:tgtEl>
                                        <p:attrNameLst>
                                          <p:attrName>ppt_h</p:attrName>
                                        </p:attrNameLst>
                                      </p:cBhvr>
                                      <p:tavLst>
                                        <p:tav tm="0">
                                          <p:val>
                                            <p:fltVal val="0"/>
                                          </p:val>
                                        </p:tav>
                                        <p:tav tm="100000">
                                          <p:val>
                                            <p:strVal val="#ppt_h"/>
                                          </p:val>
                                        </p:tav>
                                      </p:tavLst>
                                    </p:anim>
                                    <p:animEffect transition="in" filter="fade">
                                      <p:cBhvr>
                                        <p:cTn id="75" dur="500"/>
                                        <p:tgtEl>
                                          <p:spTgt spid="9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p:cTn id="83" dur="500" fill="hold"/>
                                        <p:tgtEl>
                                          <p:spTgt spid="64"/>
                                        </p:tgtEl>
                                        <p:attrNameLst>
                                          <p:attrName>ppt_w</p:attrName>
                                        </p:attrNameLst>
                                      </p:cBhvr>
                                      <p:tavLst>
                                        <p:tav tm="0">
                                          <p:val>
                                            <p:fltVal val="0"/>
                                          </p:val>
                                        </p:tav>
                                        <p:tav tm="100000">
                                          <p:val>
                                            <p:strVal val="#ppt_w"/>
                                          </p:val>
                                        </p:tav>
                                      </p:tavLst>
                                    </p:anim>
                                    <p:anim calcmode="lin" valueType="num">
                                      <p:cBhvr>
                                        <p:cTn id="84" dur="500" fill="hold"/>
                                        <p:tgtEl>
                                          <p:spTgt spid="64"/>
                                        </p:tgtEl>
                                        <p:attrNameLst>
                                          <p:attrName>ppt_h</p:attrName>
                                        </p:attrNameLst>
                                      </p:cBhvr>
                                      <p:tavLst>
                                        <p:tav tm="0">
                                          <p:val>
                                            <p:fltVal val="0"/>
                                          </p:val>
                                        </p:tav>
                                        <p:tav tm="100000">
                                          <p:val>
                                            <p:strVal val="#ppt_h"/>
                                          </p:val>
                                        </p:tav>
                                      </p:tavLst>
                                    </p:anim>
                                    <p:animEffect transition="in" filter="fade">
                                      <p:cBhvr>
                                        <p:cTn id="85" dur="500"/>
                                        <p:tgtEl>
                                          <p:spTgt spid="6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85"/>
                                        </p:tgtEl>
                                        <p:attrNameLst>
                                          <p:attrName>style.visibility</p:attrName>
                                        </p:attrNameLst>
                                      </p:cBhvr>
                                      <p:to>
                                        <p:strVal val="visible"/>
                                      </p:to>
                                    </p:set>
                                    <p:anim calcmode="lin" valueType="num">
                                      <p:cBhvr>
                                        <p:cTn id="88" dur="500" fill="hold"/>
                                        <p:tgtEl>
                                          <p:spTgt spid="85"/>
                                        </p:tgtEl>
                                        <p:attrNameLst>
                                          <p:attrName>ppt_w</p:attrName>
                                        </p:attrNameLst>
                                      </p:cBhvr>
                                      <p:tavLst>
                                        <p:tav tm="0">
                                          <p:val>
                                            <p:fltVal val="0"/>
                                          </p:val>
                                        </p:tav>
                                        <p:tav tm="100000">
                                          <p:val>
                                            <p:strVal val="#ppt_w"/>
                                          </p:val>
                                        </p:tav>
                                      </p:tavLst>
                                    </p:anim>
                                    <p:anim calcmode="lin" valueType="num">
                                      <p:cBhvr>
                                        <p:cTn id="89" dur="500" fill="hold"/>
                                        <p:tgtEl>
                                          <p:spTgt spid="85"/>
                                        </p:tgtEl>
                                        <p:attrNameLst>
                                          <p:attrName>ppt_h</p:attrName>
                                        </p:attrNameLst>
                                      </p:cBhvr>
                                      <p:tavLst>
                                        <p:tav tm="0">
                                          <p:val>
                                            <p:fltVal val="0"/>
                                          </p:val>
                                        </p:tav>
                                        <p:tav tm="100000">
                                          <p:val>
                                            <p:strVal val="#ppt_h"/>
                                          </p:val>
                                        </p:tav>
                                      </p:tavLst>
                                    </p:anim>
                                    <p:animEffect transition="in" filter="fade">
                                      <p:cBhvr>
                                        <p:cTn id="90" dur="500"/>
                                        <p:tgtEl>
                                          <p:spTgt spid="8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anim calcmode="lin" valueType="num">
                                      <p:cBhvr>
                                        <p:cTn id="93" dur="500" fill="hold"/>
                                        <p:tgtEl>
                                          <p:spTgt spid="87"/>
                                        </p:tgtEl>
                                        <p:attrNameLst>
                                          <p:attrName>ppt_w</p:attrName>
                                        </p:attrNameLst>
                                      </p:cBhvr>
                                      <p:tavLst>
                                        <p:tav tm="0">
                                          <p:val>
                                            <p:fltVal val="0"/>
                                          </p:val>
                                        </p:tav>
                                        <p:tav tm="100000">
                                          <p:val>
                                            <p:strVal val="#ppt_w"/>
                                          </p:val>
                                        </p:tav>
                                      </p:tavLst>
                                    </p:anim>
                                    <p:anim calcmode="lin" valueType="num">
                                      <p:cBhvr>
                                        <p:cTn id="94" dur="500" fill="hold"/>
                                        <p:tgtEl>
                                          <p:spTgt spid="87"/>
                                        </p:tgtEl>
                                        <p:attrNameLst>
                                          <p:attrName>ppt_h</p:attrName>
                                        </p:attrNameLst>
                                      </p:cBhvr>
                                      <p:tavLst>
                                        <p:tav tm="0">
                                          <p:val>
                                            <p:fltVal val="0"/>
                                          </p:val>
                                        </p:tav>
                                        <p:tav tm="100000">
                                          <p:val>
                                            <p:strVal val="#ppt_h"/>
                                          </p:val>
                                        </p:tav>
                                      </p:tavLst>
                                    </p:anim>
                                    <p:animEffect transition="in" filter="fade">
                                      <p:cBhvr>
                                        <p:cTn id="95" dur="500"/>
                                        <p:tgtEl>
                                          <p:spTgt spid="87"/>
                                        </p:tgtEl>
                                      </p:cBhvr>
                                    </p:animEffect>
                                  </p:childTnLst>
                                </p:cTn>
                              </p:par>
                              <p:par>
                                <p:cTn id="96" presetID="53" presetClass="entr" presetSubtype="16" fill="hold" nodeType="withEffect">
                                  <p:stCondLst>
                                    <p:cond delay="0"/>
                                  </p:stCondLst>
                                  <p:childTnLst>
                                    <p:set>
                                      <p:cBhvr>
                                        <p:cTn id="97" dur="1" fill="hold">
                                          <p:stCondLst>
                                            <p:cond delay="0"/>
                                          </p:stCondLst>
                                        </p:cTn>
                                        <p:tgtEl>
                                          <p:spTgt spid="76"/>
                                        </p:tgtEl>
                                        <p:attrNameLst>
                                          <p:attrName>style.visibility</p:attrName>
                                        </p:attrNameLst>
                                      </p:cBhvr>
                                      <p:to>
                                        <p:strVal val="visible"/>
                                      </p:to>
                                    </p:set>
                                    <p:anim calcmode="lin" valueType="num">
                                      <p:cBhvr>
                                        <p:cTn id="98" dur="500" fill="hold"/>
                                        <p:tgtEl>
                                          <p:spTgt spid="76"/>
                                        </p:tgtEl>
                                        <p:attrNameLst>
                                          <p:attrName>ppt_w</p:attrName>
                                        </p:attrNameLst>
                                      </p:cBhvr>
                                      <p:tavLst>
                                        <p:tav tm="0">
                                          <p:val>
                                            <p:fltVal val="0"/>
                                          </p:val>
                                        </p:tav>
                                        <p:tav tm="100000">
                                          <p:val>
                                            <p:strVal val="#ppt_w"/>
                                          </p:val>
                                        </p:tav>
                                      </p:tavLst>
                                    </p:anim>
                                    <p:anim calcmode="lin" valueType="num">
                                      <p:cBhvr>
                                        <p:cTn id="99" dur="500" fill="hold"/>
                                        <p:tgtEl>
                                          <p:spTgt spid="76"/>
                                        </p:tgtEl>
                                        <p:attrNameLst>
                                          <p:attrName>ppt_h</p:attrName>
                                        </p:attrNameLst>
                                      </p:cBhvr>
                                      <p:tavLst>
                                        <p:tav tm="0">
                                          <p:val>
                                            <p:fltVal val="0"/>
                                          </p:val>
                                        </p:tav>
                                        <p:tav tm="100000">
                                          <p:val>
                                            <p:strVal val="#ppt_h"/>
                                          </p:val>
                                        </p:tav>
                                      </p:tavLst>
                                    </p:anim>
                                    <p:animEffect transition="in" filter="fade">
                                      <p:cBhvr>
                                        <p:cTn id="100" dur="500"/>
                                        <p:tgtEl>
                                          <p:spTgt spid="76"/>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anim calcmode="lin" valueType="num">
                                      <p:cBhvr>
                                        <p:cTn id="108" dur="500" fill="hold"/>
                                        <p:tgtEl>
                                          <p:spTgt spid="88"/>
                                        </p:tgtEl>
                                        <p:attrNameLst>
                                          <p:attrName>ppt_w</p:attrName>
                                        </p:attrNameLst>
                                      </p:cBhvr>
                                      <p:tavLst>
                                        <p:tav tm="0">
                                          <p:val>
                                            <p:fltVal val="0"/>
                                          </p:val>
                                        </p:tav>
                                        <p:tav tm="100000">
                                          <p:val>
                                            <p:strVal val="#ppt_w"/>
                                          </p:val>
                                        </p:tav>
                                      </p:tavLst>
                                    </p:anim>
                                    <p:anim calcmode="lin" valueType="num">
                                      <p:cBhvr>
                                        <p:cTn id="109" dur="500" fill="hold"/>
                                        <p:tgtEl>
                                          <p:spTgt spid="88"/>
                                        </p:tgtEl>
                                        <p:attrNameLst>
                                          <p:attrName>ppt_h</p:attrName>
                                        </p:attrNameLst>
                                      </p:cBhvr>
                                      <p:tavLst>
                                        <p:tav tm="0">
                                          <p:val>
                                            <p:fltVal val="0"/>
                                          </p:val>
                                        </p:tav>
                                        <p:tav tm="100000">
                                          <p:val>
                                            <p:strVal val="#ppt_h"/>
                                          </p:val>
                                        </p:tav>
                                      </p:tavLst>
                                    </p:anim>
                                    <p:animEffect transition="in" filter="fade">
                                      <p:cBhvr>
                                        <p:cTn id="110" dur="500"/>
                                        <p:tgtEl>
                                          <p:spTgt spid="88"/>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p:cTn id="113" dur="500" fill="hold"/>
                                        <p:tgtEl>
                                          <p:spTgt spid="92"/>
                                        </p:tgtEl>
                                        <p:attrNameLst>
                                          <p:attrName>ppt_w</p:attrName>
                                        </p:attrNameLst>
                                      </p:cBhvr>
                                      <p:tavLst>
                                        <p:tav tm="0">
                                          <p:val>
                                            <p:fltVal val="0"/>
                                          </p:val>
                                        </p:tav>
                                        <p:tav tm="100000">
                                          <p:val>
                                            <p:strVal val="#ppt_w"/>
                                          </p:val>
                                        </p:tav>
                                      </p:tavLst>
                                    </p:anim>
                                    <p:anim calcmode="lin" valueType="num">
                                      <p:cBhvr>
                                        <p:cTn id="114" dur="500" fill="hold"/>
                                        <p:tgtEl>
                                          <p:spTgt spid="92"/>
                                        </p:tgtEl>
                                        <p:attrNameLst>
                                          <p:attrName>ppt_h</p:attrName>
                                        </p:attrNameLst>
                                      </p:cBhvr>
                                      <p:tavLst>
                                        <p:tav tm="0">
                                          <p:val>
                                            <p:fltVal val="0"/>
                                          </p:val>
                                        </p:tav>
                                        <p:tav tm="100000">
                                          <p:val>
                                            <p:strVal val="#ppt_h"/>
                                          </p:val>
                                        </p:tav>
                                      </p:tavLst>
                                    </p:anim>
                                    <p:animEffect transition="in" filter="fade">
                                      <p:cBhvr>
                                        <p:cTn id="115" dur="500"/>
                                        <p:tgtEl>
                                          <p:spTgt spid="92"/>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1"/>
                                        </p:tgtEl>
                                        <p:attrNameLst>
                                          <p:attrName>style.visibility</p:attrName>
                                        </p:attrNameLst>
                                      </p:cBhvr>
                                      <p:to>
                                        <p:strVal val="visible"/>
                                      </p:to>
                                    </p:set>
                                    <p:anim calcmode="lin" valueType="num">
                                      <p:cBhvr>
                                        <p:cTn id="118" dur="500" fill="hold"/>
                                        <p:tgtEl>
                                          <p:spTgt spid="91"/>
                                        </p:tgtEl>
                                        <p:attrNameLst>
                                          <p:attrName>ppt_w</p:attrName>
                                        </p:attrNameLst>
                                      </p:cBhvr>
                                      <p:tavLst>
                                        <p:tav tm="0">
                                          <p:val>
                                            <p:fltVal val="0"/>
                                          </p:val>
                                        </p:tav>
                                        <p:tav tm="100000">
                                          <p:val>
                                            <p:strVal val="#ppt_w"/>
                                          </p:val>
                                        </p:tav>
                                      </p:tavLst>
                                    </p:anim>
                                    <p:anim calcmode="lin" valueType="num">
                                      <p:cBhvr>
                                        <p:cTn id="119" dur="500" fill="hold"/>
                                        <p:tgtEl>
                                          <p:spTgt spid="91"/>
                                        </p:tgtEl>
                                        <p:attrNameLst>
                                          <p:attrName>ppt_h</p:attrName>
                                        </p:attrNameLst>
                                      </p:cBhvr>
                                      <p:tavLst>
                                        <p:tav tm="0">
                                          <p:val>
                                            <p:fltVal val="0"/>
                                          </p:val>
                                        </p:tav>
                                        <p:tav tm="100000">
                                          <p:val>
                                            <p:strVal val="#ppt_h"/>
                                          </p:val>
                                        </p:tav>
                                      </p:tavLst>
                                    </p:anim>
                                    <p:animEffect transition="in" filter="fade">
                                      <p:cBhvr>
                                        <p:cTn id="120" dur="500"/>
                                        <p:tgtEl>
                                          <p:spTgt spid="91"/>
                                        </p:tgtEl>
                                      </p:cBhvr>
                                    </p:animEffect>
                                  </p:childTnLst>
                                </p:cTn>
                              </p:par>
                              <p:par>
                                <p:cTn id="121" presetID="53" presetClass="entr" presetSubtype="16"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anim calcmode="lin" valueType="num">
                                      <p:cBhvr>
                                        <p:cTn id="123" dur="500" fill="hold"/>
                                        <p:tgtEl>
                                          <p:spTgt spid="67"/>
                                        </p:tgtEl>
                                        <p:attrNameLst>
                                          <p:attrName>ppt_w</p:attrName>
                                        </p:attrNameLst>
                                      </p:cBhvr>
                                      <p:tavLst>
                                        <p:tav tm="0">
                                          <p:val>
                                            <p:fltVal val="0"/>
                                          </p:val>
                                        </p:tav>
                                        <p:tav tm="100000">
                                          <p:val>
                                            <p:strVal val="#ppt_w"/>
                                          </p:val>
                                        </p:tav>
                                      </p:tavLst>
                                    </p:anim>
                                    <p:anim calcmode="lin" valueType="num">
                                      <p:cBhvr>
                                        <p:cTn id="124" dur="500" fill="hold"/>
                                        <p:tgtEl>
                                          <p:spTgt spid="67"/>
                                        </p:tgtEl>
                                        <p:attrNameLst>
                                          <p:attrName>ppt_h</p:attrName>
                                        </p:attrNameLst>
                                      </p:cBhvr>
                                      <p:tavLst>
                                        <p:tav tm="0">
                                          <p:val>
                                            <p:fltVal val="0"/>
                                          </p:val>
                                        </p:tav>
                                        <p:tav tm="100000">
                                          <p:val>
                                            <p:strVal val="#ppt_h"/>
                                          </p:val>
                                        </p:tav>
                                      </p:tavLst>
                                    </p:anim>
                                    <p:animEffect transition="in" filter="fade">
                                      <p:cBhvr>
                                        <p:cTn id="125" dur="500"/>
                                        <p:tgtEl>
                                          <p:spTgt spid="67"/>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anim calcmode="lin" valueType="num">
                                      <p:cBhvr>
                                        <p:cTn id="128" dur="500" fill="hold"/>
                                        <p:tgtEl>
                                          <p:spTgt spid="90"/>
                                        </p:tgtEl>
                                        <p:attrNameLst>
                                          <p:attrName>ppt_w</p:attrName>
                                        </p:attrNameLst>
                                      </p:cBhvr>
                                      <p:tavLst>
                                        <p:tav tm="0">
                                          <p:val>
                                            <p:fltVal val="0"/>
                                          </p:val>
                                        </p:tav>
                                        <p:tav tm="100000">
                                          <p:val>
                                            <p:strVal val="#ppt_w"/>
                                          </p:val>
                                        </p:tav>
                                      </p:tavLst>
                                    </p:anim>
                                    <p:anim calcmode="lin" valueType="num">
                                      <p:cBhvr>
                                        <p:cTn id="129" dur="500" fill="hold"/>
                                        <p:tgtEl>
                                          <p:spTgt spid="90"/>
                                        </p:tgtEl>
                                        <p:attrNameLst>
                                          <p:attrName>ppt_h</p:attrName>
                                        </p:attrNameLst>
                                      </p:cBhvr>
                                      <p:tavLst>
                                        <p:tav tm="0">
                                          <p:val>
                                            <p:fltVal val="0"/>
                                          </p:val>
                                        </p:tav>
                                        <p:tav tm="100000">
                                          <p:val>
                                            <p:strVal val="#ppt_h"/>
                                          </p:val>
                                        </p:tav>
                                      </p:tavLst>
                                    </p:anim>
                                    <p:animEffect transition="in" filter="fade">
                                      <p:cBhvr>
                                        <p:cTn id="13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85" grpId="0"/>
      <p:bldP spid="86" grpId="0"/>
      <p:bldP spid="87" grpId="0"/>
      <p:bldP spid="88" grpId="0"/>
      <p:bldP spid="90" grpId="0"/>
      <p:bldP spid="91" grpId="0"/>
      <p:bldP spid="92" grpId="0" animBg="1"/>
      <p:bldP spid="93" grpId="0" animBg="1"/>
      <p:bldP spid="94" grpId="0" animBg="1"/>
      <p:bldP spid="96" grpId="0" animBg="1"/>
      <p:bldP spid="97"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fr-FR" dirty="0" smtClean="0"/>
              <a:t>Solution</a:t>
            </a:r>
            <a:endParaRPr dirty="0"/>
          </a:p>
        </p:txBody>
      </p:sp>
      <p:grpSp>
        <p:nvGrpSpPr>
          <p:cNvPr id="47" name="Group 3"/>
          <p:cNvGrpSpPr/>
          <p:nvPr/>
        </p:nvGrpSpPr>
        <p:grpSpPr>
          <a:xfrm>
            <a:off x="3477650" y="2166279"/>
            <a:ext cx="1477107" cy="1529861"/>
            <a:chOff x="3165230" y="1714500"/>
            <a:chExt cx="1477107" cy="1529861"/>
          </a:xfrm>
        </p:grpSpPr>
        <p:sp>
          <p:nvSpPr>
            <p:cNvPr id="48" name="Rounded Rectangle 1"/>
            <p:cNvSpPr/>
            <p:nvPr/>
          </p:nvSpPr>
          <p:spPr>
            <a:xfrm>
              <a:off x="3165230" y="1714500"/>
              <a:ext cx="1477107" cy="1529861"/>
            </a:xfrm>
            <a:custGeom>
              <a:avLst/>
              <a:gdLst/>
              <a:ahLst/>
              <a:cxnLst/>
              <a:rect l="0" t="0" r="0" b="0"/>
              <a:pathLst>
                <a:path w="1477107" h="1529861">
                  <a:moveTo>
                    <a:pt x="211015" y="0"/>
                  </a:moveTo>
                  <a:lnTo>
                    <a:pt x="1266092" y="0"/>
                  </a:lnTo>
                  <a:cubicBezTo>
                    <a:pt x="1266092" y="0"/>
                    <a:pt x="1477107" y="0"/>
                    <a:pt x="1477107" y="211015"/>
                  </a:cubicBezTo>
                  <a:lnTo>
                    <a:pt x="1477107" y="1318846"/>
                  </a:lnTo>
                  <a:cubicBezTo>
                    <a:pt x="1477107" y="1318846"/>
                    <a:pt x="1477107" y="1529861"/>
                    <a:pt x="1266092" y="1529861"/>
                  </a:cubicBezTo>
                  <a:lnTo>
                    <a:pt x="211015" y="1529861"/>
                  </a:lnTo>
                  <a:cubicBezTo>
                    <a:pt x="211015" y="1529861"/>
                    <a:pt x="0" y="1529861"/>
                    <a:pt x="0" y="1318846"/>
                  </a:cubicBezTo>
                  <a:lnTo>
                    <a:pt x="0" y="211015"/>
                  </a:lnTo>
                  <a:cubicBezTo>
                    <a:pt x="0" y="211015"/>
                    <a:pt x="0" y="0"/>
                    <a:pt x="211015" y="0"/>
                  </a:cubicBezTo>
                </a:path>
              </a:pathLst>
            </a:custGeom>
            <a:solidFill>
              <a:srgbClr val="EBEBEB"/>
            </a:solidFill>
            <a:ln>
              <a:noFill/>
            </a:ln>
          </p:spPr>
          <p:txBody>
            <a:bodyPr rtlCol="0" anchor="ctr"/>
            <a:lstStyle/>
            <a:p>
              <a:pPr algn="ctr"/>
              <a:endParaRPr/>
            </a:p>
          </p:txBody>
        </p:sp>
        <p:sp>
          <p:nvSpPr>
            <p:cNvPr id="49" name="Rounded Rectangle 2"/>
            <p:cNvSpPr/>
            <p:nvPr/>
          </p:nvSpPr>
          <p:spPr>
            <a:xfrm>
              <a:off x="3165230" y="1714500"/>
              <a:ext cx="1477107" cy="1529861"/>
            </a:xfrm>
            <a:custGeom>
              <a:avLst/>
              <a:gdLst/>
              <a:ahLst/>
              <a:cxnLst/>
              <a:rect l="0" t="0" r="0" b="0"/>
              <a:pathLst>
                <a:path w="1477107" h="1529861">
                  <a:moveTo>
                    <a:pt x="211015" y="0"/>
                  </a:moveTo>
                  <a:lnTo>
                    <a:pt x="1266092" y="0"/>
                  </a:lnTo>
                  <a:cubicBezTo>
                    <a:pt x="1266092" y="0"/>
                    <a:pt x="1477107" y="0"/>
                    <a:pt x="1477107" y="211015"/>
                  </a:cubicBezTo>
                  <a:lnTo>
                    <a:pt x="1477107" y="1318846"/>
                  </a:lnTo>
                  <a:cubicBezTo>
                    <a:pt x="1477107" y="1318846"/>
                    <a:pt x="1477107" y="1529861"/>
                    <a:pt x="1266092" y="1529861"/>
                  </a:cubicBezTo>
                  <a:lnTo>
                    <a:pt x="211015" y="1529861"/>
                  </a:lnTo>
                  <a:cubicBezTo>
                    <a:pt x="211015" y="1529861"/>
                    <a:pt x="0" y="1529861"/>
                    <a:pt x="0" y="1318846"/>
                  </a:cubicBezTo>
                  <a:lnTo>
                    <a:pt x="0" y="211015"/>
                  </a:lnTo>
                  <a:cubicBezTo>
                    <a:pt x="0" y="211015"/>
                    <a:pt x="0" y="0"/>
                    <a:pt x="211015" y="0"/>
                  </a:cubicBezTo>
                </a:path>
              </a:pathLst>
            </a:custGeom>
            <a:noFill/>
            <a:ln w="13188">
              <a:solidFill>
                <a:srgbClr val="FFFFFF"/>
              </a:solidFill>
            </a:ln>
          </p:spPr>
          <p:txBody>
            <a:bodyPr rtlCol="0" anchor="ctr"/>
            <a:lstStyle/>
            <a:p>
              <a:pPr algn="ctr"/>
              <a:endParaRPr/>
            </a:p>
          </p:txBody>
        </p:sp>
      </p:grpSp>
      <p:grpSp>
        <p:nvGrpSpPr>
          <p:cNvPr id="50" name="Group 6"/>
          <p:cNvGrpSpPr/>
          <p:nvPr/>
        </p:nvGrpSpPr>
        <p:grpSpPr>
          <a:xfrm>
            <a:off x="5376789" y="1770625"/>
            <a:ext cx="2954215" cy="474784"/>
            <a:chOff x="5064369" y="1318846"/>
            <a:chExt cx="2954215" cy="474784"/>
          </a:xfrm>
        </p:grpSpPr>
        <p:sp>
          <p:nvSpPr>
            <p:cNvPr id="51" name="Rounded Rectangle 4"/>
            <p:cNvSpPr/>
            <p:nvPr/>
          </p:nvSpPr>
          <p:spPr>
            <a:xfrm>
              <a:off x="5064369" y="1318846"/>
              <a:ext cx="2954215" cy="474784"/>
            </a:xfrm>
            <a:custGeom>
              <a:avLst/>
              <a:gdLst/>
              <a:ahLst/>
              <a:cxnLst/>
              <a:rect l="0" t="0" r="0" b="0"/>
              <a:pathLst>
                <a:path w="2954215" h="474784">
                  <a:moveTo>
                    <a:pt x="105507" y="0"/>
                  </a:moveTo>
                  <a:lnTo>
                    <a:pt x="2848707" y="0"/>
                  </a:lnTo>
                  <a:cubicBezTo>
                    <a:pt x="2848707" y="0"/>
                    <a:pt x="2954215" y="0"/>
                    <a:pt x="2954215" y="105507"/>
                  </a:cubicBezTo>
                  <a:lnTo>
                    <a:pt x="2954215" y="369276"/>
                  </a:lnTo>
                  <a:cubicBezTo>
                    <a:pt x="2954215" y="369276"/>
                    <a:pt x="2954215" y="474784"/>
                    <a:pt x="2848707" y="474784"/>
                  </a:cubicBezTo>
                  <a:lnTo>
                    <a:pt x="105507" y="474784"/>
                  </a:lnTo>
                  <a:cubicBezTo>
                    <a:pt x="105507" y="474784"/>
                    <a:pt x="0" y="474784"/>
                    <a:pt x="0" y="369276"/>
                  </a:cubicBezTo>
                  <a:lnTo>
                    <a:pt x="0" y="105507"/>
                  </a:lnTo>
                  <a:cubicBezTo>
                    <a:pt x="0" y="105507"/>
                    <a:pt x="0" y="0"/>
                    <a:pt x="105507" y="0"/>
                  </a:cubicBezTo>
                </a:path>
              </a:pathLst>
            </a:custGeom>
            <a:solidFill>
              <a:srgbClr val="DCE9FF"/>
            </a:solidFill>
            <a:ln>
              <a:noFill/>
            </a:ln>
          </p:spPr>
          <p:txBody>
            <a:bodyPr rtlCol="0" anchor="ctr"/>
            <a:lstStyle/>
            <a:p>
              <a:pPr algn="ctr"/>
              <a:endParaRPr/>
            </a:p>
          </p:txBody>
        </p:sp>
        <p:sp>
          <p:nvSpPr>
            <p:cNvPr id="52" name="Rounded Rectangle 5"/>
            <p:cNvSpPr/>
            <p:nvPr/>
          </p:nvSpPr>
          <p:spPr>
            <a:xfrm>
              <a:off x="5064369" y="1318846"/>
              <a:ext cx="2954215" cy="474784"/>
            </a:xfrm>
            <a:custGeom>
              <a:avLst/>
              <a:gdLst/>
              <a:ahLst/>
              <a:cxnLst/>
              <a:rect l="0" t="0" r="0" b="0"/>
              <a:pathLst>
                <a:path w="2954215" h="474784">
                  <a:moveTo>
                    <a:pt x="105507" y="0"/>
                  </a:moveTo>
                  <a:lnTo>
                    <a:pt x="2848707" y="0"/>
                  </a:lnTo>
                  <a:cubicBezTo>
                    <a:pt x="2848707" y="0"/>
                    <a:pt x="2954215" y="0"/>
                    <a:pt x="2954215" y="105507"/>
                  </a:cubicBezTo>
                  <a:lnTo>
                    <a:pt x="2954215" y="369276"/>
                  </a:lnTo>
                  <a:cubicBezTo>
                    <a:pt x="2954215" y="369276"/>
                    <a:pt x="2954215" y="474784"/>
                    <a:pt x="2848707"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3" name="Group 9"/>
          <p:cNvGrpSpPr/>
          <p:nvPr/>
        </p:nvGrpSpPr>
        <p:grpSpPr>
          <a:xfrm>
            <a:off x="523435" y="3458748"/>
            <a:ext cx="2532184" cy="474784"/>
            <a:chOff x="211015" y="3006969"/>
            <a:chExt cx="2532184" cy="474784"/>
          </a:xfrm>
        </p:grpSpPr>
        <p:sp>
          <p:nvSpPr>
            <p:cNvPr id="54" name="Rounded Rectangle 7"/>
            <p:cNvSpPr/>
            <p:nvPr/>
          </p:nvSpPr>
          <p:spPr>
            <a:xfrm>
              <a:off x="211015" y="3006969"/>
              <a:ext cx="2532184" cy="474784"/>
            </a:xfrm>
            <a:custGeom>
              <a:avLst/>
              <a:gdLst/>
              <a:ahLst/>
              <a:cxnLst/>
              <a:rect l="0" t="0" r="0" b="0"/>
              <a:pathLst>
                <a:path w="2532184" h="474784">
                  <a:moveTo>
                    <a:pt x="105507" y="0"/>
                  </a:moveTo>
                  <a:lnTo>
                    <a:pt x="2426676" y="0"/>
                  </a:lnTo>
                  <a:cubicBezTo>
                    <a:pt x="2426676" y="0"/>
                    <a:pt x="2532184" y="0"/>
                    <a:pt x="2532184" y="105507"/>
                  </a:cubicBezTo>
                  <a:lnTo>
                    <a:pt x="2532184" y="369276"/>
                  </a:lnTo>
                  <a:cubicBezTo>
                    <a:pt x="2532184" y="369276"/>
                    <a:pt x="2532184" y="474784"/>
                    <a:pt x="2426676" y="474784"/>
                  </a:cubicBezTo>
                  <a:lnTo>
                    <a:pt x="105507" y="474784"/>
                  </a:lnTo>
                  <a:cubicBezTo>
                    <a:pt x="105507" y="474784"/>
                    <a:pt x="0" y="474784"/>
                    <a:pt x="0" y="369276"/>
                  </a:cubicBezTo>
                  <a:lnTo>
                    <a:pt x="0" y="105507"/>
                  </a:lnTo>
                  <a:cubicBezTo>
                    <a:pt x="0" y="105507"/>
                    <a:pt x="0" y="0"/>
                    <a:pt x="105507" y="0"/>
                  </a:cubicBezTo>
                </a:path>
              </a:pathLst>
            </a:custGeom>
            <a:solidFill>
              <a:srgbClr val="FFF8B6"/>
            </a:solidFill>
            <a:ln>
              <a:noFill/>
            </a:ln>
          </p:spPr>
          <p:txBody>
            <a:bodyPr rtlCol="0" anchor="ctr"/>
            <a:lstStyle/>
            <a:p>
              <a:pPr algn="ctr"/>
              <a:endParaRPr/>
            </a:p>
          </p:txBody>
        </p:sp>
        <p:sp>
          <p:nvSpPr>
            <p:cNvPr id="55" name="Rounded Rectangle 8"/>
            <p:cNvSpPr/>
            <p:nvPr/>
          </p:nvSpPr>
          <p:spPr>
            <a:xfrm>
              <a:off x="211015" y="3006969"/>
              <a:ext cx="2532184" cy="474784"/>
            </a:xfrm>
            <a:custGeom>
              <a:avLst/>
              <a:gdLst/>
              <a:ahLst/>
              <a:cxnLst/>
              <a:rect l="0" t="0" r="0" b="0"/>
              <a:pathLst>
                <a:path w="2532184" h="474784">
                  <a:moveTo>
                    <a:pt x="105507" y="0"/>
                  </a:moveTo>
                  <a:lnTo>
                    <a:pt x="2426676" y="0"/>
                  </a:lnTo>
                  <a:cubicBezTo>
                    <a:pt x="2426676" y="0"/>
                    <a:pt x="2532184" y="0"/>
                    <a:pt x="2532184" y="105507"/>
                  </a:cubicBezTo>
                  <a:lnTo>
                    <a:pt x="2532184" y="369276"/>
                  </a:lnTo>
                  <a:cubicBezTo>
                    <a:pt x="2532184" y="369276"/>
                    <a:pt x="2532184" y="474784"/>
                    <a:pt x="2426676"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6" name="Group 12"/>
          <p:cNvGrpSpPr/>
          <p:nvPr/>
        </p:nvGrpSpPr>
        <p:grpSpPr>
          <a:xfrm>
            <a:off x="1578512" y="1612363"/>
            <a:ext cx="1477107" cy="474784"/>
            <a:chOff x="1266092" y="1160584"/>
            <a:chExt cx="1477107" cy="474784"/>
          </a:xfrm>
        </p:grpSpPr>
        <p:sp>
          <p:nvSpPr>
            <p:cNvPr id="57" name="Rounded Rectangle 10"/>
            <p:cNvSpPr/>
            <p:nvPr/>
          </p:nvSpPr>
          <p:spPr>
            <a:xfrm>
              <a:off x="1266092" y="1160584"/>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solidFill>
              <a:srgbClr val="F5E0FF"/>
            </a:solidFill>
            <a:ln>
              <a:noFill/>
            </a:ln>
          </p:spPr>
          <p:txBody>
            <a:bodyPr rtlCol="0" anchor="ctr"/>
            <a:lstStyle/>
            <a:p>
              <a:pPr algn="ctr"/>
              <a:endParaRPr/>
            </a:p>
          </p:txBody>
        </p:sp>
        <p:sp>
          <p:nvSpPr>
            <p:cNvPr id="58" name="Rounded Rectangle 11"/>
            <p:cNvSpPr/>
            <p:nvPr/>
          </p:nvSpPr>
          <p:spPr>
            <a:xfrm>
              <a:off x="1266092" y="1160584"/>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9" name="Group 15"/>
          <p:cNvGrpSpPr/>
          <p:nvPr/>
        </p:nvGrpSpPr>
        <p:grpSpPr>
          <a:xfrm>
            <a:off x="5376789" y="3300486"/>
            <a:ext cx="1477107" cy="474784"/>
            <a:chOff x="5064369" y="2848707"/>
            <a:chExt cx="1477107" cy="474784"/>
          </a:xfrm>
        </p:grpSpPr>
        <p:sp>
          <p:nvSpPr>
            <p:cNvPr id="60" name="Rounded Rectangle 13"/>
            <p:cNvSpPr/>
            <p:nvPr/>
          </p:nvSpPr>
          <p:spPr>
            <a:xfrm>
              <a:off x="5064369" y="2848707"/>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solidFill>
              <a:srgbClr val="C8FFE5"/>
            </a:solidFill>
            <a:ln>
              <a:noFill/>
            </a:ln>
          </p:spPr>
          <p:txBody>
            <a:bodyPr rtlCol="0" anchor="ctr"/>
            <a:lstStyle/>
            <a:p>
              <a:pPr algn="ctr"/>
              <a:endParaRPr/>
            </a:p>
          </p:txBody>
        </p:sp>
        <p:sp>
          <p:nvSpPr>
            <p:cNvPr id="61" name="Rounded Rectangle 14"/>
            <p:cNvSpPr/>
            <p:nvPr/>
          </p:nvSpPr>
          <p:spPr>
            <a:xfrm>
              <a:off x="5064369" y="2848707"/>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sp>
        <p:nvSpPr>
          <p:cNvPr id="62" name="TextBox 16"/>
          <p:cNvSpPr txBox="1"/>
          <p:nvPr/>
        </p:nvSpPr>
        <p:spPr>
          <a:xfrm>
            <a:off x="5816404" y="3912431"/>
            <a:ext cx="1503484" cy="258493"/>
          </a:xfrm>
          <a:prstGeom prst="rect">
            <a:avLst/>
          </a:prstGeom>
          <a:noFill/>
          <a:ln>
            <a:noFill/>
          </a:ln>
        </p:spPr>
        <p:txBody>
          <a:bodyPr wrap="none" lIns="0" tIns="0" rIns="0" bIns="0" anchor="t">
            <a:spAutoFit/>
          </a:bodyPr>
          <a:lstStyle/>
          <a:p>
            <a:pPr algn="l"/>
            <a:r>
              <a:rPr sz="1300" b="0" dirty="0" err="1">
                <a:solidFill>
                  <a:srgbClr val="484848"/>
                </a:solidFill>
                <a:latin typeface="Shantell Sans"/>
              </a:rPr>
              <a:t>Postuler</a:t>
            </a:r>
            <a:r>
              <a:rPr sz="1300" b="0" dirty="0">
                <a:solidFill>
                  <a:srgbClr val="484848"/>
                </a:solidFill>
                <a:latin typeface="Shantell Sans"/>
              </a:rPr>
              <a:t> en </a:t>
            </a:r>
            <a:r>
              <a:rPr sz="1300" b="0" dirty="0" err="1">
                <a:solidFill>
                  <a:srgbClr val="484848"/>
                </a:solidFill>
                <a:latin typeface="Shantell Sans"/>
              </a:rPr>
              <a:t>Ligne</a:t>
            </a:r>
            <a:endParaRPr sz="1300" b="0" dirty="0">
              <a:solidFill>
                <a:srgbClr val="484848"/>
              </a:solidFill>
              <a:latin typeface="Shantell Sans"/>
            </a:endParaRPr>
          </a:p>
        </p:txBody>
      </p:sp>
      <p:sp>
        <p:nvSpPr>
          <p:cNvPr id="63" name="TextBox 17"/>
          <p:cNvSpPr txBox="1"/>
          <p:nvPr/>
        </p:nvSpPr>
        <p:spPr>
          <a:xfrm>
            <a:off x="621030" y="2224308"/>
            <a:ext cx="2031023" cy="258493"/>
          </a:xfrm>
          <a:prstGeom prst="rect">
            <a:avLst/>
          </a:prstGeom>
          <a:noFill/>
          <a:ln>
            <a:noFill/>
          </a:ln>
        </p:spPr>
        <p:txBody>
          <a:bodyPr wrap="none" lIns="0" tIns="0" rIns="0" bIns="0" anchor="t">
            <a:spAutoFit/>
          </a:bodyPr>
          <a:lstStyle/>
          <a:p>
            <a:pPr algn="r"/>
            <a:r>
              <a:rPr sz="1300" b="0">
                <a:solidFill>
                  <a:srgbClr val="484848"/>
                </a:solidFill>
                <a:latin typeface="Shantell Sans"/>
              </a:rPr>
              <a:t>Suivre les Candidatures</a:t>
            </a:r>
          </a:p>
        </p:txBody>
      </p:sp>
      <p:sp>
        <p:nvSpPr>
          <p:cNvPr id="64" name="TextBox 18"/>
          <p:cNvSpPr txBox="1"/>
          <p:nvPr/>
        </p:nvSpPr>
        <p:spPr>
          <a:xfrm>
            <a:off x="734714" y="2540831"/>
            <a:ext cx="1885950" cy="258493"/>
          </a:xfrm>
          <a:prstGeom prst="rect">
            <a:avLst/>
          </a:prstGeom>
          <a:noFill/>
          <a:ln>
            <a:noFill/>
          </a:ln>
        </p:spPr>
        <p:txBody>
          <a:bodyPr wrap="none" lIns="0" tIns="0" rIns="0" bIns="0" anchor="t">
            <a:spAutoFit/>
          </a:bodyPr>
          <a:lstStyle/>
          <a:p>
            <a:pPr algn="r"/>
            <a:r>
              <a:rPr sz="1300" b="0">
                <a:solidFill>
                  <a:srgbClr val="484848"/>
                </a:solidFill>
                <a:latin typeface="Shantell Sans"/>
              </a:rPr>
              <a:t>Trier les Candidatures</a:t>
            </a:r>
          </a:p>
        </p:txBody>
      </p:sp>
      <p:sp>
        <p:nvSpPr>
          <p:cNvPr id="65" name="TextBox 19"/>
          <p:cNvSpPr txBox="1"/>
          <p:nvPr/>
        </p:nvSpPr>
        <p:spPr>
          <a:xfrm>
            <a:off x="5816404" y="2382569"/>
            <a:ext cx="1872761" cy="258493"/>
          </a:xfrm>
          <a:prstGeom prst="rect">
            <a:avLst/>
          </a:prstGeom>
          <a:noFill/>
          <a:ln>
            <a:noFill/>
          </a:ln>
        </p:spPr>
        <p:txBody>
          <a:bodyPr wrap="none" lIns="0" tIns="0" rIns="0" bIns="0" anchor="t">
            <a:spAutoFit/>
          </a:bodyPr>
          <a:lstStyle/>
          <a:p>
            <a:pPr algn="l"/>
            <a:r>
              <a:rPr sz="1300" b="0">
                <a:solidFill>
                  <a:srgbClr val="484848"/>
                </a:solidFill>
                <a:latin typeface="Shantell Sans"/>
              </a:rPr>
              <a:t>Alertes aux Candidats</a:t>
            </a:r>
          </a:p>
        </p:txBody>
      </p:sp>
      <p:sp>
        <p:nvSpPr>
          <p:cNvPr id="66" name="TextBox 20"/>
          <p:cNvSpPr txBox="1"/>
          <p:nvPr/>
        </p:nvSpPr>
        <p:spPr>
          <a:xfrm>
            <a:off x="5816404" y="2699092"/>
            <a:ext cx="1938703" cy="258493"/>
          </a:xfrm>
          <a:prstGeom prst="rect">
            <a:avLst/>
          </a:prstGeom>
          <a:noFill/>
          <a:ln>
            <a:noFill/>
          </a:ln>
        </p:spPr>
        <p:txBody>
          <a:bodyPr wrap="none" lIns="0" tIns="0" rIns="0" bIns="0" anchor="t">
            <a:spAutoFit/>
          </a:bodyPr>
          <a:lstStyle/>
          <a:p>
            <a:pPr algn="l"/>
            <a:r>
              <a:rPr sz="1300" b="0">
                <a:solidFill>
                  <a:srgbClr val="484848"/>
                </a:solidFill>
                <a:latin typeface="Shantell Sans"/>
              </a:rPr>
              <a:t>Alertes aux Recruteurs</a:t>
            </a:r>
          </a:p>
        </p:txBody>
      </p:sp>
      <p:sp>
        <p:nvSpPr>
          <p:cNvPr id="67" name="TextBox 21"/>
          <p:cNvSpPr txBox="1"/>
          <p:nvPr/>
        </p:nvSpPr>
        <p:spPr>
          <a:xfrm>
            <a:off x="649517" y="2857354"/>
            <a:ext cx="1965080" cy="258493"/>
          </a:xfrm>
          <a:prstGeom prst="rect">
            <a:avLst/>
          </a:prstGeom>
          <a:noFill/>
          <a:ln>
            <a:noFill/>
          </a:ln>
        </p:spPr>
        <p:txBody>
          <a:bodyPr wrap="none" lIns="0" tIns="0" rIns="0" bIns="0" anchor="t">
            <a:spAutoFit/>
          </a:bodyPr>
          <a:lstStyle/>
          <a:p>
            <a:pPr algn="r"/>
            <a:r>
              <a:rPr sz="1300" b="0">
                <a:solidFill>
                  <a:srgbClr val="484848"/>
                </a:solidFill>
                <a:latin typeface="Shantell Sans"/>
              </a:rPr>
              <a:t>Gérer les Candidatures</a:t>
            </a:r>
          </a:p>
        </p:txBody>
      </p:sp>
      <p:sp>
        <p:nvSpPr>
          <p:cNvPr id="68" name="TextBox 22"/>
          <p:cNvSpPr txBox="1"/>
          <p:nvPr/>
        </p:nvSpPr>
        <p:spPr>
          <a:xfrm>
            <a:off x="1304192" y="4070692"/>
            <a:ext cx="1345223" cy="258493"/>
          </a:xfrm>
          <a:prstGeom prst="rect">
            <a:avLst/>
          </a:prstGeom>
          <a:noFill/>
          <a:ln>
            <a:noFill/>
          </a:ln>
        </p:spPr>
        <p:txBody>
          <a:bodyPr wrap="none" lIns="0" tIns="0" rIns="0" bIns="0" anchor="t">
            <a:spAutoFit/>
          </a:bodyPr>
          <a:lstStyle/>
          <a:p>
            <a:pPr algn="r"/>
            <a:r>
              <a:rPr sz="1300" b="0">
                <a:solidFill>
                  <a:srgbClr val="484848"/>
                </a:solidFill>
                <a:latin typeface="Shantell Sans"/>
              </a:rPr>
              <a:t>Analyse des CV</a:t>
            </a:r>
          </a:p>
        </p:txBody>
      </p:sp>
      <p:sp>
        <p:nvSpPr>
          <p:cNvPr id="69" name="Rounded Rectangle 24"/>
          <p:cNvSpPr/>
          <p:nvPr/>
        </p:nvSpPr>
        <p:spPr>
          <a:xfrm>
            <a:off x="5587804" y="3775271"/>
            <a:ext cx="158261" cy="211015"/>
          </a:xfrm>
          <a:custGeom>
            <a:avLst/>
            <a:gdLst/>
            <a:ahLst/>
            <a:cxnLst/>
            <a:rect l="0" t="0" r="0" b="0"/>
            <a:pathLst>
              <a:path w="158261" h="211015">
                <a:moveTo>
                  <a:pt x="158261" y="211015"/>
                </a:moveTo>
                <a:lnTo>
                  <a:pt x="106386" y="211015"/>
                </a:lnTo>
                <a:lnTo>
                  <a:pt x="105507" y="211015"/>
                </a:lnTo>
                <a:cubicBezTo>
                  <a:pt x="47237" y="211015"/>
                  <a:pt x="0" y="163778"/>
                  <a:pt x="0" y="105507"/>
                </a:cubicBezTo>
                <a:lnTo>
                  <a:pt x="0" y="26376"/>
                </a:lnTo>
                <a:lnTo>
                  <a:pt x="0" y="0"/>
                </a:lnTo>
              </a:path>
            </a:pathLst>
          </a:custGeom>
          <a:noFill/>
          <a:ln w="13188">
            <a:solidFill>
              <a:srgbClr val="A3A3A3"/>
            </a:solidFill>
            <a:prstDash val="dash"/>
          </a:ln>
        </p:spPr>
        <p:txBody>
          <a:bodyPr rtlCol="0" anchor="ctr"/>
          <a:lstStyle/>
          <a:p>
            <a:pPr algn="ctr"/>
            <a:endParaRPr/>
          </a:p>
        </p:txBody>
      </p:sp>
      <p:sp>
        <p:nvSpPr>
          <p:cNvPr id="70" name="Rounded Rectangle 25"/>
          <p:cNvSpPr/>
          <p:nvPr/>
        </p:nvSpPr>
        <p:spPr>
          <a:xfrm>
            <a:off x="4954758" y="2008017"/>
            <a:ext cx="422030" cy="668215"/>
          </a:xfrm>
          <a:custGeom>
            <a:avLst/>
            <a:gdLst/>
            <a:ahLst/>
            <a:cxnLst/>
            <a:rect l="0" t="0" r="0" b="0"/>
            <a:pathLst>
              <a:path w="422030" h="668215">
                <a:moveTo>
                  <a:pt x="0" y="668215"/>
                </a:moveTo>
                <a:lnTo>
                  <a:pt x="26376" y="668215"/>
                </a:lnTo>
                <a:lnTo>
                  <a:pt x="27256" y="668215"/>
                </a:lnTo>
                <a:cubicBezTo>
                  <a:pt x="128743" y="668215"/>
                  <a:pt x="211015" y="585943"/>
                  <a:pt x="211015" y="484456"/>
                </a:cubicBezTo>
                <a:lnTo>
                  <a:pt x="211015" y="483576"/>
                </a:lnTo>
                <a:lnTo>
                  <a:pt x="211015" y="183759"/>
                </a:lnTo>
                <a:cubicBezTo>
                  <a:pt x="211015" y="82271"/>
                  <a:pt x="293287" y="0"/>
                  <a:pt x="394774" y="0"/>
                </a:cubicBezTo>
                <a:lnTo>
                  <a:pt x="395653" y="0"/>
                </a:lnTo>
                <a:lnTo>
                  <a:pt x="422030" y="0"/>
                </a:lnTo>
              </a:path>
            </a:pathLst>
          </a:custGeom>
          <a:noFill/>
          <a:ln w="13188">
            <a:solidFill>
              <a:srgbClr val="A3A3A3"/>
            </a:solidFill>
            <a:prstDash val="dash"/>
          </a:ln>
        </p:spPr>
        <p:txBody>
          <a:bodyPr rtlCol="0" anchor="ctr"/>
          <a:lstStyle/>
          <a:p>
            <a:pPr algn="ctr"/>
            <a:endParaRPr/>
          </a:p>
        </p:txBody>
      </p:sp>
      <p:sp>
        <p:nvSpPr>
          <p:cNvPr id="71" name="Rounded Rectangle 26"/>
          <p:cNvSpPr/>
          <p:nvPr/>
        </p:nvSpPr>
        <p:spPr>
          <a:xfrm>
            <a:off x="2686343" y="3933532"/>
            <a:ext cx="158261" cy="211015"/>
          </a:xfrm>
          <a:custGeom>
            <a:avLst/>
            <a:gdLst/>
            <a:ahLst/>
            <a:cxnLst/>
            <a:rect l="0" t="0" r="0" b="0"/>
            <a:pathLst>
              <a:path w="158261" h="211015">
                <a:moveTo>
                  <a:pt x="158261" y="0"/>
                </a:moveTo>
                <a:lnTo>
                  <a:pt x="158261" y="26376"/>
                </a:lnTo>
                <a:lnTo>
                  <a:pt x="158261" y="105507"/>
                </a:lnTo>
                <a:cubicBezTo>
                  <a:pt x="158261" y="163778"/>
                  <a:pt x="111024" y="211015"/>
                  <a:pt x="52753" y="211015"/>
                </a:cubicBezTo>
                <a:lnTo>
                  <a:pt x="51874" y="211015"/>
                </a:lnTo>
                <a:lnTo>
                  <a:pt x="0" y="211015"/>
                </a:lnTo>
              </a:path>
            </a:pathLst>
          </a:custGeom>
          <a:noFill/>
          <a:ln w="13188">
            <a:solidFill>
              <a:srgbClr val="A3A3A3"/>
            </a:solidFill>
            <a:prstDash val="dash"/>
          </a:ln>
        </p:spPr>
        <p:txBody>
          <a:bodyPr rtlCol="0" anchor="ctr"/>
          <a:lstStyle/>
          <a:p>
            <a:pPr algn="ctr"/>
            <a:endParaRPr/>
          </a:p>
        </p:txBody>
      </p:sp>
      <p:sp>
        <p:nvSpPr>
          <p:cNvPr id="72" name="Rounded Rectangle 27"/>
          <p:cNvSpPr/>
          <p:nvPr/>
        </p:nvSpPr>
        <p:spPr>
          <a:xfrm>
            <a:off x="2686343" y="2087148"/>
            <a:ext cx="158261" cy="211015"/>
          </a:xfrm>
          <a:custGeom>
            <a:avLst/>
            <a:gdLst/>
            <a:ahLst/>
            <a:cxnLst/>
            <a:rect l="0" t="0" r="0" b="0"/>
            <a:pathLst>
              <a:path w="158261" h="211015">
                <a:moveTo>
                  <a:pt x="158261" y="0"/>
                </a:moveTo>
                <a:lnTo>
                  <a:pt x="158261" y="105507"/>
                </a:lnTo>
                <a:lnTo>
                  <a:pt x="158261" y="211015"/>
                </a:lnTo>
                <a:lnTo>
                  <a:pt x="79130" y="211015"/>
                </a:lnTo>
                <a:lnTo>
                  <a:pt x="0" y="211015"/>
                </a:lnTo>
              </a:path>
            </a:pathLst>
          </a:custGeom>
          <a:noFill/>
          <a:ln w="13188">
            <a:solidFill>
              <a:srgbClr val="A3A3A3"/>
            </a:solidFill>
            <a:prstDash val="dash"/>
          </a:ln>
        </p:spPr>
        <p:txBody>
          <a:bodyPr rtlCol="0" anchor="ctr"/>
          <a:lstStyle/>
          <a:p>
            <a:pPr algn="ctr"/>
            <a:endParaRPr/>
          </a:p>
        </p:txBody>
      </p:sp>
      <p:sp>
        <p:nvSpPr>
          <p:cNvPr id="73" name="Rounded Rectangle 28"/>
          <p:cNvSpPr/>
          <p:nvPr/>
        </p:nvSpPr>
        <p:spPr>
          <a:xfrm>
            <a:off x="2686343" y="2087148"/>
            <a:ext cx="158261" cy="527538"/>
          </a:xfrm>
          <a:custGeom>
            <a:avLst/>
            <a:gdLst/>
            <a:ahLst/>
            <a:cxnLst/>
            <a:rect l="0" t="0" r="0" b="0"/>
            <a:pathLst>
              <a:path w="158261" h="527538">
                <a:moveTo>
                  <a:pt x="158261" y="0"/>
                </a:moveTo>
                <a:lnTo>
                  <a:pt x="158261" y="263769"/>
                </a:lnTo>
                <a:lnTo>
                  <a:pt x="158261" y="527538"/>
                </a:lnTo>
                <a:lnTo>
                  <a:pt x="79130" y="527538"/>
                </a:lnTo>
                <a:lnTo>
                  <a:pt x="0" y="527538"/>
                </a:lnTo>
              </a:path>
            </a:pathLst>
          </a:custGeom>
          <a:noFill/>
          <a:ln w="13188">
            <a:solidFill>
              <a:srgbClr val="A3A3A3"/>
            </a:solidFill>
            <a:prstDash val="dash"/>
          </a:ln>
        </p:spPr>
        <p:txBody>
          <a:bodyPr rtlCol="0" anchor="ctr"/>
          <a:lstStyle/>
          <a:p>
            <a:pPr algn="ctr"/>
            <a:endParaRPr/>
          </a:p>
        </p:txBody>
      </p:sp>
      <p:sp>
        <p:nvSpPr>
          <p:cNvPr id="74" name="Rounded Rectangle 29"/>
          <p:cNvSpPr/>
          <p:nvPr/>
        </p:nvSpPr>
        <p:spPr>
          <a:xfrm>
            <a:off x="2686343" y="2087148"/>
            <a:ext cx="158261" cy="844061"/>
          </a:xfrm>
          <a:custGeom>
            <a:avLst/>
            <a:gdLst/>
            <a:ahLst/>
            <a:cxnLst/>
            <a:rect l="0" t="0" r="0" b="0"/>
            <a:pathLst>
              <a:path w="158261" h="844061">
                <a:moveTo>
                  <a:pt x="158261" y="0"/>
                </a:moveTo>
                <a:lnTo>
                  <a:pt x="158261" y="105507"/>
                </a:lnTo>
                <a:lnTo>
                  <a:pt x="158261" y="738553"/>
                </a:lnTo>
                <a:cubicBezTo>
                  <a:pt x="158261" y="796824"/>
                  <a:pt x="111024" y="844061"/>
                  <a:pt x="52753" y="844061"/>
                </a:cubicBezTo>
                <a:lnTo>
                  <a:pt x="51874" y="844061"/>
                </a:lnTo>
                <a:lnTo>
                  <a:pt x="0" y="844061"/>
                </a:lnTo>
              </a:path>
            </a:pathLst>
          </a:custGeom>
          <a:noFill/>
          <a:ln w="13188">
            <a:solidFill>
              <a:srgbClr val="A3A3A3"/>
            </a:solidFill>
            <a:prstDash val="dash"/>
          </a:ln>
        </p:spPr>
        <p:txBody>
          <a:bodyPr rtlCol="0" anchor="ctr"/>
          <a:lstStyle/>
          <a:p>
            <a:pPr algn="ctr"/>
            <a:endParaRPr/>
          </a:p>
        </p:txBody>
      </p:sp>
      <p:sp>
        <p:nvSpPr>
          <p:cNvPr id="75" name="Rounded Rectangle 30"/>
          <p:cNvSpPr/>
          <p:nvPr/>
        </p:nvSpPr>
        <p:spPr>
          <a:xfrm>
            <a:off x="3055620" y="1849755"/>
            <a:ext cx="422030" cy="826476"/>
          </a:xfrm>
          <a:custGeom>
            <a:avLst/>
            <a:gdLst/>
            <a:ahLst/>
            <a:cxnLst/>
            <a:rect l="0" t="0" r="0" b="0"/>
            <a:pathLst>
              <a:path w="422030" h="826476">
                <a:moveTo>
                  <a:pt x="422030" y="826476"/>
                </a:moveTo>
                <a:lnTo>
                  <a:pt x="395653" y="826476"/>
                </a:lnTo>
                <a:lnTo>
                  <a:pt x="394774" y="826476"/>
                </a:lnTo>
                <a:cubicBezTo>
                  <a:pt x="293287" y="826476"/>
                  <a:pt x="211015" y="744205"/>
                  <a:pt x="211015" y="642717"/>
                </a:cubicBezTo>
                <a:lnTo>
                  <a:pt x="211015" y="641838"/>
                </a:lnTo>
                <a:lnTo>
                  <a:pt x="211015" y="183759"/>
                </a:lnTo>
                <a:cubicBezTo>
                  <a:pt x="211015" y="82271"/>
                  <a:pt x="128743" y="0"/>
                  <a:pt x="27256" y="0"/>
                </a:cubicBezTo>
                <a:lnTo>
                  <a:pt x="26376" y="0"/>
                </a:lnTo>
                <a:lnTo>
                  <a:pt x="0" y="0"/>
                </a:lnTo>
              </a:path>
            </a:pathLst>
          </a:custGeom>
          <a:noFill/>
          <a:ln w="13188">
            <a:solidFill>
              <a:srgbClr val="A3A3A3"/>
            </a:solidFill>
            <a:prstDash val="dash"/>
          </a:ln>
        </p:spPr>
        <p:txBody>
          <a:bodyPr rtlCol="0" anchor="ctr"/>
          <a:lstStyle/>
          <a:p>
            <a:pPr algn="ctr"/>
            <a:endParaRPr/>
          </a:p>
        </p:txBody>
      </p:sp>
      <p:sp>
        <p:nvSpPr>
          <p:cNvPr id="76" name="Rounded Rectangle 31"/>
          <p:cNvSpPr/>
          <p:nvPr/>
        </p:nvSpPr>
        <p:spPr>
          <a:xfrm>
            <a:off x="5587804" y="2245409"/>
            <a:ext cx="158261" cy="211015"/>
          </a:xfrm>
          <a:custGeom>
            <a:avLst/>
            <a:gdLst/>
            <a:ahLst/>
            <a:cxnLst/>
            <a:rect l="0" t="0" r="0" b="0"/>
            <a:pathLst>
              <a:path w="158261" h="211015">
                <a:moveTo>
                  <a:pt x="158261" y="211015"/>
                </a:moveTo>
                <a:lnTo>
                  <a:pt x="79130" y="211015"/>
                </a:lnTo>
                <a:lnTo>
                  <a:pt x="0" y="211015"/>
                </a:lnTo>
                <a:lnTo>
                  <a:pt x="0" y="105507"/>
                </a:lnTo>
                <a:lnTo>
                  <a:pt x="0" y="0"/>
                </a:lnTo>
              </a:path>
            </a:pathLst>
          </a:custGeom>
          <a:noFill/>
          <a:ln w="13188">
            <a:solidFill>
              <a:srgbClr val="A3A3A3"/>
            </a:solidFill>
            <a:prstDash val="dash"/>
          </a:ln>
        </p:spPr>
        <p:txBody>
          <a:bodyPr rtlCol="0" anchor="ctr"/>
          <a:lstStyle/>
          <a:p>
            <a:pPr algn="ctr"/>
            <a:endParaRPr/>
          </a:p>
        </p:txBody>
      </p:sp>
      <p:sp>
        <p:nvSpPr>
          <p:cNvPr id="77" name="Rounded Rectangle 32"/>
          <p:cNvSpPr/>
          <p:nvPr/>
        </p:nvSpPr>
        <p:spPr>
          <a:xfrm>
            <a:off x="5587804" y="2245409"/>
            <a:ext cx="158261" cy="527538"/>
          </a:xfrm>
          <a:custGeom>
            <a:avLst/>
            <a:gdLst/>
            <a:ahLst/>
            <a:cxnLst/>
            <a:rect l="0" t="0" r="0" b="0"/>
            <a:pathLst>
              <a:path w="158261" h="527538">
                <a:moveTo>
                  <a:pt x="158261" y="527538"/>
                </a:moveTo>
                <a:lnTo>
                  <a:pt x="106386" y="527538"/>
                </a:lnTo>
                <a:lnTo>
                  <a:pt x="105507" y="527538"/>
                </a:lnTo>
                <a:cubicBezTo>
                  <a:pt x="47237" y="527538"/>
                  <a:pt x="0" y="480301"/>
                  <a:pt x="0" y="422030"/>
                </a:cubicBezTo>
                <a:lnTo>
                  <a:pt x="0" y="65942"/>
                </a:lnTo>
                <a:lnTo>
                  <a:pt x="0" y="0"/>
                </a:lnTo>
              </a:path>
            </a:pathLst>
          </a:custGeom>
          <a:noFill/>
          <a:ln w="13188">
            <a:solidFill>
              <a:srgbClr val="A3A3A3"/>
            </a:solidFill>
            <a:prstDash val="dash"/>
          </a:ln>
        </p:spPr>
        <p:txBody>
          <a:bodyPr rtlCol="0" anchor="ctr"/>
          <a:lstStyle/>
          <a:p>
            <a:pPr algn="ctr"/>
            <a:endParaRPr/>
          </a:p>
        </p:txBody>
      </p:sp>
      <p:sp>
        <p:nvSpPr>
          <p:cNvPr id="78" name="Rounded Rectangle 33"/>
          <p:cNvSpPr/>
          <p:nvPr/>
        </p:nvSpPr>
        <p:spPr>
          <a:xfrm>
            <a:off x="3055620" y="3186186"/>
            <a:ext cx="422030" cy="509953"/>
          </a:xfrm>
          <a:custGeom>
            <a:avLst/>
            <a:gdLst/>
            <a:ahLst/>
            <a:cxnLst/>
            <a:rect l="0" t="0" r="0" b="0"/>
            <a:pathLst>
              <a:path w="422030" h="509953">
                <a:moveTo>
                  <a:pt x="422030" y="0"/>
                </a:moveTo>
                <a:lnTo>
                  <a:pt x="395653" y="0"/>
                </a:lnTo>
                <a:lnTo>
                  <a:pt x="394774" y="0"/>
                </a:lnTo>
                <a:cubicBezTo>
                  <a:pt x="293287" y="0"/>
                  <a:pt x="211015" y="82271"/>
                  <a:pt x="211015" y="183759"/>
                </a:cubicBezTo>
                <a:lnTo>
                  <a:pt x="211015" y="184638"/>
                </a:lnTo>
                <a:lnTo>
                  <a:pt x="211015" y="326194"/>
                </a:lnTo>
                <a:cubicBezTo>
                  <a:pt x="211015" y="427682"/>
                  <a:pt x="128743" y="509953"/>
                  <a:pt x="27256" y="509953"/>
                </a:cubicBezTo>
                <a:lnTo>
                  <a:pt x="26376" y="509953"/>
                </a:lnTo>
                <a:lnTo>
                  <a:pt x="0" y="509953"/>
                </a:lnTo>
              </a:path>
            </a:pathLst>
          </a:custGeom>
          <a:noFill/>
          <a:ln w="13188">
            <a:solidFill>
              <a:srgbClr val="A3A3A3"/>
            </a:solidFill>
            <a:prstDash val="dash"/>
          </a:ln>
        </p:spPr>
        <p:txBody>
          <a:bodyPr rtlCol="0" anchor="ctr"/>
          <a:lstStyle/>
          <a:p>
            <a:pPr algn="ctr"/>
            <a:endParaRPr/>
          </a:p>
        </p:txBody>
      </p:sp>
      <p:sp>
        <p:nvSpPr>
          <p:cNvPr id="79" name="Rounded Rectangle 34"/>
          <p:cNvSpPr/>
          <p:nvPr/>
        </p:nvSpPr>
        <p:spPr>
          <a:xfrm>
            <a:off x="4954758" y="3186097"/>
            <a:ext cx="422030" cy="351870"/>
          </a:xfrm>
          <a:custGeom>
            <a:avLst/>
            <a:gdLst/>
            <a:ahLst/>
            <a:cxnLst/>
            <a:rect l="0" t="0" r="0" b="0"/>
            <a:pathLst>
              <a:path w="422030" h="351870">
                <a:moveTo>
                  <a:pt x="422030" y="351781"/>
                </a:moveTo>
                <a:lnTo>
                  <a:pt x="395653" y="351781"/>
                </a:lnTo>
                <a:lnTo>
                  <a:pt x="394774" y="351781"/>
                </a:lnTo>
                <a:cubicBezTo>
                  <a:pt x="352157" y="351870"/>
                  <a:pt x="306865" y="333753"/>
                  <a:pt x="267286" y="300786"/>
                </a:cubicBezTo>
                <a:cubicBezTo>
                  <a:pt x="243617" y="280786"/>
                  <a:pt x="222973" y="234981"/>
                  <a:pt x="211015" y="175935"/>
                </a:cubicBezTo>
                <a:cubicBezTo>
                  <a:pt x="199057" y="116889"/>
                  <a:pt x="178413" y="71084"/>
                  <a:pt x="154744" y="51084"/>
                </a:cubicBezTo>
                <a:cubicBezTo>
                  <a:pt x="115165" y="18116"/>
                  <a:pt x="69873" y="0"/>
                  <a:pt x="27256" y="89"/>
                </a:cubicBezTo>
                <a:lnTo>
                  <a:pt x="26376" y="89"/>
                </a:lnTo>
                <a:lnTo>
                  <a:pt x="0" y="89"/>
                </a:lnTo>
              </a:path>
            </a:pathLst>
          </a:custGeom>
          <a:noFill/>
          <a:ln w="13188">
            <a:solidFill>
              <a:srgbClr val="A3A3A3"/>
            </a:solidFill>
            <a:prstDash val="dash"/>
          </a:ln>
        </p:spPr>
        <p:txBody>
          <a:bodyPr rtlCol="0" anchor="ctr"/>
          <a:lstStyle/>
          <a:p>
            <a:pPr algn="ctr"/>
            <a:endParaRPr/>
          </a:p>
        </p:txBody>
      </p:sp>
      <p:sp>
        <p:nvSpPr>
          <p:cNvPr id="80" name="Rounded Rectangle 35"/>
          <p:cNvSpPr/>
          <p:nvPr/>
        </p:nvSpPr>
        <p:spPr>
          <a:xfrm>
            <a:off x="4005189" y="2386086"/>
            <a:ext cx="422117" cy="413253"/>
          </a:xfrm>
          <a:custGeom>
            <a:avLst/>
            <a:gdLst/>
            <a:ahLst/>
            <a:cxnLst/>
            <a:rect l="0" t="0" r="0" b="0"/>
            <a:pathLst>
              <a:path w="422117" h="413253">
                <a:moveTo>
                  <a:pt x="294542" y="224203"/>
                </a:moveTo>
                <a:cubicBezTo>
                  <a:pt x="292114" y="224203"/>
                  <a:pt x="290146" y="226172"/>
                  <a:pt x="290146" y="228600"/>
                </a:cubicBezTo>
                <a:lnTo>
                  <a:pt x="290146" y="312126"/>
                </a:lnTo>
                <a:cubicBezTo>
                  <a:pt x="290146" y="321838"/>
                  <a:pt x="298019" y="329711"/>
                  <a:pt x="307730" y="329711"/>
                </a:cubicBezTo>
                <a:lnTo>
                  <a:pt x="334986" y="329711"/>
                </a:lnTo>
                <a:cubicBezTo>
                  <a:pt x="336699" y="329748"/>
                  <a:pt x="338278" y="328788"/>
                  <a:pt x="339031" y="327249"/>
                </a:cubicBezTo>
                <a:cubicBezTo>
                  <a:pt x="348291" y="309176"/>
                  <a:pt x="368726" y="299797"/>
                  <a:pt x="388467" y="304560"/>
                </a:cubicBezTo>
                <a:cubicBezTo>
                  <a:pt x="408208" y="309323"/>
                  <a:pt x="422117" y="326988"/>
                  <a:pt x="422117" y="347296"/>
                </a:cubicBezTo>
                <a:cubicBezTo>
                  <a:pt x="422117" y="367603"/>
                  <a:pt x="408208" y="385268"/>
                  <a:pt x="388467" y="390031"/>
                </a:cubicBezTo>
                <a:cubicBezTo>
                  <a:pt x="368726" y="394794"/>
                  <a:pt x="348291" y="385415"/>
                  <a:pt x="339031" y="367342"/>
                </a:cubicBezTo>
                <a:cubicBezTo>
                  <a:pt x="338278" y="365804"/>
                  <a:pt x="336699" y="364843"/>
                  <a:pt x="334986" y="364880"/>
                </a:cubicBezTo>
                <a:lnTo>
                  <a:pt x="307730" y="364880"/>
                </a:lnTo>
                <a:cubicBezTo>
                  <a:pt x="278595" y="364880"/>
                  <a:pt x="254976" y="341262"/>
                  <a:pt x="254976" y="312126"/>
                </a:cubicBezTo>
                <a:lnTo>
                  <a:pt x="254976" y="228600"/>
                </a:lnTo>
                <a:cubicBezTo>
                  <a:pt x="254976" y="226172"/>
                  <a:pt x="253008" y="224203"/>
                  <a:pt x="250580" y="224203"/>
                </a:cubicBezTo>
                <a:lnTo>
                  <a:pt x="228600" y="224203"/>
                </a:lnTo>
                <a:cubicBezTo>
                  <a:pt x="218888" y="224203"/>
                  <a:pt x="211015" y="216330"/>
                  <a:pt x="211015" y="206619"/>
                </a:cubicBezTo>
                <a:cubicBezTo>
                  <a:pt x="211015" y="196907"/>
                  <a:pt x="218888" y="189034"/>
                  <a:pt x="228600" y="189034"/>
                </a:cubicBezTo>
                <a:lnTo>
                  <a:pt x="250580" y="189034"/>
                </a:lnTo>
                <a:cubicBezTo>
                  <a:pt x="253008" y="189034"/>
                  <a:pt x="254976" y="187066"/>
                  <a:pt x="254976" y="184638"/>
                </a:cubicBezTo>
                <a:lnTo>
                  <a:pt x="254976" y="83526"/>
                </a:lnTo>
                <a:cubicBezTo>
                  <a:pt x="254976" y="54391"/>
                  <a:pt x="278595" y="30773"/>
                  <a:pt x="307730" y="30773"/>
                </a:cubicBezTo>
                <a:lnTo>
                  <a:pt x="334986" y="30773"/>
                </a:lnTo>
                <a:cubicBezTo>
                  <a:pt x="336699" y="30810"/>
                  <a:pt x="338278" y="29849"/>
                  <a:pt x="339031" y="28311"/>
                </a:cubicBezTo>
                <a:cubicBezTo>
                  <a:pt x="348291" y="10237"/>
                  <a:pt x="368726" y="859"/>
                  <a:pt x="388467" y="5622"/>
                </a:cubicBezTo>
                <a:cubicBezTo>
                  <a:pt x="408208" y="10385"/>
                  <a:pt x="422117" y="28050"/>
                  <a:pt x="422117" y="48357"/>
                </a:cubicBezTo>
                <a:cubicBezTo>
                  <a:pt x="422117" y="68665"/>
                  <a:pt x="408208" y="86329"/>
                  <a:pt x="388467" y="91092"/>
                </a:cubicBezTo>
                <a:cubicBezTo>
                  <a:pt x="368726" y="95855"/>
                  <a:pt x="348291" y="86477"/>
                  <a:pt x="339031" y="68404"/>
                </a:cubicBezTo>
                <a:cubicBezTo>
                  <a:pt x="338278" y="66865"/>
                  <a:pt x="336699" y="65904"/>
                  <a:pt x="334986" y="65942"/>
                </a:cubicBezTo>
                <a:lnTo>
                  <a:pt x="307730" y="65942"/>
                </a:lnTo>
                <a:cubicBezTo>
                  <a:pt x="298019" y="65942"/>
                  <a:pt x="290146" y="73815"/>
                  <a:pt x="290146" y="83526"/>
                </a:cubicBezTo>
                <a:lnTo>
                  <a:pt x="290146" y="184638"/>
                </a:lnTo>
                <a:cubicBezTo>
                  <a:pt x="290146" y="187066"/>
                  <a:pt x="292114" y="189034"/>
                  <a:pt x="294542" y="189034"/>
                </a:cubicBezTo>
                <a:lnTo>
                  <a:pt x="334986" y="189034"/>
                </a:lnTo>
                <a:cubicBezTo>
                  <a:pt x="336699" y="189072"/>
                  <a:pt x="338278" y="188111"/>
                  <a:pt x="339031" y="186572"/>
                </a:cubicBezTo>
                <a:cubicBezTo>
                  <a:pt x="348291" y="168499"/>
                  <a:pt x="368726" y="159120"/>
                  <a:pt x="388467" y="163883"/>
                </a:cubicBezTo>
                <a:cubicBezTo>
                  <a:pt x="408208" y="168646"/>
                  <a:pt x="422117" y="186311"/>
                  <a:pt x="422117" y="206619"/>
                </a:cubicBezTo>
                <a:cubicBezTo>
                  <a:pt x="422117" y="226926"/>
                  <a:pt x="408208" y="244591"/>
                  <a:pt x="388467" y="249354"/>
                </a:cubicBezTo>
                <a:cubicBezTo>
                  <a:pt x="368726" y="254117"/>
                  <a:pt x="348291" y="244738"/>
                  <a:pt x="339031" y="226665"/>
                </a:cubicBezTo>
                <a:cubicBezTo>
                  <a:pt x="338278" y="225127"/>
                  <a:pt x="336699" y="224166"/>
                  <a:pt x="334986" y="224203"/>
                </a:cubicBezTo>
                <a:close/>
                <a:moveTo>
                  <a:pt x="193430" y="237392"/>
                </a:moveTo>
                <a:lnTo>
                  <a:pt x="193430" y="298938"/>
                </a:lnTo>
                <a:cubicBezTo>
                  <a:pt x="193430" y="303794"/>
                  <a:pt x="189494" y="307730"/>
                  <a:pt x="184638" y="307730"/>
                </a:cubicBezTo>
                <a:lnTo>
                  <a:pt x="152810" y="307730"/>
                </a:lnTo>
                <a:cubicBezTo>
                  <a:pt x="150513" y="307723"/>
                  <a:pt x="148597" y="309485"/>
                  <a:pt x="148414" y="311775"/>
                </a:cubicBezTo>
                <a:lnTo>
                  <a:pt x="140676" y="405149"/>
                </a:lnTo>
                <a:cubicBezTo>
                  <a:pt x="140309" y="409728"/>
                  <a:pt x="136478" y="413253"/>
                  <a:pt x="131884" y="413238"/>
                </a:cubicBezTo>
                <a:lnTo>
                  <a:pt x="61546" y="413238"/>
                </a:lnTo>
                <a:cubicBezTo>
                  <a:pt x="56952" y="413253"/>
                  <a:pt x="53121" y="409728"/>
                  <a:pt x="52753" y="405149"/>
                </a:cubicBezTo>
                <a:lnTo>
                  <a:pt x="45016" y="311775"/>
                </a:lnTo>
                <a:cubicBezTo>
                  <a:pt x="44832" y="309485"/>
                  <a:pt x="42917" y="307723"/>
                  <a:pt x="40620" y="307730"/>
                </a:cubicBezTo>
                <a:lnTo>
                  <a:pt x="8792" y="307730"/>
                </a:lnTo>
                <a:cubicBezTo>
                  <a:pt x="3936" y="307730"/>
                  <a:pt x="0" y="303794"/>
                  <a:pt x="0" y="298938"/>
                </a:cubicBezTo>
                <a:lnTo>
                  <a:pt x="0" y="237392"/>
                </a:lnTo>
                <a:cubicBezTo>
                  <a:pt x="96" y="184017"/>
                  <a:pt x="43341" y="140773"/>
                  <a:pt x="96715" y="140676"/>
                </a:cubicBezTo>
                <a:cubicBezTo>
                  <a:pt x="150089" y="140773"/>
                  <a:pt x="193333" y="184017"/>
                  <a:pt x="193430" y="237392"/>
                </a:cubicBezTo>
                <a:close/>
                <a:moveTo>
                  <a:pt x="35169" y="61546"/>
                </a:moveTo>
                <a:cubicBezTo>
                  <a:pt x="35169" y="27555"/>
                  <a:pt x="62724" y="0"/>
                  <a:pt x="96715" y="0"/>
                </a:cubicBezTo>
                <a:cubicBezTo>
                  <a:pt x="130706" y="0"/>
                  <a:pt x="158261" y="27555"/>
                  <a:pt x="158261" y="61546"/>
                </a:cubicBezTo>
                <a:cubicBezTo>
                  <a:pt x="158261" y="95537"/>
                  <a:pt x="130706" y="123092"/>
                  <a:pt x="96715" y="123092"/>
                </a:cubicBezTo>
                <a:cubicBezTo>
                  <a:pt x="62724" y="123092"/>
                  <a:pt x="35169" y="95537"/>
                  <a:pt x="35169" y="61546"/>
                </a:cubicBezTo>
              </a:path>
            </a:pathLst>
          </a:custGeom>
          <a:solidFill>
            <a:srgbClr val="969696"/>
          </a:solidFill>
          <a:ln>
            <a:noFill/>
          </a:ln>
        </p:spPr>
        <p:txBody>
          <a:bodyPr rtlCol="0" anchor="ctr"/>
          <a:lstStyle/>
          <a:p>
            <a:pPr algn="ctr"/>
            <a:endParaRPr/>
          </a:p>
        </p:txBody>
      </p:sp>
      <p:sp>
        <p:nvSpPr>
          <p:cNvPr id="81" name="Rounded Rectangle 36"/>
          <p:cNvSpPr/>
          <p:nvPr/>
        </p:nvSpPr>
        <p:spPr>
          <a:xfrm>
            <a:off x="2686684" y="3564509"/>
            <a:ext cx="263300" cy="263549"/>
          </a:xfrm>
          <a:custGeom>
            <a:avLst/>
            <a:gdLst/>
            <a:ahLst/>
            <a:cxnLst/>
            <a:rect l="0" t="0" r="0" b="0"/>
            <a:pathLst>
              <a:path w="263300" h="263549">
                <a:moveTo>
                  <a:pt x="164888" y="76920"/>
                </a:moveTo>
                <a:cubicBezTo>
                  <a:pt x="164888" y="82990"/>
                  <a:pt x="159967" y="87911"/>
                  <a:pt x="153897" y="87911"/>
                </a:cubicBezTo>
                <a:cubicBezTo>
                  <a:pt x="147827" y="87911"/>
                  <a:pt x="142907" y="82990"/>
                  <a:pt x="142907" y="76920"/>
                </a:cubicBezTo>
                <a:lnTo>
                  <a:pt x="142907" y="43993"/>
                </a:lnTo>
                <a:cubicBezTo>
                  <a:pt x="142907" y="31376"/>
                  <a:pt x="133532" y="22013"/>
                  <a:pt x="120926" y="22013"/>
                </a:cubicBezTo>
                <a:lnTo>
                  <a:pt x="40696" y="22013"/>
                </a:lnTo>
                <a:cubicBezTo>
                  <a:pt x="30277" y="22013"/>
                  <a:pt x="22013" y="30277"/>
                  <a:pt x="22013" y="40696"/>
                </a:cubicBezTo>
                <a:lnTo>
                  <a:pt x="22013" y="197056"/>
                </a:lnTo>
                <a:lnTo>
                  <a:pt x="146358" y="197056"/>
                </a:lnTo>
                <a:cubicBezTo>
                  <a:pt x="147010" y="197058"/>
                  <a:pt x="147661" y="197116"/>
                  <a:pt x="148303" y="197232"/>
                </a:cubicBezTo>
                <a:cubicBezTo>
                  <a:pt x="130225" y="210621"/>
                  <a:pt x="118436" y="230845"/>
                  <a:pt x="115695" y="253173"/>
                </a:cubicBezTo>
                <a:lnTo>
                  <a:pt x="33003" y="253173"/>
                </a:lnTo>
                <a:cubicBezTo>
                  <a:pt x="14793" y="253173"/>
                  <a:pt x="32" y="238412"/>
                  <a:pt x="32" y="220202"/>
                </a:cubicBezTo>
                <a:lnTo>
                  <a:pt x="32" y="40696"/>
                </a:lnTo>
                <a:cubicBezTo>
                  <a:pt x="0" y="29901"/>
                  <a:pt x="4273" y="19540"/>
                  <a:pt x="11906" y="11906"/>
                </a:cubicBezTo>
                <a:cubicBezTo>
                  <a:pt x="19540" y="4273"/>
                  <a:pt x="29901" y="0"/>
                  <a:pt x="40696" y="32"/>
                </a:cubicBezTo>
                <a:lnTo>
                  <a:pt x="120926" y="32"/>
                </a:lnTo>
                <a:cubicBezTo>
                  <a:pt x="145676" y="32"/>
                  <a:pt x="164888" y="19243"/>
                  <a:pt x="164888" y="43993"/>
                </a:cubicBezTo>
                <a:close/>
                <a:moveTo>
                  <a:pt x="90713" y="102352"/>
                </a:moveTo>
                <a:lnTo>
                  <a:pt x="82460" y="77569"/>
                </a:lnTo>
                <a:lnTo>
                  <a:pt x="74195" y="102352"/>
                </a:lnTo>
                <a:close/>
                <a:moveTo>
                  <a:pt x="101319" y="64655"/>
                </a:moveTo>
                <a:lnTo>
                  <a:pt x="116310" y="109628"/>
                </a:lnTo>
                <a:lnTo>
                  <a:pt x="116475" y="110111"/>
                </a:lnTo>
                <a:lnTo>
                  <a:pt x="124937" y="135521"/>
                </a:lnTo>
                <a:cubicBezTo>
                  <a:pt x="126700" y="141230"/>
                  <a:pt x="123578" y="147301"/>
                  <a:pt x="117910" y="149190"/>
                </a:cubicBezTo>
                <a:cubicBezTo>
                  <a:pt x="112241" y="151078"/>
                  <a:pt x="106103" y="148092"/>
                  <a:pt x="104089" y="142467"/>
                </a:cubicBezTo>
                <a:lnTo>
                  <a:pt x="98044" y="124333"/>
                </a:lnTo>
                <a:lnTo>
                  <a:pt x="66864" y="124333"/>
                </a:lnTo>
                <a:lnTo>
                  <a:pt x="60820" y="142467"/>
                </a:lnTo>
                <a:cubicBezTo>
                  <a:pt x="58806" y="148092"/>
                  <a:pt x="52667" y="151078"/>
                  <a:pt x="46998" y="149190"/>
                </a:cubicBezTo>
                <a:cubicBezTo>
                  <a:pt x="41330" y="147301"/>
                  <a:pt x="38208" y="141230"/>
                  <a:pt x="39971" y="135521"/>
                </a:cubicBezTo>
                <a:lnTo>
                  <a:pt x="48433" y="110111"/>
                </a:lnTo>
                <a:cubicBezTo>
                  <a:pt x="48485" y="109949"/>
                  <a:pt x="48539" y="109788"/>
                  <a:pt x="48598" y="109628"/>
                </a:cubicBezTo>
                <a:lnTo>
                  <a:pt x="63589" y="64666"/>
                </a:lnTo>
                <a:cubicBezTo>
                  <a:pt x="66303" y="56554"/>
                  <a:pt x="73900" y="51084"/>
                  <a:pt x="82454" y="51084"/>
                </a:cubicBezTo>
                <a:cubicBezTo>
                  <a:pt x="91009" y="51084"/>
                  <a:pt x="98605" y="56554"/>
                  <a:pt x="101319" y="64666"/>
                </a:cubicBezTo>
                <a:close/>
                <a:moveTo>
                  <a:pt x="159140" y="138895"/>
                </a:moveTo>
                <a:cubicBezTo>
                  <a:pt x="159142" y="117720"/>
                  <a:pt x="176309" y="100555"/>
                  <a:pt x="197485" y="100555"/>
                </a:cubicBezTo>
                <a:cubicBezTo>
                  <a:pt x="218661" y="100555"/>
                  <a:pt x="235828" y="117720"/>
                  <a:pt x="235830" y="138895"/>
                </a:cubicBezTo>
                <a:cubicBezTo>
                  <a:pt x="235833" y="160078"/>
                  <a:pt x="218662" y="177250"/>
                  <a:pt x="197479" y="177250"/>
                </a:cubicBezTo>
                <a:cubicBezTo>
                  <a:pt x="176297" y="177250"/>
                  <a:pt x="159126" y="160078"/>
                  <a:pt x="159129" y="138895"/>
                </a:cubicBezTo>
                <a:close/>
                <a:moveTo>
                  <a:pt x="263208" y="258020"/>
                </a:moveTo>
                <a:cubicBezTo>
                  <a:pt x="263300" y="259466"/>
                  <a:pt x="262782" y="260884"/>
                  <a:pt x="261779" y="261928"/>
                </a:cubicBezTo>
                <a:cubicBezTo>
                  <a:pt x="260776" y="262973"/>
                  <a:pt x="259380" y="263549"/>
                  <a:pt x="257932" y="263515"/>
                </a:cubicBezTo>
                <a:lnTo>
                  <a:pt x="137038" y="263515"/>
                </a:lnTo>
                <a:cubicBezTo>
                  <a:pt x="135590" y="263549"/>
                  <a:pt x="134194" y="262973"/>
                  <a:pt x="133191" y="261928"/>
                </a:cubicBezTo>
                <a:cubicBezTo>
                  <a:pt x="132188" y="260884"/>
                  <a:pt x="131670" y="259466"/>
                  <a:pt x="131763" y="258020"/>
                </a:cubicBezTo>
                <a:cubicBezTo>
                  <a:pt x="134482" y="223780"/>
                  <a:pt x="163137" y="197425"/>
                  <a:pt x="197485" y="197573"/>
                </a:cubicBezTo>
                <a:cubicBezTo>
                  <a:pt x="231833" y="197425"/>
                  <a:pt x="260488" y="223780"/>
                  <a:pt x="263208" y="258020"/>
                </a:cubicBezTo>
                <a:close/>
              </a:path>
            </a:pathLst>
          </a:custGeom>
          <a:solidFill>
            <a:srgbClr val="E0CB15"/>
          </a:solidFill>
          <a:ln>
            <a:noFill/>
          </a:ln>
        </p:spPr>
        <p:txBody>
          <a:bodyPr rtlCol="0" anchor="ctr"/>
          <a:lstStyle/>
          <a:p>
            <a:pPr algn="ctr"/>
            <a:endParaRPr/>
          </a:p>
        </p:txBody>
      </p:sp>
      <p:sp>
        <p:nvSpPr>
          <p:cNvPr id="82" name="Rounded Rectangle 37"/>
          <p:cNvSpPr/>
          <p:nvPr/>
        </p:nvSpPr>
        <p:spPr>
          <a:xfrm>
            <a:off x="5482225" y="3405994"/>
            <a:ext cx="263840" cy="263769"/>
          </a:xfrm>
          <a:custGeom>
            <a:avLst/>
            <a:gdLst/>
            <a:ahLst/>
            <a:cxnLst/>
            <a:rect l="0" t="0" r="0" b="0"/>
            <a:pathLst>
              <a:path w="263840" h="263769">
                <a:moveTo>
                  <a:pt x="4357" y="192331"/>
                </a:moveTo>
                <a:cubicBezTo>
                  <a:pt x="3146" y="192303"/>
                  <a:pt x="1997" y="191788"/>
                  <a:pt x="1170" y="190902"/>
                </a:cubicBezTo>
                <a:cubicBezTo>
                  <a:pt x="395" y="190028"/>
                  <a:pt x="0" y="188881"/>
                  <a:pt x="71" y="187715"/>
                </a:cubicBezTo>
                <a:cubicBezTo>
                  <a:pt x="979" y="177249"/>
                  <a:pt x="3811" y="167040"/>
                  <a:pt x="8424" y="157602"/>
                </a:cubicBezTo>
                <a:cubicBezTo>
                  <a:pt x="14469" y="145622"/>
                  <a:pt x="39966" y="137269"/>
                  <a:pt x="71838" y="125510"/>
                </a:cubicBezTo>
                <a:cubicBezTo>
                  <a:pt x="75200" y="124269"/>
                  <a:pt x="77435" y="121070"/>
                  <a:pt x="77444" y="117487"/>
                </a:cubicBezTo>
                <a:lnTo>
                  <a:pt x="77444" y="112431"/>
                </a:lnTo>
                <a:cubicBezTo>
                  <a:pt x="77434" y="111679"/>
                  <a:pt x="77116" y="110964"/>
                  <a:pt x="76564" y="110453"/>
                </a:cubicBezTo>
                <a:cubicBezTo>
                  <a:pt x="76022" y="109961"/>
                  <a:pt x="75318" y="109687"/>
                  <a:pt x="74586" y="109684"/>
                </a:cubicBezTo>
                <a:cubicBezTo>
                  <a:pt x="60044" y="110823"/>
                  <a:pt x="45511" y="107363"/>
                  <a:pt x="33042" y="99792"/>
                </a:cubicBezTo>
                <a:cubicBezTo>
                  <a:pt x="31956" y="99114"/>
                  <a:pt x="31231" y="97985"/>
                  <a:pt x="31064" y="96715"/>
                </a:cubicBezTo>
                <a:cubicBezTo>
                  <a:pt x="30866" y="95469"/>
                  <a:pt x="31275" y="94203"/>
                  <a:pt x="32163" y="93308"/>
                </a:cubicBezTo>
                <a:cubicBezTo>
                  <a:pt x="37548" y="87923"/>
                  <a:pt x="41285" y="80229"/>
                  <a:pt x="42934" y="56820"/>
                </a:cubicBezTo>
                <a:cubicBezTo>
                  <a:pt x="45791" y="14837"/>
                  <a:pt x="74366" y="0"/>
                  <a:pt x="98985" y="0"/>
                </a:cubicBezTo>
                <a:cubicBezTo>
                  <a:pt x="123603" y="0"/>
                  <a:pt x="152178" y="14837"/>
                  <a:pt x="154816" y="56820"/>
                </a:cubicBezTo>
                <a:cubicBezTo>
                  <a:pt x="156684" y="80229"/>
                  <a:pt x="160421" y="87373"/>
                  <a:pt x="165806" y="93308"/>
                </a:cubicBezTo>
                <a:cubicBezTo>
                  <a:pt x="166695" y="94203"/>
                  <a:pt x="167103" y="95469"/>
                  <a:pt x="166905" y="96715"/>
                </a:cubicBezTo>
                <a:cubicBezTo>
                  <a:pt x="166739" y="97985"/>
                  <a:pt x="166013" y="99114"/>
                  <a:pt x="164927" y="99792"/>
                </a:cubicBezTo>
                <a:cubicBezTo>
                  <a:pt x="162050" y="101567"/>
                  <a:pt x="159037" y="103111"/>
                  <a:pt x="155915" y="104408"/>
                </a:cubicBezTo>
                <a:lnTo>
                  <a:pt x="137451" y="104408"/>
                </a:lnTo>
                <a:cubicBezTo>
                  <a:pt x="119242" y="104408"/>
                  <a:pt x="104480" y="119170"/>
                  <a:pt x="104480" y="137379"/>
                </a:cubicBezTo>
                <a:lnTo>
                  <a:pt x="104480" y="189584"/>
                </a:lnTo>
                <a:cubicBezTo>
                  <a:pt x="104480" y="191101"/>
                  <a:pt x="103250" y="192331"/>
                  <a:pt x="101732" y="192331"/>
                </a:cubicBezTo>
                <a:close/>
                <a:moveTo>
                  <a:pt x="263840" y="241788"/>
                </a:moveTo>
                <a:cubicBezTo>
                  <a:pt x="263840" y="253928"/>
                  <a:pt x="253999" y="263769"/>
                  <a:pt x="241860" y="263769"/>
                </a:cubicBezTo>
                <a:lnTo>
                  <a:pt x="142946" y="263769"/>
                </a:lnTo>
                <a:cubicBezTo>
                  <a:pt x="130807" y="263769"/>
                  <a:pt x="120965" y="253928"/>
                  <a:pt x="120965" y="241788"/>
                </a:cubicBezTo>
                <a:lnTo>
                  <a:pt x="120965" y="142875"/>
                </a:lnTo>
                <a:cubicBezTo>
                  <a:pt x="120965" y="130735"/>
                  <a:pt x="130807" y="120894"/>
                  <a:pt x="142946" y="120894"/>
                </a:cubicBezTo>
                <a:lnTo>
                  <a:pt x="241860" y="120894"/>
                </a:lnTo>
                <a:cubicBezTo>
                  <a:pt x="253999" y="120894"/>
                  <a:pt x="263840" y="130735"/>
                  <a:pt x="263840" y="142875"/>
                </a:cubicBezTo>
                <a:close/>
                <a:moveTo>
                  <a:pt x="142946" y="239040"/>
                </a:moveTo>
                <a:cubicBezTo>
                  <a:pt x="142946" y="240558"/>
                  <a:pt x="144176" y="241788"/>
                  <a:pt x="145694" y="241788"/>
                </a:cubicBezTo>
                <a:lnTo>
                  <a:pt x="239112" y="241788"/>
                </a:lnTo>
                <a:cubicBezTo>
                  <a:pt x="239850" y="241819"/>
                  <a:pt x="240567" y="241540"/>
                  <a:pt x="241090" y="241018"/>
                </a:cubicBezTo>
                <a:cubicBezTo>
                  <a:pt x="241612" y="240496"/>
                  <a:pt x="241891" y="239778"/>
                  <a:pt x="241860" y="239040"/>
                </a:cubicBezTo>
                <a:lnTo>
                  <a:pt x="241860" y="145622"/>
                </a:lnTo>
                <a:cubicBezTo>
                  <a:pt x="241860" y="144105"/>
                  <a:pt x="240630" y="142875"/>
                  <a:pt x="239112" y="142875"/>
                </a:cubicBezTo>
                <a:lnTo>
                  <a:pt x="145694" y="142875"/>
                </a:lnTo>
                <a:cubicBezTo>
                  <a:pt x="144176" y="142875"/>
                  <a:pt x="142946" y="144105"/>
                  <a:pt x="142946" y="145622"/>
                </a:cubicBezTo>
                <a:close/>
                <a:moveTo>
                  <a:pt x="228122" y="173098"/>
                </a:moveTo>
                <a:cubicBezTo>
                  <a:pt x="228122" y="177650"/>
                  <a:pt x="224431" y="181341"/>
                  <a:pt x="219879" y="181341"/>
                </a:cubicBezTo>
                <a:lnTo>
                  <a:pt x="167675" y="181341"/>
                </a:lnTo>
                <a:cubicBezTo>
                  <a:pt x="163122" y="181341"/>
                  <a:pt x="159432" y="177650"/>
                  <a:pt x="159432" y="173098"/>
                </a:cubicBezTo>
                <a:cubicBezTo>
                  <a:pt x="159432" y="168546"/>
                  <a:pt x="163122" y="164855"/>
                  <a:pt x="167675" y="164855"/>
                </a:cubicBezTo>
                <a:lnTo>
                  <a:pt x="219879" y="164855"/>
                </a:lnTo>
                <a:cubicBezTo>
                  <a:pt x="224431" y="164855"/>
                  <a:pt x="228122" y="168546"/>
                  <a:pt x="228122" y="173098"/>
                </a:cubicBezTo>
                <a:close/>
                <a:moveTo>
                  <a:pt x="159432" y="206069"/>
                </a:moveTo>
                <a:cubicBezTo>
                  <a:pt x="159432" y="201517"/>
                  <a:pt x="163122" y="197826"/>
                  <a:pt x="167675" y="197826"/>
                </a:cubicBezTo>
                <a:lnTo>
                  <a:pt x="192403" y="197826"/>
                </a:lnTo>
                <a:cubicBezTo>
                  <a:pt x="196955" y="197826"/>
                  <a:pt x="200646" y="201517"/>
                  <a:pt x="200646" y="206069"/>
                </a:cubicBezTo>
                <a:cubicBezTo>
                  <a:pt x="200646" y="210622"/>
                  <a:pt x="196955" y="214312"/>
                  <a:pt x="192403" y="214312"/>
                </a:cubicBezTo>
                <a:lnTo>
                  <a:pt x="167675" y="214312"/>
                </a:lnTo>
                <a:cubicBezTo>
                  <a:pt x="163122" y="214312"/>
                  <a:pt x="159432" y="210622"/>
                  <a:pt x="159432" y="206069"/>
                </a:cubicBezTo>
                <a:close/>
              </a:path>
            </a:pathLst>
          </a:custGeom>
          <a:solidFill>
            <a:srgbClr val="3CC583"/>
          </a:solidFill>
          <a:ln>
            <a:noFill/>
          </a:ln>
        </p:spPr>
        <p:txBody>
          <a:bodyPr rtlCol="0" anchor="ctr"/>
          <a:lstStyle/>
          <a:p>
            <a:pPr algn="ctr"/>
            <a:endParaRPr/>
          </a:p>
        </p:txBody>
      </p:sp>
      <p:sp>
        <p:nvSpPr>
          <p:cNvPr id="83" name="Rounded Rectangle 38"/>
          <p:cNvSpPr/>
          <p:nvPr/>
        </p:nvSpPr>
        <p:spPr>
          <a:xfrm>
            <a:off x="5482296" y="1876132"/>
            <a:ext cx="264556" cy="263813"/>
          </a:xfrm>
          <a:custGeom>
            <a:avLst/>
            <a:gdLst/>
            <a:ahLst/>
            <a:cxnLst/>
            <a:rect l="0" t="0" r="0" b="0"/>
            <a:pathLst>
              <a:path w="264556" h="263813">
                <a:moveTo>
                  <a:pt x="133093" y="185407"/>
                </a:moveTo>
                <a:cubicBezTo>
                  <a:pt x="132629" y="186309"/>
                  <a:pt x="131689" y="186864"/>
                  <a:pt x="130675" y="186836"/>
                </a:cubicBezTo>
                <a:lnTo>
                  <a:pt x="5495" y="186836"/>
                </a:lnTo>
                <a:cubicBezTo>
                  <a:pt x="2460" y="186836"/>
                  <a:pt x="0" y="184376"/>
                  <a:pt x="0" y="181341"/>
                </a:cubicBezTo>
                <a:cubicBezTo>
                  <a:pt x="202" y="168103"/>
                  <a:pt x="3003" y="155033"/>
                  <a:pt x="8242" y="142875"/>
                </a:cubicBezTo>
                <a:cubicBezTo>
                  <a:pt x="14177" y="130565"/>
                  <a:pt x="33630" y="123422"/>
                  <a:pt x="60447" y="113530"/>
                </a:cubicBezTo>
                <a:lnTo>
                  <a:pt x="67371" y="111002"/>
                </a:lnTo>
                <a:cubicBezTo>
                  <a:pt x="68181" y="110026"/>
                  <a:pt x="68713" y="108849"/>
                  <a:pt x="68909" y="107595"/>
                </a:cubicBezTo>
                <a:cubicBezTo>
                  <a:pt x="69938" y="102776"/>
                  <a:pt x="69672" y="97771"/>
                  <a:pt x="68140" y="93088"/>
                </a:cubicBezTo>
                <a:cubicBezTo>
                  <a:pt x="56321" y="80330"/>
                  <a:pt x="50487" y="63146"/>
                  <a:pt x="52094" y="45829"/>
                </a:cubicBezTo>
                <a:cubicBezTo>
                  <a:pt x="51120" y="34182"/>
                  <a:pt x="55008" y="22650"/>
                  <a:pt x="62835" y="13969"/>
                </a:cubicBezTo>
                <a:cubicBezTo>
                  <a:pt x="70662" y="5288"/>
                  <a:pt x="81732" y="232"/>
                  <a:pt x="93418" y="0"/>
                </a:cubicBezTo>
                <a:cubicBezTo>
                  <a:pt x="105085" y="262"/>
                  <a:pt x="116125" y="5331"/>
                  <a:pt x="123928" y="14008"/>
                </a:cubicBezTo>
                <a:cubicBezTo>
                  <a:pt x="131732" y="22686"/>
                  <a:pt x="135605" y="34200"/>
                  <a:pt x="134632" y="45829"/>
                </a:cubicBezTo>
                <a:cubicBezTo>
                  <a:pt x="136203" y="63228"/>
                  <a:pt x="130333" y="80479"/>
                  <a:pt x="118476" y="93308"/>
                </a:cubicBezTo>
                <a:cubicBezTo>
                  <a:pt x="117039" y="97936"/>
                  <a:pt x="116812" y="102855"/>
                  <a:pt x="117816" y="107595"/>
                </a:cubicBezTo>
                <a:cubicBezTo>
                  <a:pt x="118013" y="108849"/>
                  <a:pt x="118544" y="110026"/>
                  <a:pt x="119355" y="111002"/>
                </a:cubicBezTo>
                <a:lnTo>
                  <a:pt x="126279" y="113530"/>
                </a:lnTo>
                <a:cubicBezTo>
                  <a:pt x="137890" y="117493"/>
                  <a:pt x="149266" y="122116"/>
                  <a:pt x="160349" y="127378"/>
                </a:cubicBezTo>
                <a:cubicBezTo>
                  <a:pt x="160976" y="127695"/>
                  <a:pt x="161451" y="128249"/>
                  <a:pt x="161668" y="128917"/>
                </a:cubicBezTo>
                <a:cubicBezTo>
                  <a:pt x="161949" y="129622"/>
                  <a:pt x="161949" y="130409"/>
                  <a:pt x="161668" y="131115"/>
                </a:cubicBezTo>
                <a:close/>
                <a:moveTo>
                  <a:pt x="262010" y="240799"/>
                </a:moveTo>
                <a:cubicBezTo>
                  <a:pt x="264556" y="245691"/>
                  <a:pt x="264351" y="251559"/>
                  <a:pt x="261471" y="256261"/>
                </a:cubicBezTo>
                <a:cubicBezTo>
                  <a:pt x="258591" y="260964"/>
                  <a:pt x="253457" y="263813"/>
                  <a:pt x="247943" y="263769"/>
                </a:cubicBezTo>
                <a:lnTo>
                  <a:pt x="136720" y="263769"/>
                </a:lnTo>
                <a:cubicBezTo>
                  <a:pt x="131199" y="263769"/>
                  <a:pt x="126078" y="260893"/>
                  <a:pt x="123204" y="256179"/>
                </a:cubicBezTo>
                <a:cubicBezTo>
                  <a:pt x="120331" y="251466"/>
                  <a:pt x="120122" y="245595"/>
                  <a:pt x="122652" y="240689"/>
                </a:cubicBezTo>
                <a:lnTo>
                  <a:pt x="178264" y="134852"/>
                </a:lnTo>
                <a:cubicBezTo>
                  <a:pt x="181031" y="129652"/>
                  <a:pt x="186441" y="126403"/>
                  <a:pt x="192331" y="126403"/>
                </a:cubicBezTo>
                <a:cubicBezTo>
                  <a:pt x="198222" y="126403"/>
                  <a:pt x="203631" y="129652"/>
                  <a:pt x="206399" y="134852"/>
                </a:cubicBezTo>
                <a:close/>
                <a:moveTo>
                  <a:pt x="192331" y="167603"/>
                </a:moveTo>
                <a:cubicBezTo>
                  <a:pt x="187804" y="167662"/>
                  <a:pt x="184148" y="171318"/>
                  <a:pt x="184088" y="175846"/>
                </a:cubicBezTo>
                <a:lnTo>
                  <a:pt x="184088" y="203541"/>
                </a:lnTo>
                <a:cubicBezTo>
                  <a:pt x="184088" y="208094"/>
                  <a:pt x="187779" y="211784"/>
                  <a:pt x="192331" y="211784"/>
                </a:cubicBezTo>
                <a:cubicBezTo>
                  <a:pt x="196884" y="211784"/>
                  <a:pt x="200574" y="208094"/>
                  <a:pt x="200574" y="203541"/>
                </a:cubicBezTo>
                <a:lnTo>
                  <a:pt x="200574" y="176065"/>
                </a:lnTo>
                <a:cubicBezTo>
                  <a:pt x="200515" y="171538"/>
                  <a:pt x="196859" y="167882"/>
                  <a:pt x="192331" y="167823"/>
                </a:cubicBezTo>
                <a:close/>
                <a:moveTo>
                  <a:pt x="192331" y="244536"/>
                </a:moveTo>
                <a:cubicBezTo>
                  <a:pt x="198316" y="244537"/>
                  <a:pt x="203202" y="239749"/>
                  <a:pt x="203322" y="233765"/>
                </a:cubicBezTo>
                <a:cubicBezTo>
                  <a:pt x="203322" y="227695"/>
                  <a:pt x="198401" y="222775"/>
                  <a:pt x="192331" y="222775"/>
                </a:cubicBezTo>
                <a:cubicBezTo>
                  <a:pt x="186261" y="222775"/>
                  <a:pt x="181341" y="227695"/>
                  <a:pt x="181341" y="233765"/>
                </a:cubicBezTo>
                <a:cubicBezTo>
                  <a:pt x="181341" y="239835"/>
                  <a:pt x="186261" y="244755"/>
                  <a:pt x="192331" y="244755"/>
                </a:cubicBezTo>
                <a:close/>
              </a:path>
            </a:pathLst>
          </a:custGeom>
          <a:solidFill>
            <a:srgbClr val="4E88E7"/>
          </a:solidFill>
          <a:ln>
            <a:noFill/>
          </a:ln>
        </p:spPr>
        <p:txBody>
          <a:bodyPr rtlCol="0" anchor="ctr"/>
          <a:lstStyle/>
          <a:p>
            <a:pPr algn="ctr"/>
            <a:endParaRPr/>
          </a:p>
        </p:txBody>
      </p:sp>
      <p:sp>
        <p:nvSpPr>
          <p:cNvPr id="84" name="Rounded Rectangle 39"/>
          <p:cNvSpPr/>
          <p:nvPr/>
        </p:nvSpPr>
        <p:spPr>
          <a:xfrm>
            <a:off x="2686319" y="1717871"/>
            <a:ext cx="263792" cy="263769"/>
          </a:xfrm>
          <a:custGeom>
            <a:avLst/>
            <a:gdLst/>
            <a:ahLst/>
            <a:cxnLst/>
            <a:rect l="0" t="0" r="0" b="0"/>
            <a:pathLst>
              <a:path w="263792" h="263769">
                <a:moveTo>
                  <a:pt x="179935" y="100232"/>
                </a:moveTo>
                <a:cubicBezTo>
                  <a:pt x="181052" y="100778"/>
                  <a:pt x="181710" y="101962"/>
                  <a:pt x="181584" y="103199"/>
                </a:cubicBezTo>
                <a:cubicBezTo>
                  <a:pt x="181404" y="104392"/>
                  <a:pt x="180468" y="105328"/>
                  <a:pt x="179276" y="105507"/>
                </a:cubicBezTo>
                <a:cubicBezTo>
                  <a:pt x="173429" y="106400"/>
                  <a:pt x="167686" y="107873"/>
                  <a:pt x="162131" y="109903"/>
                </a:cubicBezTo>
                <a:cubicBezTo>
                  <a:pt x="160884" y="110397"/>
                  <a:pt x="159466" y="109877"/>
                  <a:pt x="158834" y="108694"/>
                </a:cubicBezTo>
                <a:cubicBezTo>
                  <a:pt x="150921" y="95066"/>
                  <a:pt x="132896" y="88142"/>
                  <a:pt x="116741" y="82208"/>
                </a:cubicBezTo>
                <a:cubicBezTo>
                  <a:pt x="115940" y="81921"/>
                  <a:pt x="115326" y="81267"/>
                  <a:pt x="115092" y="80449"/>
                </a:cubicBezTo>
                <a:cubicBezTo>
                  <a:pt x="114701" y="79729"/>
                  <a:pt x="114701" y="78861"/>
                  <a:pt x="115092" y="78141"/>
                </a:cubicBezTo>
                <a:cubicBezTo>
                  <a:pt x="122491" y="66238"/>
                  <a:pt x="126058" y="52351"/>
                  <a:pt x="125313" y="38356"/>
                </a:cubicBezTo>
                <a:cubicBezTo>
                  <a:pt x="125392" y="27370"/>
                  <a:pt x="122176" y="16613"/>
                  <a:pt x="116081" y="7473"/>
                </a:cubicBezTo>
                <a:cubicBezTo>
                  <a:pt x="115653" y="6796"/>
                  <a:pt x="115528" y="5971"/>
                  <a:pt x="115736" y="5198"/>
                </a:cubicBezTo>
                <a:cubicBezTo>
                  <a:pt x="115945" y="4425"/>
                  <a:pt x="116469" y="3775"/>
                  <a:pt x="117180" y="3407"/>
                </a:cubicBezTo>
                <a:cubicBezTo>
                  <a:pt x="121773" y="1186"/>
                  <a:pt x="126806" y="22"/>
                  <a:pt x="131907" y="0"/>
                </a:cubicBezTo>
                <a:cubicBezTo>
                  <a:pt x="141705" y="180"/>
                  <a:pt x="150992" y="4402"/>
                  <a:pt x="157568" y="11666"/>
                </a:cubicBezTo>
                <a:cubicBezTo>
                  <a:pt x="164145" y="18930"/>
                  <a:pt x="167427" y="28589"/>
                  <a:pt x="166637" y="38356"/>
                </a:cubicBezTo>
                <a:cubicBezTo>
                  <a:pt x="167922" y="52710"/>
                  <a:pt x="163048" y="66933"/>
                  <a:pt x="153229" y="77482"/>
                </a:cubicBezTo>
                <a:cubicBezTo>
                  <a:pt x="152009" y="81759"/>
                  <a:pt x="152240" y="86319"/>
                  <a:pt x="153888" y="90450"/>
                </a:cubicBezTo>
                <a:lnTo>
                  <a:pt x="159054" y="92319"/>
                </a:lnTo>
                <a:cubicBezTo>
                  <a:pt x="166747" y="95176"/>
                  <a:pt x="173671" y="97704"/>
                  <a:pt x="179935" y="100232"/>
                </a:cubicBezTo>
                <a:close/>
                <a:moveTo>
                  <a:pt x="114213" y="152326"/>
                </a:moveTo>
                <a:cubicBezTo>
                  <a:pt x="113742" y="153288"/>
                  <a:pt x="112755" y="153888"/>
                  <a:pt x="111685" y="153865"/>
                </a:cubicBezTo>
                <a:lnTo>
                  <a:pt x="5518" y="153865"/>
                </a:lnTo>
                <a:cubicBezTo>
                  <a:pt x="2483" y="153865"/>
                  <a:pt x="23" y="151405"/>
                  <a:pt x="23" y="148370"/>
                </a:cubicBezTo>
                <a:cubicBezTo>
                  <a:pt x="0" y="137356"/>
                  <a:pt x="2166" y="126447"/>
                  <a:pt x="6397" y="116278"/>
                </a:cubicBezTo>
                <a:cubicBezTo>
                  <a:pt x="11343" y="106277"/>
                  <a:pt x="27389" y="100452"/>
                  <a:pt x="49370" y="92319"/>
                </a:cubicBezTo>
                <a:lnTo>
                  <a:pt x="54975" y="90231"/>
                </a:lnTo>
                <a:cubicBezTo>
                  <a:pt x="56588" y="85973"/>
                  <a:pt x="56780" y="81308"/>
                  <a:pt x="55524" y="76932"/>
                </a:cubicBezTo>
                <a:cubicBezTo>
                  <a:pt x="45872" y="66516"/>
                  <a:pt x="41081" y="52501"/>
                  <a:pt x="42336" y="38356"/>
                </a:cubicBezTo>
                <a:cubicBezTo>
                  <a:pt x="41546" y="28608"/>
                  <a:pt x="44813" y="18965"/>
                  <a:pt x="51366" y="11705"/>
                </a:cubicBezTo>
                <a:cubicBezTo>
                  <a:pt x="57919" y="4445"/>
                  <a:pt x="67177" y="210"/>
                  <a:pt x="76955" y="0"/>
                </a:cubicBezTo>
                <a:cubicBezTo>
                  <a:pt x="86733" y="210"/>
                  <a:pt x="95991" y="4445"/>
                  <a:pt x="102544" y="11705"/>
                </a:cubicBezTo>
                <a:cubicBezTo>
                  <a:pt x="109097" y="18965"/>
                  <a:pt x="112365" y="28608"/>
                  <a:pt x="111575" y="38356"/>
                </a:cubicBezTo>
                <a:cubicBezTo>
                  <a:pt x="112861" y="52710"/>
                  <a:pt x="107986" y="66933"/>
                  <a:pt x="98167" y="77482"/>
                </a:cubicBezTo>
                <a:cubicBezTo>
                  <a:pt x="96947" y="81759"/>
                  <a:pt x="97179" y="86319"/>
                  <a:pt x="98826" y="90450"/>
                </a:cubicBezTo>
                <a:cubicBezTo>
                  <a:pt x="117070" y="97154"/>
                  <a:pt x="138941" y="103529"/>
                  <a:pt x="146085" y="114519"/>
                </a:cubicBezTo>
                <a:cubicBezTo>
                  <a:pt x="146500" y="115129"/>
                  <a:pt x="146652" y="115881"/>
                  <a:pt x="146508" y="116604"/>
                </a:cubicBezTo>
                <a:cubicBezTo>
                  <a:pt x="146363" y="117328"/>
                  <a:pt x="145933" y="117963"/>
                  <a:pt x="145316" y="118366"/>
                </a:cubicBezTo>
                <a:cubicBezTo>
                  <a:pt x="132115" y="126722"/>
                  <a:pt x="121379" y="138444"/>
                  <a:pt x="114213" y="152326"/>
                </a:cubicBezTo>
                <a:close/>
                <a:moveTo>
                  <a:pt x="263792" y="192331"/>
                </a:moveTo>
                <a:cubicBezTo>
                  <a:pt x="263792" y="231785"/>
                  <a:pt x="231808" y="263769"/>
                  <a:pt x="192354" y="263769"/>
                </a:cubicBezTo>
                <a:cubicBezTo>
                  <a:pt x="152901" y="263769"/>
                  <a:pt x="120917" y="231785"/>
                  <a:pt x="120917" y="192331"/>
                </a:cubicBezTo>
                <a:cubicBezTo>
                  <a:pt x="120917" y="152877"/>
                  <a:pt x="152901" y="120894"/>
                  <a:pt x="192354" y="120894"/>
                </a:cubicBezTo>
                <a:cubicBezTo>
                  <a:pt x="231783" y="120954"/>
                  <a:pt x="263731" y="152902"/>
                  <a:pt x="263792" y="192331"/>
                </a:cubicBezTo>
                <a:close/>
                <a:moveTo>
                  <a:pt x="145316" y="186836"/>
                </a:moveTo>
                <a:cubicBezTo>
                  <a:pt x="142101" y="190054"/>
                  <a:pt x="142101" y="195268"/>
                  <a:pt x="145316" y="198486"/>
                </a:cubicBezTo>
                <a:lnTo>
                  <a:pt x="167296" y="220467"/>
                </a:lnTo>
                <a:cubicBezTo>
                  <a:pt x="170515" y="223681"/>
                  <a:pt x="175728" y="223681"/>
                  <a:pt x="178946" y="220467"/>
                </a:cubicBezTo>
                <a:cubicBezTo>
                  <a:pt x="182160" y="217248"/>
                  <a:pt x="182160" y="212035"/>
                  <a:pt x="178946" y="208817"/>
                </a:cubicBezTo>
                <a:lnTo>
                  <a:pt x="164878" y="194309"/>
                </a:lnTo>
                <a:cubicBezTo>
                  <a:pt x="164341" y="193792"/>
                  <a:pt x="164038" y="193078"/>
                  <a:pt x="164038" y="192331"/>
                </a:cubicBezTo>
                <a:cubicBezTo>
                  <a:pt x="164038" y="191585"/>
                  <a:pt x="164341" y="190871"/>
                  <a:pt x="164878" y="190353"/>
                </a:cubicBezTo>
                <a:lnTo>
                  <a:pt x="178946" y="175846"/>
                </a:lnTo>
                <a:cubicBezTo>
                  <a:pt x="180824" y="172542"/>
                  <a:pt x="180201" y="168383"/>
                  <a:pt x="177437" y="165776"/>
                </a:cubicBezTo>
                <a:cubicBezTo>
                  <a:pt x="174673" y="163168"/>
                  <a:pt x="170485" y="162788"/>
                  <a:pt x="167296" y="164855"/>
                </a:cubicBezTo>
                <a:close/>
                <a:moveTo>
                  <a:pt x="239393" y="198486"/>
                </a:moveTo>
                <a:cubicBezTo>
                  <a:pt x="242607" y="195268"/>
                  <a:pt x="242607" y="190054"/>
                  <a:pt x="239393" y="186836"/>
                </a:cubicBezTo>
                <a:lnTo>
                  <a:pt x="217413" y="164855"/>
                </a:lnTo>
                <a:cubicBezTo>
                  <a:pt x="215722" y="161882"/>
                  <a:pt x="212371" y="160262"/>
                  <a:pt x="208991" y="160783"/>
                </a:cubicBezTo>
                <a:cubicBezTo>
                  <a:pt x="205611" y="161304"/>
                  <a:pt x="202904" y="163858"/>
                  <a:pt x="202187" y="167202"/>
                </a:cubicBezTo>
                <a:cubicBezTo>
                  <a:pt x="201470" y="170546"/>
                  <a:pt x="202893" y="173985"/>
                  <a:pt x="205763" y="175846"/>
                </a:cubicBezTo>
                <a:lnTo>
                  <a:pt x="219830" y="190353"/>
                </a:lnTo>
                <a:cubicBezTo>
                  <a:pt x="220368" y="190871"/>
                  <a:pt x="220671" y="191585"/>
                  <a:pt x="220671" y="192331"/>
                </a:cubicBezTo>
                <a:cubicBezTo>
                  <a:pt x="220671" y="193078"/>
                  <a:pt x="220368" y="193792"/>
                  <a:pt x="219830" y="194309"/>
                </a:cubicBezTo>
                <a:lnTo>
                  <a:pt x="205763" y="208157"/>
                </a:lnTo>
                <a:cubicBezTo>
                  <a:pt x="202549" y="211376"/>
                  <a:pt x="202549" y="216589"/>
                  <a:pt x="205763" y="219807"/>
                </a:cubicBezTo>
                <a:cubicBezTo>
                  <a:pt x="208981" y="223021"/>
                  <a:pt x="214194" y="223021"/>
                  <a:pt x="217413" y="219807"/>
                </a:cubicBezTo>
                <a:close/>
              </a:path>
            </a:pathLst>
          </a:custGeom>
          <a:solidFill>
            <a:srgbClr val="BA5DE5"/>
          </a:solidFill>
          <a:ln>
            <a:noFill/>
          </a:ln>
        </p:spPr>
        <p:txBody>
          <a:bodyPr rtlCol="0" anchor="ctr"/>
          <a:lstStyle/>
          <a:p>
            <a:pPr algn="ctr"/>
            <a:endParaRPr/>
          </a:p>
        </p:txBody>
      </p:sp>
      <p:sp>
        <p:nvSpPr>
          <p:cNvPr id="85" name="TextBox 40"/>
          <p:cNvSpPr txBox="1"/>
          <p:nvPr/>
        </p:nvSpPr>
        <p:spPr>
          <a:xfrm>
            <a:off x="5816404" y="3464023"/>
            <a:ext cx="883626" cy="258493"/>
          </a:xfrm>
          <a:prstGeom prst="rect">
            <a:avLst/>
          </a:prstGeom>
          <a:noFill/>
          <a:ln>
            <a:noFill/>
          </a:ln>
        </p:spPr>
        <p:txBody>
          <a:bodyPr wrap="none" lIns="0" tIns="0" rIns="0" bIns="0" anchor="t">
            <a:spAutoFit/>
          </a:bodyPr>
          <a:lstStyle/>
          <a:p>
            <a:pPr algn="l"/>
            <a:r>
              <a:rPr sz="1300" b="0">
                <a:solidFill>
                  <a:srgbClr val="3CC583"/>
                </a:solidFill>
                <a:latin typeface="Shantell Sans"/>
              </a:rPr>
              <a:t>Candidats</a:t>
            </a:r>
          </a:p>
        </p:txBody>
      </p:sp>
      <p:sp>
        <p:nvSpPr>
          <p:cNvPr id="86" name="TextBox 41"/>
          <p:cNvSpPr txBox="1"/>
          <p:nvPr/>
        </p:nvSpPr>
        <p:spPr>
          <a:xfrm>
            <a:off x="537277" y="3598984"/>
            <a:ext cx="1991457" cy="258493"/>
          </a:xfrm>
          <a:prstGeom prst="rect">
            <a:avLst/>
          </a:prstGeom>
          <a:noFill/>
          <a:ln>
            <a:noFill/>
          </a:ln>
        </p:spPr>
        <p:txBody>
          <a:bodyPr wrap="none" lIns="0" tIns="0" rIns="0" bIns="0" anchor="t">
            <a:spAutoFit/>
          </a:bodyPr>
          <a:lstStyle/>
          <a:p>
            <a:pPr algn="r"/>
            <a:r>
              <a:rPr sz="1300" b="0" dirty="0" err="1">
                <a:solidFill>
                  <a:srgbClr val="E0CB15"/>
                </a:solidFill>
                <a:latin typeface="Shantell Sans"/>
              </a:rPr>
              <a:t>Système</a:t>
            </a:r>
            <a:r>
              <a:rPr sz="1300" b="0" dirty="0">
                <a:solidFill>
                  <a:srgbClr val="E0CB15"/>
                </a:solidFill>
                <a:latin typeface="Shantell Sans"/>
              </a:rPr>
              <a:t> de Scoring IA</a:t>
            </a:r>
          </a:p>
        </p:txBody>
      </p:sp>
      <p:sp>
        <p:nvSpPr>
          <p:cNvPr id="87" name="TextBox 42"/>
          <p:cNvSpPr txBox="1"/>
          <p:nvPr/>
        </p:nvSpPr>
        <p:spPr>
          <a:xfrm>
            <a:off x="3788156" y="2883731"/>
            <a:ext cx="807913" cy="400110"/>
          </a:xfrm>
          <a:prstGeom prst="rect">
            <a:avLst/>
          </a:prstGeom>
          <a:noFill/>
          <a:ln>
            <a:noFill/>
          </a:ln>
        </p:spPr>
        <p:txBody>
          <a:bodyPr wrap="none" lIns="0" tIns="0" rIns="0" bIns="0" anchor="t">
            <a:spAutoFit/>
          </a:bodyPr>
          <a:lstStyle/>
          <a:p>
            <a:pPr algn="ctr"/>
            <a:r>
              <a:rPr sz="1300" b="0" dirty="0">
                <a:solidFill>
                  <a:srgbClr val="969696"/>
                </a:solidFill>
                <a:latin typeface="Shantell Sans"/>
              </a:rPr>
              <a:t>Plateforme
</a:t>
            </a:r>
          </a:p>
        </p:txBody>
      </p:sp>
      <p:sp>
        <p:nvSpPr>
          <p:cNvPr id="88" name="TextBox 43"/>
          <p:cNvSpPr txBox="1"/>
          <p:nvPr/>
        </p:nvSpPr>
        <p:spPr>
          <a:xfrm>
            <a:off x="5816404" y="1934162"/>
            <a:ext cx="2360734" cy="258493"/>
          </a:xfrm>
          <a:prstGeom prst="rect">
            <a:avLst/>
          </a:prstGeom>
          <a:noFill/>
          <a:ln>
            <a:noFill/>
          </a:ln>
        </p:spPr>
        <p:txBody>
          <a:bodyPr wrap="none" lIns="0" tIns="0" rIns="0" bIns="0" anchor="t">
            <a:spAutoFit/>
          </a:bodyPr>
          <a:lstStyle/>
          <a:p>
            <a:pPr algn="l"/>
            <a:r>
              <a:rPr sz="1300" b="0">
                <a:solidFill>
                  <a:srgbClr val="4E88E7"/>
                </a:solidFill>
                <a:latin typeface="Shantell Sans"/>
              </a:rPr>
              <a:t>Notifications Automatiques</a:t>
            </a:r>
          </a:p>
        </p:txBody>
      </p:sp>
      <p:sp>
        <p:nvSpPr>
          <p:cNvPr id="89" name="TextBox 44"/>
          <p:cNvSpPr txBox="1"/>
          <p:nvPr/>
        </p:nvSpPr>
        <p:spPr>
          <a:xfrm>
            <a:off x="1705033" y="1775900"/>
            <a:ext cx="949569" cy="258493"/>
          </a:xfrm>
          <a:prstGeom prst="rect">
            <a:avLst/>
          </a:prstGeom>
          <a:noFill/>
          <a:ln>
            <a:noFill/>
          </a:ln>
        </p:spPr>
        <p:txBody>
          <a:bodyPr wrap="none" lIns="0" tIns="0" rIns="0" bIns="0" anchor="t">
            <a:spAutoFit/>
          </a:bodyPr>
          <a:lstStyle/>
          <a:p>
            <a:pPr algn="r"/>
            <a:r>
              <a:rPr sz="1300" b="0">
                <a:solidFill>
                  <a:srgbClr val="BA5DE5"/>
                </a:solidFill>
                <a:latin typeface="Shantell Sans"/>
              </a:rPr>
              <a:t>Recruteurs</a:t>
            </a:r>
          </a:p>
        </p:txBody>
      </p:sp>
      <p:sp>
        <p:nvSpPr>
          <p:cNvPr id="4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4400" dirty="0" err="1"/>
              <a:t>Analyse</a:t>
            </a:r>
            <a:r>
              <a:rPr lang="en-US" sz="4400" dirty="0"/>
              <a:t> et </a:t>
            </a:r>
            <a:r>
              <a:rPr lang="en-US" sz="4400" dirty="0" smtClean="0"/>
              <a:t>conception</a:t>
            </a:r>
            <a:endParaRPr sz="4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indent="0"/>
            <a:r>
              <a:rPr lang="fr-FR" dirty="0"/>
              <a:t>Modélisation du système et choix d’architecture</a:t>
            </a:r>
          </a:p>
          <a:p>
            <a:pPr marL="0" lvl="0" indent="0"/>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03</a:t>
            </a:r>
            <a:endParaRPr dirty="0"/>
          </a:p>
        </p:txBody>
      </p:sp>
      <p:sp>
        <p:nvSpPr>
          <p:cNvPr id="6" name="Espace réservé du numéro de diapositive 3"/>
          <p:cNvSpPr txBox="1">
            <a:spLocks/>
          </p:cNvSpPr>
          <p:nvPr/>
        </p:nvSpPr>
        <p:spPr>
          <a:xfrm>
            <a:off x="6457950" y="4767263"/>
            <a:ext cx="1962150" cy="27384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US" smtClean="0"/>
              <a:pPr algn="r"/>
              <a:t>9</a:t>
            </a:fld>
            <a:endParaRPr lang="en-US"/>
          </a:p>
        </p:txBody>
      </p:sp>
    </p:spTree>
    <p:extLst>
      <p:ext uri="{BB962C8B-B14F-4D97-AF65-F5344CB8AC3E}">
        <p14:creationId xmlns:p14="http://schemas.microsoft.com/office/powerpoint/2010/main" val="38334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TotalTime>
  <Words>2497</Words>
  <Application>Microsoft Office PowerPoint</Application>
  <PresentationFormat>Affichage à l'écran (16:9)</PresentationFormat>
  <Paragraphs>212</Paragraphs>
  <Slides>24</Slides>
  <Notes>24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24</vt:i4>
      </vt:variant>
    </vt:vector>
  </HeadingPairs>
  <TitlesOfParts>
    <vt:vector size="35" baseType="lpstr">
      <vt:lpstr>Cambria</vt:lpstr>
      <vt:lpstr>Arimo</vt:lpstr>
      <vt:lpstr>Calibri</vt:lpstr>
      <vt:lpstr>Anaheim</vt:lpstr>
      <vt:lpstr>Bebas Neue</vt:lpstr>
      <vt:lpstr>Roboto</vt:lpstr>
      <vt:lpstr>Shantell Sans</vt:lpstr>
      <vt:lpstr>Poppins ExtraBold</vt:lpstr>
      <vt:lpstr>Times New Roman</vt:lpstr>
      <vt:lpstr>Arial</vt:lpstr>
      <vt:lpstr>Elegant Workplan by Slidesgo</vt:lpstr>
      <vt:lpstr>Implementation of AI HR micro services using Gemeni 2.5, firebase studio, Flask </vt:lpstr>
      <vt:lpstr>Table des matières</vt:lpstr>
      <vt:lpstr>Introduction</vt:lpstr>
      <vt:lpstr>Composants de la plateforme de gestion des candidatures </vt:lpstr>
      <vt:lpstr>Context Général</vt:lpstr>
      <vt:lpstr>Présentation de l’organisme d’acceuil</vt:lpstr>
      <vt:lpstr>Problématique </vt:lpstr>
      <vt:lpstr>Solution</vt:lpstr>
      <vt:lpstr>Analyse et conception</vt:lpstr>
      <vt:lpstr>Diagramme de Gantt </vt:lpstr>
      <vt:lpstr>Diagramme de cas d’utilisation </vt:lpstr>
      <vt:lpstr>Diagramme de classe</vt:lpstr>
      <vt:lpstr>Les Diagrammes de séquence </vt:lpstr>
      <vt:lpstr>Diagramme de séquence Upload CV </vt:lpstr>
      <vt:lpstr>Diagramme de séquence calcul des scores de compatibilité entre un CV et les offres </vt:lpstr>
      <vt:lpstr> Diagramme d’activite </vt:lpstr>
      <vt:lpstr>Diagramme d’activité Traitement d’une candidature par un recruteur</vt:lpstr>
      <vt:lpstr>Réalisation</vt:lpstr>
      <vt:lpstr>Technologies utilisées</vt:lpstr>
      <vt:lpstr>Frontend</vt:lpstr>
      <vt:lpstr>Backend / Microservices (architecture modulaire) </vt:lpstr>
      <vt:lpstr>Base de données &amp; Authentification</vt:lpstr>
      <vt:lpstr>Gemini 2.5 Pro (via API Google AI) </vt:lpstr>
      <vt:lpstr>Démonstration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AI HR micro services using Gemeni 2.5, firebase studio, Flask </dc:title>
  <dc:creator>Ruben Martin Sanchez</dc:creator>
  <cp:lastModifiedBy>CHOUAIB</cp:lastModifiedBy>
  <cp:revision>74</cp:revision>
  <dcterms:created xsi:type="dcterms:W3CDTF">2021-10-12T08:06:43Z</dcterms:created>
  <dcterms:modified xsi:type="dcterms:W3CDTF">2025-06-22T19:47:15Z</dcterms:modified>
</cp:coreProperties>
</file>