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9D29C7-6BE3-4BDC-AE0C-03E810F95B10}" v="91" dt="2022-08-02T14:53:04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slide" Target="slides/slide2.xml" Id="rId3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microsoft.com/office/2015/10/relationships/revisionInfo" Target="revisionInfo.xml" Id="rId10" /><Relationship Type="http://schemas.openxmlformats.org/officeDocument/2006/relationships/slide" Target="slides/slide3.xml" Id="rId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74098"/>
            <a:ext cx="9144000" cy="1266167"/>
          </a:xfrm>
        </p:spPr>
        <p:txBody>
          <a:bodyPr/>
          <a:lstStyle/>
          <a:p>
            <a:r>
              <a:rPr lang="fr-FR" dirty="0">
                <a:cs typeface="Calibri Light"/>
              </a:rPr>
              <a:t>How </a:t>
            </a:r>
            <a:r>
              <a:rPr lang="fr-FR" dirty="0" err="1">
                <a:cs typeface="Calibri Light"/>
              </a:rPr>
              <a:t>does</a:t>
            </a:r>
            <a:r>
              <a:rPr lang="fr-FR" dirty="0">
                <a:cs typeface="Calibri Light"/>
              </a:rPr>
              <a:t> the web </a:t>
            </a:r>
            <a:r>
              <a:rPr lang="fr-FR" dirty="0" err="1">
                <a:cs typeface="Calibri Light"/>
              </a:rPr>
              <a:t>works</a:t>
            </a:r>
            <a:r>
              <a:rPr lang="fr-FR" dirty="0">
                <a:cs typeface="Calibri Light"/>
              </a:rPr>
              <a:t> 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1790492"/>
            <a:ext cx="9244642" cy="185704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fr-FR" b="1" dirty="0">
                <a:ea typeface="+mn-lt"/>
                <a:cs typeface="+mn-lt"/>
              </a:rPr>
              <a:t>Web - How </a:t>
            </a:r>
            <a:r>
              <a:rPr lang="fr-FR" b="1" dirty="0" err="1">
                <a:ea typeface="+mn-lt"/>
                <a:cs typeface="+mn-lt"/>
              </a:rPr>
              <a:t>it</a:t>
            </a:r>
            <a:r>
              <a:rPr lang="fr-FR" b="1" dirty="0">
                <a:ea typeface="+mn-lt"/>
                <a:cs typeface="+mn-lt"/>
              </a:rPr>
              <a:t> Works ?</a:t>
            </a:r>
            <a:endParaRPr lang="fr-FR" dirty="0"/>
          </a:p>
          <a:p>
            <a:pPr marL="742950" lvl="1" indent="-285750" algn="l">
              <a:buFont typeface="Arial"/>
              <a:buChar char="•"/>
            </a:pPr>
            <a:r>
              <a:rPr lang="fr-FR" dirty="0" err="1">
                <a:ea typeface="+mn-lt"/>
                <a:cs typeface="+mn-lt"/>
              </a:rPr>
              <a:t>Your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personal</a:t>
            </a:r>
            <a:r>
              <a:rPr lang="fr-FR" dirty="0">
                <a:ea typeface="+mn-lt"/>
                <a:cs typeface="+mn-lt"/>
              </a:rPr>
              <a:t> computer This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the PC at </a:t>
            </a:r>
            <a:r>
              <a:rPr lang="fr-FR" dirty="0" err="1">
                <a:ea typeface="+mn-lt"/>
                <a:cs typeface="+mn-lt"/>
              </a:rPr>
              <a:t>which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you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sit</a:t>
            </a:r>
            <a:r>
              <a:rPr lang="fr-FR" dirty="0">
                <a:ea typeface="+mn-lt"/>
                <a:cs typeface="+mn-lt"/>
              </a:rPr>
              <a:t> to </a:t>
            </a:r>
            <a:r>
              <a:rPr lang="fr-FR" dirty="0" err="1">
                <a:ea typeface="+mn-lt"/>
                <a:cs typeface="+mn-lt"/>
              </a:rPr>
              <a:t>see</a:t>
            </a:r>
            <a:r>
              <a:rPr lang="fr-FR" dirty="0">
                <a:ea typeface="+mn-lt"/>
                <a:cs typeface="+mn-lt"/>
              </a:rPr>
              <a:t> the web.</a:t>
            </a:r>
            <a:endParaRPr lang="fr-FR" dirty="0"/>
          </a:p>
          <a:p>
            <a:pPr marL="742950" lvl="1" indent="-285750" algn="l">
              <a:buFont typeface="Arial"/>
              <a:buChar char="•"/>
            </a:pPr>
            <a:r>
              <a:rPr lang="fr-FR" dirty="0">
                <a:ea typeface="+mn-lt"/>
                <a:cs typeface="+mn-lt"/>
              </a:rPr>
              <a:t>A Web browser A software </a:t>
            </a:r>
            <a:r>
              <a:rPr lang="fr-FR" dirty="0" err="1">
                <a:ea typeface="+mn-lt"/>
                <a:cs typeface="+mn-lt"/>
              </a:rPr>
              <a:t>installed</a:t>
            </a:r>
            <a:r>
              <a:rPr lang="fr-FR" dirty="0">
                <a:ea typeface="+mn-lt"/>
                <a:cs typeface="+mn-lt"/>
              </a:rPr>
              <a:t> on </a:t>
            </a:r>
            <a:r>
              <a:rPr lang="fr-FR" dirty="0" err="1">
                <a:ea typeface="+mn-lt"/>
                <a:cs typeface="+mn-lt"/>
              </a:rPr>
              <a:t>your</a:t>
            </a:r>
            <a:r>
              <a:rPr lang="fr-FR" dirty="0">
                <a:ea typeface="+mn-lt"/>
                <a:cs typeface="+mn-lt"/>
              </a:rPr>
              <a:t> PC </a:t>
            </a:r>
            <a:r>
              <a:rPr lang="fr-FR" dirty="0" err="1">
                <a:ea typeface="+mn-lt"/>
                <a:cs typeface="+mn-lt"/>
              </a:rPr>
              <a:t>which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helps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you</a:t>
            </a:r>
            <a:r>
              <a:rPr lang="fr-FR" dirty="0">
                <a:ea typeface="+mn-lt"/>
                <a:cs typeface="+mn-lt"/>
              </a:rPr>
              <a:t> to </a:t>
            </a:r>
            <a:r>
              <a:rPr lang="fr-FR" dirty="0" err="1">
                <a:ea typeface="+mn-lt"/>
                <a:cs typeface="+mn-lt"/>
              </a:rPr>
              <a:t>browse</a:t>
            </a:r>
            <a:r>
              <a:rPr lang="fr-FR" dirty="0">
                <a:ea typeface="+mn-lt"/>
                <a:cs typeface="+mn-lt"/>
              </a:rPr>
              <a:t> the Web.</a:t>
            </a:r>
            <a:endParaRPr lang="fr-FR" dirty="0"/>
          </a:p>
          <a:p>
            <a:pPr marL="742950" lvl="1" indent="-285750" algn="l">
              <a:buFont typeface="Arial"/>
              <a:buChar char="•"/>
            </a:pPr>
            <a:r>
              <a:rPr lang="fr-FR" dirty="0">
                <a:ea typeface="+mn-lt"/>
                <a:cs typeface="+mn-lt"/>
              </a:rPr>
              <a:t>An internet </a:t>
            </a:r>
            <a:r>
              <a:rPr lang="fr-FR" dirty="0" err="1">
                <a:ea typeface="+mn-lt"/>
                <a:cs typeface="+mn-lt"/>
              </a:rPr>
              <a:t>connection</a:t>
            </a:r>
            <a:r>
              <a:rPr lang="fr-FR" dirty="0">
                <a:ea typeface="+mn-lt"/>
                <a:cs typeface="+mn-lt"/>
              </a:rPr>
              <a:t> This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provided</a:t>
            </a:r>
            <a:r>
              <a:rPr lang="fr-FR" dirty="0">
                <a:ea typeface="+mn-lt"/>
                <a:cs typeface="+mn-lt"/>
              </a:rPr>
              <a:t> by an ISP and </a:t>
            </a:r>
            <a:r>
              <a:rPr lang="fr-FR" dirty="0" err="1">
                <a:ea typeface="+mn-lt"/>
                <a:cs typeface="+mn-lt"/>
              </a:rPr>
              <a:t>connects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you</a:t>
            </a:r>
            <a:r>
              <a:rPr lang="fr-FR" dirty="0">
                <a:ea typeface="+mn-lt"/>
                <a:cs typeface="+mn-lt"/>
              </a:rPr>
              <a:t> to the internet to </a:t>
            </a:r>
            <a:r>
              <a:rPr lang="fr-FR" dirty="0" err="1">
                <a:ea typeface="+mn-lt"/>
                <a:cs typeface="+mn-lt"/>
              </a:rPr>
              <a:t>reach</a:t>
            </a:r>
            <a:r>
              <a:rPr lang="fr-FR" dirty="0">
                <a:ea typeface="+mn-lt"/>
                <a:cs typeface="+mn-lt"/>
              </a:rPr>
              <a:t> to </a:t>
            </a:r>
            <a:r>
              <a:rPr lang="fr-FR" dirty="0" err="1">
                <a:ea typeface="+mn-lt"/>
                <a:cs typeface="+mn-lt"/>
              </a:rPr>
              <a:t>any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Website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 dirty="0"/>
          </a:p>
          <a:p>
            <a:pPr marL="742950" lvl="1" indent="-285750" algn="l">
              <a:buFont typeface="Arial"/>
              <a:buChar char="•"/>
            </a:pPr>
            <a:r>
              <a:rPr lang="fr-FR" dirty="0">
                <a:ea typeface="+mn-lt"/>
                <a:cs typeface="+mn-lt"/>
              </a:rPr>
              <a:t>A Web server This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the computer on </a:t>
            </a:r>
            <a:r>
              <a:rPr lang="fr-FR" dirty="0" err="1">
                <a:ea typeface="+mn-lt"/>
                <a:cs typeface="+mn-lt"/>
              </a:rPr>
              <a:t>which</a:t>
            </a:r>
            <a:r>
              <a:rPr lang="fr-FR" dirty="0">
                <a:ea typeface="+mn-lt"/>
                <a:cs typeface="+mn-lt"/>
              </a:rPr>
              <a:t> a </a:t>
            </a:r>
            <a:r>
              <a:rPr lang="fr-FR" dirty="0" err="1">
                <a:ea typeface="+mn-lt"/>
                <a:cs typeface="+mn-lt"/>
              </a:rPr>
              <a:t>website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hosted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 dirty="0"/>
          </a:p>
          <a:p>
            <a:endParaRPr lang="fr-FR" dirty="0">
              <a:cs typeface="Calibri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CD271156-26BC-8175-E312-1547314F2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665" y="3579342"/>
            <a:ext cx="8264104" cy="327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7092A6-A864-551E-BB2F-9D4936A3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2357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fr-FR" i="1" dirty="0" err="1">
                <a:ea typeface="+mj-lt"/>
                <a:cs typeface="+mj-lt"/>
              </a:rPr>
              <a:t>What</a:t>
            </a:r>
            <a:r>
              <a:rPr lang="fr-FR" i="1" dirty="0">
                <a:ea typeface="+mj-lt"/>
                <a:cs typeface="+mj-lt"/>
              </a:rPr>
              <a:t> </a:t>
            </a:r>
            <a:r>
              <a:rPr lang="fr-FR" dirty="0">
                <a:ea typeface="+mj-lt"/>
                <a:cs typeface="+mj-lt"/>
              </a:rPr>
              <a:t>do </a:t>
            </a:r>
            <a:r>
              <a:rPr lang="fr-FR" dirty="0" err="1">
                <a:ea typeface="+mj-lt"/>
                <a:cs typeface="+mj-lt"/>
              </a:rPr>
              <a:t>you</a:t>
            </a:r>
            <a:r>
              <a:rPr lang="fr-FR" dirty="0">
                <a:ea typeface="+mj-lt"/>
                <a:cs typeface="+mj-lt"/>
              </a:rPr>
              <a:t> </a:t>
            </a:r>
            <a:r>
              <a:rPr lang="fr-FR" dirty="0" err="1">
                <a:ea typeface="+mj-lt"/>
                <a:cs typeface="+mj-lt"/>
              </a:rPr>
              <a:t>need</a:t>
            </a:r>
            <a:r>
              <a:rPr lang="fr-FR" i="1" dirty="0">
                <a:ea typeface="+mj-lt"/>
                <a:cs typeface="+mj-lt"/>
              </a:rPr>
              <a:t> to </a:t>
            </a:r>
            <a:r>
              <a:rPr lang="fr-FR" i="1" dirty="0" err="1">
                <a:ea typeface="+mj-lt"/>
                <a:cs typeface="+mj-lt"/>
              </a:rPr>
              <a:t>be</a:t>
            </a:r>
            <a:r>
              <a:rPr lang="fr-FR" i="1" dirty="0">
                <a:ea typeface="+mj-lt"/>
                <a:cs typeface="+mj-lt"/>
              </a:rPr>
              <a:t> a web </a:t>
            </a:r>
            <a:r>
              <a:rPr lang="fr-FR" i="1" dirty="0" err="1">
                <a:ea typeface="+mj-lt"/>
                <a:cs typeface="+mj-lt"/>
              </a:rPr>
              <a:t>developer</a:t>
            </a:r>
            <a:r>
              <a:rPr lang="fr-FR" i="1" dirty="0">
                <a:ea typeface="+mj-lt"/>
                <a:cs typeface="+mj-lt"/>
              </a:rPr>
              <a:t> ?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24EC77-9DAA-417A-88FD-FDB86679A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73625"/>
            <a:ext cx="10515600" cy="19790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Web </a:t>
            </a:r>
            <a:r>
              <a:rPr lang="fr-FR" dirty="0" err="1">
                <a:ea typeface="+mn-lt"/>
                <a:cs typeface="+mn-lt"/>
              </a:rPr>
              <a:t>developers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usually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need</a:t>
            </a:r>
            <a:r>
              <a:rPr lang="fr-FR" dirty="0">
                <a:ea typeface="+mn-lt"/>
                <a:cs typeface="+mn-lt"/>
              </a:rPr>
              <a:t> to </a:t>
            </a:r>
            <a:r>
              <a:rPr lang="fr-FR" dirty="0" err="1">
                <a:ea typeface="+mn-lt"/>
                <a:cs typeface="+mn-lt"/>
              </a:rPr>
              <a:t>demonstrate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skill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with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learning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programming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languages</a:t>
            </a:r>
            <a:r>
              <a:rPr lang="fr-FR" dirty="0">
                <a:ea typeface="+mn-lt"/>
                <a:cs typeface="+mn-lt"/>
              </a:rPr>
              <a:t> and </a:t>
            </a:r>
            <a:r>
              <a:rPr lang="fr-FR" dirty="0" err="1">
                <a:ea typeface="+mn-lt"/>
                <a:cs typeface="+mn-lt"/>
              </a:rPr>
              <a:t>other</a:t>
            </a:r>
            <a:r>
              <a:rPr lang="fr-FR" dirty="0">
                <a:ea typeface="+mn-lt"/>
                <a:cs typeface="+mn-lt"/>
              </a:rPr>
              <a:t> computer-</a:t>
            </a:r>
            <a:r>
              <a:rPr lang="fr-FR" dirty="0" err="1">
                <a:ea typeface="+mn-lt"/>
                <a:cs typeface="+mn-lt"/>
              </a:rPr>
              <a:t>based</a:t>
            </a:r>
            <a:r>
              <a:rPr lang="fr-FR" dirty="0">
                <a:ea typeface="+mn-lt"/>
                <a:cs typeface="+mn-lt"/>
              </a:rPr>
              <a:t> applications. To </a:t>
            </a:r>
            <a:r>
              <a:rPr lang="fr-FR" dirty="0" err="1">
                <a:ea typeface="+mn-lt"/>
                <a:cs typeface="+mn-lt"/>
              </a:rPr>
              <a:t>succeed</a:t>
            </a:r>
            <a:r>
              <a:rPr lang="fr-FR" dirty="0">
                <a:ea typeface="+mn-lt"/>
                <a:cs typeface="+mn-lt"/>
              </a:rPr>
              <a:t>, </a:t>
            </a:r>
            <a:r>
              <a:rPr lang="fr-FR" dirty="0" err="1">
                <a:ea typeface="+mn-lt"/>
                <a:cs typeface="+mn-lt"/>
              </a:rPr>
              <a:t>many</a:t>
            </a:r>
            <a:r>
              <a:rPr lang="fr-FR" dirty="0">
                <a:ea typeface="+mn-lt"/>
                <a:cs typeface="+mn-lt"/>
              </a:rPr>
              <a:t> web </a:t>
            </a:r>
            <a:r>
              <a:rPr lang="fr-FR" dirty="0" err="1">
                <a:ea typeface="+mn-lt"/>
                <a:cs typeface="+mn-lt"/>
              </a:rPr>
              <a:t>developers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also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need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professional</a:t>
            </a:r>
            <a:r>
              <a:rPr lang="fr-FR" dirty="0">
                <a:ea typeface="+mn-lt"/>
                <a:cs typeface="+mn-lt"/>
              </a:rPr>
              <a:t> training or </a:t>
            </a:r>
            <a:r>
              <a:rPr lang="fr-FR" dirty="0" err="1">
                <a:ea typeface="+mn-lt"/>
                <a:cs typeface="+mn-lt"/>
              </a:rPr>
              <a:t>education</a:t>
            </a:r>
            <a:r>
              <a:rPr lang="fr-FR" dirty="0">
                <a:ea typeface="+mn-lt"/>
                <a:cs typeface="+mn-lt"/>
              </a:rPr>
              <a:t>, plus the hard and soft </a:t>
            </a:r>
            <a:r>
              <a:rPr lang="fr-FR" dirty="0" err="1">
                <a:ea typeface="+mn-lt"/>
                <a:cs typeface="+mn-lt"/>
              </a:rPr>
              <a:t>skills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described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above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 dirty="0"/>
          </a:p>
        </p:txBody>
      </p:sp>
      <p:pic>
        <p:nvPicPr>
          <p:cNvPr id="14" name="Image 14">
            <a:extLst>
              <a:ext uri="{FF2B5EF4-FFF2-40B4-BE49-F238E27FC236}">
                <a16:creationId xmlns:a16="http://schemas.microsoft.com/office/drawing/2014/main" id="{5554AA61-5B58-A31A-B616-D3CB8F244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608" y="1372217"/>
            <a:ext cx="7617123" cy="343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7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542FB-334E-5184-2B2E-FEF16171F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634"/>
            <a:ext cx="10515600" cy="664206"/>
          </a:xfrm>
        </p:spPr>
        <p:txBody>
          <a:bodyPr>
            <a:normAutofit fontScale="90000"/>
          </a:bodyPr>
          <a:lstStyle/>
          <a:p>
            <a:pPr marL="285750" indent="-285750">
              <a:buFont typeface="Arial"/>
              <a:buChar char="•"/>
            </a:pPr>
            <a:r>
              <a:rPr lang="fr-FR" dirty="0" err="1">
                <a:ea typeface="+mj-lt"/>
                <a:cs typeface="+mj-lt"/>
              </a:rPr>
              <a:t>Why</a:t>
            </a:r>
            <a:r>
              <a:rPr lang="fr-FR" dirty="0">
                <a:ea typeface="+mj-lt"/>
                <a:cs typeface="+mj-lt"/>
              </a:rPr>
              <a:t> </a:t>
            </a:r>
            <a:r>
              <a:rPr lang="fr-FR" dirty="0" err="1">
                <a:ea typeface="+mj-lt"/>
                <a:cs typeface="+mj-lt"/>
              </a:rPr>
              <a:t>did</a:t>
            </a:r>
            <a:r>
              <a:rPr lang="fr-FR" dirty="0">
                <a:ea typeface="+mj-lt"/>
                <a:cs typeface="+mj-lt"/>
              </a:rPr>
              <a:t> </a:t>
            </a:r>
            <a:r>
              <a:rPr lang="fr-FR" dirty="0" err="1">
                <a:ea typeface="+mj-lt"/>
                <a:cs typeface="+mj-lt"/>
              </a:rPr>
              <a:t>you</a:t>
            </a:r>
            <a:r>
              <a:rPr lang="fr-FR" dirty="0">
                <a:ea typeface="+mj-lt"/>
                <a:cs typeface="+mj-lt"/>
              </a:rPr>
              <a:t> </a:t>
            </a:r>
            <a:r>
              <a:rPr lang="fr-FR" dirty="0" err="1">
                <a:ea typeface="+mj-lt"/>
                <a:cs typeface="+mj-lt"/>
              </a:rPr>
              <a:t>choose</a:t>
            </a:r>
            <a:r>
              <a:rPr lang="fr-FR" dirty="0">
                <a:ea typeface="+mj-lt"/>
                <a:cs typeface="+mj-lt"/>
              </a:rPr>
              <a:t> to </a:t>
            </a:r>
            <a:r>
              <a:rPr lang="fr-FR" dirty="0" err="1">
                <a:ea typeface="+mj-lt"/>
                <a:cs typeface="+mj-lt"/>
              </a:rPr>
              <a:t>learn</a:t>
            </a:r>
            <a:r>
              <a:rPr lang="fr-FR" dirty="0">
                <a:ea typeface="+mj-lt"/>
                <a:cs typeface="+mj-lt"/>
              </a:rPr>
              <a:t> web </a:t>
            </a:r>
            <a:r>
              <a:rPr lang="fr-FR" dirty="0" err="1">
                <a:ea typeface="+mj-lt"/>
                <a:cs typeface="+mj-lt"/>
              </a:rPr>
              <a:t>development</a:t>
            </a:r>
            <a:r>
              <a:rPr lang="fr-FR" dirty="0">
                <a:ea typeface="+mj-lt"/>
                <a:cs typeface="+mj-lt"/>
              </a:rPr>
              <a:t>?</a:t>
            </a:r>
            <a:endParaRPr lang="fr-FR" dirty="0"/>
          </a:p>
          <a:p>
            <a:endParaRPr lang="fr-FR" dirty="0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0A4031-6A97-7201-8990-1EAF3A70A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57964"/>
            <a:ext cx="10515600" cy="151899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 b="1" dirty="0">
                <a:ea typeface="+mn-lt"/>
                <a:cs typeface="+mn-lt"/>
              </a:rPr>
              <a:t>Freedom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the </a:t>
            </a:r>
            <a:r>
              <a:rPr lang="fr-FR" dirty="0" err="1">
                <a:ea typeface="+mn-lt"/>
                <a:cs typeface="+mn-lt"/>
              </a:rPr>
              <a:t>most</a:t>
            </a:r>
            <a:r>
              <a:rPr lang="fr-FR" dirty="0">
                <a:ea typeface="+mn-lt"/>
                <a:cs typeface="+mn-lt"/>
              </a:rPr>
              <a:t> important </a:t>
            </a:r>
            <a:r>
              <a:rPr lang="fr-FR" dirty="0" err="1">
                <a:ea typeface="+mn-lt"/>
                <a:cs typeface="+mn-lt"/>
              </a:rPr>
              <a:t>reason</a:t>
            </a:r>
            <a:r>
              <a:rPr lang="fr-FR" dirty="0">
                <a:ea typeface="+mn-lt"/>
                <a:cs typeface="+mn-lt"/>
              </a:rPr>
              <a:t> to </a:t>
            </a:r>
            <a:r>
              <a:rPr lang="fr-FR" dirty="0" err="1">
                <a:ea typeface="+mn-lt"/>
                <a:cs typeface="+mn-lt"/>
              </a:rPr>
              <a:t>learn</a:t>
            </a:r>
            <a:r>
              <a:rPr lang="fr-FR" dirty="0">
                <a:ea typeface="+mn-lt"/>
                <a:cs typeface="+mn-lt"/>
              </a:rPr>
              <a:t> web </a:t>
            </a:r>
            <a:r>
              <a:rPr lang="fr-FR" dirty="0" err="1">
                <a:ea typeface="+mn-lt"/>
                <a:cs typeface="+mn-lt"/>
              </a:rPr>
              <a:t>development</a:t>
            </a:r>
            <a:r>
              <a:rPr lang="fr-FR" dirty="0">
                <a:ea typeface="+mn-lt"/>
                <a:cs typeface="+mn-lt"/>
              </a:rPr>
              <a:t> course. The internet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everywhere</a:t>
            </a:r>
            <a:r>
              <a:rPr lang="fr-FR" dirty="0">
                <a:ea typeface="+mn-lt"/>
                <a:cs typeface="+mn-lt"/>
              </a:rPr>
              <a:t>. The laptop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a portable </a:t>
            </a:r>
            <a:r>
              <a:rPr lang="fr-FR" dirty="0" err="1">
                <a:ea typeface="+mn-lt"/>
                <a:cs typeface="+mn-lt"/>
              </a:rPr>
              <a:t>device</a:t>
            </a:r>
            <a:r>
              <a:rPr lang="fr-FR" dirty="0">
                <a:ea typeface="+mn-lt"/>
                <a:cs typeface="+mn-lt"/>
              </a:rPr>
              <a:t> and </a:t>
            </a:r>
            <a:r>
              <a:rPr lang="fr-FR" dirty="0" err="1">
                <a:ea typeface="+mn-lt"/>
                <a:cs typeface="+mn-lt"/>
              </a:rPr>
              <a:t>you</a:t>
            </a:r>
            <a:r>
              <a:rPr lang="fr-FR" dirty="0">
                <a:ea typeface="+mn-lt"/>
                <a:cs typeface="+mn-lt"/>
              </a:rPr>
              <a:t> can use </a:t>
            </a:r>
            <a:r>
              <a:rPr lang="fr-FR" dirty="0" err="1">
                <a:ea typeface="+mn-lt"/>
                <a:cs typeface="+mn-lt"/>
              </a:rPr>
              <a:t>it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anywhere</a:t>
            </a:r>
            <a:r>
              <a:rPr lang="fr-FR" dirty="0">
                <a:ea typeface="+mn-lt"/>
                <a:cs typeface="+mn-lt"/>
              </a:rPr>
              <a:t>. </a:t>
            </a:r>
            <a:r>
              <a:rPr lang="fr-FR" dirty="0" err="1">
                <a:ea typeface="+mn-lt"/>
                <a:cs typeface="+mn-lt"/>
              </a:rPr>
              <a:t>Websites</a:t>
            </a:r>
            <a:r>
              <a:rPr lang="fr-FR" dirty="0">
                <a:ea typeface="+mn-lt"/>
                <a:cs typeface="+mn-lt"/>
              </a:rPr>
              <a:t> can </a:t>
            </a:r>
            <a:r>
              <a:rPr lang="fr-FR" dirty="0" err="1">
                <a:ea typeface="+mn-lt"/>
                <a:cs typeface="+mn-lt"/>
              </a:rPr>
              <a:t>be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reached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from</a:t>
            </a:r>
            <a:r>
              <a:rPr lang="fr-FR" dirty="0">
                <a:ea typeface="+mn-lt"/>
                <a:cs typeface="+mn-lt"/>
              </a:rPr>
              <a:t> all over the world.</a:t>
            </a:r>
            <a:endParaRPr lang="fr-FR" dirty="0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5159E652-CAC8-CCD4-C23F-12DB162E8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438" y="990761"/>
            <a:ext cx="8134708" cy="358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055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How does the web works </vt:lpstr>
      <vt:lpstr>What do you need to be a web developer ?</vt:lpstr>
      <vt:lpstr>Why did you choose to learn web development?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50</cp:revision>
  <dcterms:created xsi:type="dcterms:W3CDTF">2022-08-02T14:34:50Z</dcterms:created>
  <dcterms:modified xsi:type="dcterms:W3CDTF">2022-08-02T14:53:08Z</dcterms:modified>
</cp:coreProperties>
</file>