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81" r:id="rId3"/>
    <p:sldId id="268" r:id="rId4"/>
    <p:sldId id="290" r:id="rId5"/>
    <p:sldId id="292" r:id="rId6"/>
    <p:sldId id="283" r:id="rId7"/>
    <p:sldId id="291" r:id="rId8"/>
    <p:sldId id="285" r:id="rId9"/>
    <p:sldId id="269" r:id="rId10"/>
    <p:sldId id="288" r:id="rId11"/>
    <p:sldId id="286" r:id="rId12"/>
    <p:sldId id="271" r:id="rId13"/>
    <p:sldId id="272" r:id="rId14"/>
    <p:sldId id="273" r:id="rId15"/>
    <p:sldId id="274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OnionArchitecture.API/" TargetMode="External"/><Relationship Id="rId2" Type="http://schemas.openxmlformats.org/officeDocument/2006/relationships/hyperlink" Target="https://marketplace.visualstudio.com/items?itemName=AmitNaik.OnionArchitectu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Onion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Naik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52" y="5179958"/>
            <a:ext cx="3699270" cy="936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87" y="5179958"/>
            <a:ext cx="3158833" cy="839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1991" y="4636715"/>
            <a:ext cx="3032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Sponsored by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22" y="2225402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46150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85" y="2264591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3336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2" y="2237667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is available in Microsoft marketplace and nuget.org</a:t>
            </a:r>
          </a:p>
          <a:p>
            <a:endParaRPr lang="en-IN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marketplace.visualstudio.com/items?itemName=AmitNaik.OnionArchitecture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://www.nuget.org/packages/OnionArchitecture.API/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Onion </a:t>
            </a:r>
            <a:r>
              <a:rPr lang="en-GB" dirty="0" smtClean="0"/>
              <a:t>architecture with asp.net 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42" y="2407246"/>
            <a:ext cx="5393606" cy="32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Difference between </a:t>
            </a:r>
            <a:r>
              <a:rPr lang="en-GB" dirty="0" err="1" smtClean="0"/>
              <a:t>Desgin</a:t>
            </a:r>
            <a:r>
              <a:rPr lang="en-GB" dirty="0" smtClean="0"/>
              <a:t> pattern, Architecture Pattern &amp; Architecture Style</a:t>
            </a:r>
          </a:p>
          <a:p>
            <a:r>
              <a:rPr lang="en-US" dirty="0" smtClean="0"/>
              <a:t>Database centric architecture vs. Domain-centric architecture</a:t>
            </a:r>
          </a:p>
          <a:p>
            <a:r>
              <a:rPr lang="en-GB" dirty="0"/>
              <a:t>What is Onion </a:t>
            </a:r>
            <a:r>
              <a:rPr lang="en-GB" dirty="0" smtClean="0"/>
              <a:t>Architecture </a:t>
            </a:r>
          </a:p>
          <a:p>
            <a:r>
              <a:rPr lang="en-GB" dirty="0" smtClean="0"/>
              <a:t>IOC, DI</a:t>
            </a:r>
          </a:p>
          <a:p>
            <a:r>
              <a:rPr lang="en-GB" dirty="0" smtClean="0"/>
              <a:t>Simple Demo project for OA</a:t>
            </a:r>
          </a:p>
          <a:p>
            <a:r>
              <a:rPr lang="en-GB" dirty="0" smtClean="0"/>
              <a:t>Real time project on OA</a:t>
            </a:r>
            <a:endParaRPr lang="en-GB" dirty="0"/>
          </a:p>
          <a:p>
            <a:r>
              <a:rPr lang="en-GB" dirty="0" smtClean="0"/>
              <a:t>Q </a:t>
            </a:r>
            <a:r>
              <a:rPr lang="en-GB" dirty="0"/>
              <a:t>&amp; </a:t>
            </a:r>
            <a:r>
              <a:rPr lang="en-GB" dirty="0" smtClean="0"/>
              <a:t>A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will cover some Interview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design pattern you have used in your project? Can you explain few with example?</a:t>
            </a:r>
          </a:p>
          <a:p>
            <a:r>
              <a:rPr lang="en-US" dirty="0" smtClean="0"/>
              <a:t>What is difference between Design pattern and Architecture pattern</a:t>
            </a:r>
          </a:p>
          <a:p>
            <a:r>
              <a:rPr lang="en-US" dirty="0" smtClean="0"/>
              <a:t>Do sample project </a:t>
            </a:r>
          </a:p>
          <a:p>
            <a:r>
              <a:rPr lang="en-US" dirty="0" smtClean="0"/>
              <a:t>How you document your project</a:t>
            </a:r>
          </a:p>
          <a:p>
            <a:r>
              <a:rPr lang="en-US" dirty="0" smtClean="0"/>
              <a:t>Best practice for code quality</a:t>
            </a:r>
          </a:p>
          <a:p>
            <a:pPr lvl="1"/>
            <a:r>
              <a:rPr lang="en-US" dirty="0" smtClean="0"/>
              <a:t>Clean code, release/tags, versioning, code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32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onion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Architecture pattern</a:t>
            </a:r>
          </a:p>
          <a:p>
            <a:r>
              <a:rPr lang="en-GB" dirty="0" smtClean="0"/>
              <a:t>Composed of Domain centric architecture </a:t>
            </a:r>
          </a:p>
          <a:p>
            <a:r>
              <a:rPr lang="en-GB" dirty="0"/>
              <a:t>Based on IOC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33334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Difference between </a:t>
            </a:r>
            <a:r>
              <a:rPr lang="en-GB" dirty="0" smtClean="0"/>
              <a:t>Design </a:t>
            </a:r>
            <a:r>
              <a:rPr lang="en-GB" dirty="0"/>
              <a:t>pattern, Architecture Pattern &amp; Architecture Style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965268"/>
            <a:ext cx="10058400" cy="3206931"/>
          </a:xfrm>
        </p:spPr>
        <p:txBody>
          <a:bodyPr/>
          <a:lstStyle/>
          <a:p>
            <a:r>
              <a:rPr lang="en-US" dirty="0" smtClean="0"/>
              <a:t>In simple words</a:t>
            </a:r>
          </a:p>
          <a:p>
            <a:pPr lvl="1"/>
            <a:r>
              <a:rPr lang="en-US" dirty="0" smtClean="0"/>
              <a:t>What you want</a:t>
            </a:r>
          </a:p>
          <a:p>
            <a:pPr lvl="1"/>
            <a:r>
              <a:rPr lang="en-US" dirty="0" smtClean="0"/>
              <a:t>How you implement</a:t>
            </a:r>
          </a:p>
          <a:p>
            <a:pPr lvl="1"/>
            <a:r>
              <a:rPr lang="en-US" dirty="0" smtClean="0"/>
              <a:t>How you solve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5" y="1675881"/>
            <a:ext cx="7503514" cy="36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265714"/>
            <a:ext cx="10058400" cy="2906486"/>
          </a:xfrm>
        </p:spPr>
        <p:txBody>
          <a:bodyPr/>
          <a:lstStyle/>
          <a:p>
            <a:r>
              <a:rPr lang="en-GB" dirty="0"/>
              <a:t>An Architectural Style is the application design at the highest level of abstraction;</a:t>
            </a:r>
          </a:p>
          <a:p>
            <a:r>
              <a:rPr lang="en-GB" dirty="0"/>
              <a:t>An Architectural Pattern is a way to implement </a:t>
            </a:r>
            <a:r>
              <a:rPr lang="en-GB" dirty="0" smtClean="0"/>
              <a:t>an Architectural Style;</a:t>
            </a:r>
            <a:endParaRPr lang="en-GB" dirty="0"/>
          </a:p>
          <a:p>
            <a:r>
              <a:rPr lang="en-GB" dirty="0"/>
              <a:t>A Design Pattern is a way to solve a localised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360</TotalTime>
  <Words>230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Onion architecture</vt:lpstr>
      <vt:lpstr>Onion architecture with asp.net core</vt:lpstr>
      <vt:lpstr>Agenda</vt:lpstr>
      <vt:lpstr>Session will cover some Interview question</vt:lpstr>
      <vt:lpstr>What is onion architecture</vt:lpstr>
      <vt:lpstr>Difference between Design pattern, Architecture Pattern &amp; Architecture Style </vt:lpstr>
      <vt:lpstr>PowerPoint Presentation</vt:lpstr>
      <vt:lpstr>PowerPoint Presentation</vt:lpstr>
      <vt:lpstr>DATABASE-CENTRIC VS. Domain-centric architecture</vt:lpstr>
      <vt:lpstr>Onion architecture</vt:lpstr>
      <vt:lpstr>PowerPoint Presentation</vt:lpstr>
      <vt:lpstr>Onion, CLEAN &amp; Hexagonal arch.</vt:lpstr>
      <vt:lpstr>It’s all same thing</vt:lpstr>
      <vt:lpstr>Class diagram </vt:lpstr>
      <vt:lpstr>Project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49</cp:revision>
  <dcterms:created xsi:type="dcterms:W3CDTF">2020-06-18T04:53:49Z</dcterms:created>
  <dcterms:modified xsi:type="dcterms:W3CDTF">2020-07-14T19:28:27Z</dcterms:modified>
</cp:coreProperties>
</file>