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65" r:id="rId5"/>
    <p:sldId id="262" r:id="rId6"/>
    <p:sldId id="261" r:id="rId7"/>
    <p:sldId id="260" r:id="rId8"/>
    <p:sldId id="263" r:id="rId9"/>
    <p:sldId id="266" r:id="rId10"/>
    <p:sldId id="268" r:id="rId11"/>
    <p:sldId id="269" r:id="rId12"/>
    <p:sldId id="267" r:id="rId13"/>
    <p:sldId id="272" r:id="rId14"/>
    <p:sldId id="270" r:id="rId15"/>
    <p:sldId id="273" r:id="rId16"/>
    <p:sldId id="271" r:id="rId17"/>
    <p:sldId id="275" r:id="rId18"/>
    <p:sldId id="276" r:id="rId19"/>
    <p:sldId id="274" r:id="rId20"/>
    <p:sldId id="277" r:id="rId21"/>
    <p:sldId id="278" r:id="rId22"/>
    <p:sldId id="281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00F9-210D-4E90-BD64-4291E0CCB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11454-E762-4E84-97E3-6BAEE88BB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2404-E97A-40C2-B2E2-09B5780C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EA2-8D1E-4B14-B3E5-712589F6A67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A6512-7E8B-4047-906E-3C3C43E0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69946-BE29-4581-9352-481F2273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5402-5D7C-4C1A-8481-3231ABC93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99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0B44-140D-445E-AB27-42579335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88DEA-7F13-4B21-8508-ADC36A750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CE83-EFB4-4E65-AB17-95980D62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EA2-8D1E-4B14-B3E5-712589F6A67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C45ED-71BA-4C4E-9C16-CD1F7A51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EE4A-7F9C-4310-B2B7-6C8B7B07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5402-5D7C-4C1A-8481-3231ABC93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60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5D504-E3FE-4A51-91E3-A6AC288CD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AF5FD-79B9-49BB-AE42-7F21472D4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8B10E-8704-404C-AA83-B119C122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EA2-8D1E-4B14-B3E5-712589F6A67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01FE-D75E-4BC6-978E-208821FF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966F4-D155-46C4-A6F4-75AF7734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5402-5D7C-4C1A-8481-3231ABC93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5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9793-0690-428C-A651-32F7F687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33E9-C576-48CF-BD3E-DFABF16E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DC933-0FC4-4ECC-876D-DBF165FD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EA2-8D1E-4B14-B3E5-712589F6A67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E991-507D-49C3-9038-AF6242F1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E4BAC-5091-41EE-A4C5-7882E3EA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5402-5D7C-4C1A-8481-3231ABC93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A6AD-F3F8-4748-8436-1DCF0299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CDA11-0099-434B-BAAA-26C98B969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F922-C0E9-4CE4-B30B-2ED050F0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EA2-8D1E-4B14-B3E5-712589F6A67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4F34-391C-4D57-BD22-40D7867D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AA93-CF3C-4585-8D42-483AD870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5402-5D7C-4C1A-8481-3231ABC93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53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D395-4400-48B9-96D2-56FCDAB3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4E6C-5C84-41E2-BCDE-30A54FFEF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DA4E7-6ABE-4B26-BD80-B8FF9709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0BC3A-94CF-4A9F-95CE-B79DB034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EA2-8D1E-4B14-B3E5-712589F6A67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93B68-ACB3-48FB-AF8E-76A681B0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B06D1-6833-4E61-B9EC-AE8B8D39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5402-5D7C-4C1A-8481-3231ABC93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96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0189-3AF1-4F02-B00A-E0445217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48B55-F999-4C35-AE9A-D07B5682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244C1-25AE-47F9-8F06-3FF0788E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15EC1-7C05-424E-B216-0B5A3A938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D28F0-BA08-4C41-B036-6FCAF21E0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7DE1C-ACA4-4859-94B1-79B72CE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EA2-8D1E-4B14-B3E5-712589F6A67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9A9DE-F4D0-438F-BCE2-4C286847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753DA-5CA6-402E-8831-F7963816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5402-5D7C-4C1A-8481-3231ABC93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7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DD8-7FD6-4008-A63E-BD5C3080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7CB6F-18DB-49CC-B6E5-C0357655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EA2-8D1E-4B14-B3E5-712589F6A67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81A03-8387-4F9E-B3EF-22288E3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BBBB9-E18C-4E00-BB42-90251FB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5402-5D7C-4C1A-8481-3231ABC93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7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B865F-6AE0-4776-8BAE-D0C92E9C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EA2-8D1E-4B14-B3E5-712589F6A67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F5188-8E4E-4E1B-8D5B-5441F495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2B658-381C-44A7-89F9-24CA6573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5402-5D7C-4C1A-8481-3231ABC93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7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815E-CE46-4D0C-A90C-8388D7C0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6F18-5B36-41D2-BD4C-30464FEE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60DF6-29A9-448E-8A93-8734935E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74856-A672-494B-80F3-2DE94B96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EA2-8D1E-4B14-B3E5-712589F6A67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85108-9625-4A1F-8270-8EC0CE37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28F6F-FC1E-46AF-AD85-C3BB6BE6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5402-5D7C-4C1A-8481-3231ABC93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EA12-1BF5-495A-8163-2A91655A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5EC8B-215C-4FDC-B77A-C6C3EC61B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D3C58-AF37-4FA2-A4A0-1668C6EE2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7441-D50C-4CB5-87B9-43150FAC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EA2-8D1E-4B14-B3E5-712589F6A67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F00D6-7FCE-435A-B7DB-42300695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B56B4-2564-47B2-85AE-8F3E6F6E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5402-5D7C-4C1A-8481-3231ABC93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4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accent3">
                <a:lumMod val="5000"/>
                <a:lumOff val="95000"/>
                <a:alpha val="50000"/>
              </a:schemeClr>
            </a:gs>
            <a:gs pos="100000">
              <a:schemeClr val="bg1">
                <a:lumMod val="95000"/>
                <a:alpha val="5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A0802-24CE-4305-BE17-DB4C276C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2C20-F6F8-4D7B-B3D8-45554E5E7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1F35-A690-4562-9C54-80EAFD305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EEA2-8D1E-4B14-B3E5-712589F6A67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27A3-B237-4FAA-BB8B-5B3CAE44F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1AAE-9898-43B3-A0CB-9CDF88FF4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5402-5D7C-4C1A-8481-3231ABC93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2.png"/><Relationship Id="rId4" Type="http://schemas.microsoft.com/office/2007/relationships/hdphoto" Target="../media/hdphoto3.wdp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9754DC-2A5A-406D-ACB0-A18274C95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13159" y="0"/>
            <a:ext cx="8668512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A0560F-F813-4EA3-9028-C2DC94CB83CD}"/>
              </a:ext>
            </a:extLst>
          </p:cNvPr>
          <p:cNvSpPr/>
          <p:nvPr/>
        </p:nvSpPr>
        <p:spPr>
          <a:xfrm>
            <a:off x="3613159" y="0"/>
            <a:ext cx="5054980" cy="6858000"/>
          </a:xfrm>
          <a:prstGeom prst="rect">
            <a:avLst/>
          </a:prstGeom>
          <a:gradFill flip="none" rotWithShape="1">
            <a:gsLst>
              <a:gs pos="34000">
                <a:srgbClr val="FFFFFF">
                  <a:alpha val="75000"/>
                </a:srgbClr>
              </a:gs>
              <a:gs pos="8000">
                <a:schemeClr val="bg1"/>
              </a:gs>
              <a:gs pos="73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FBB5BD-FEAC-435F-B3DC-0A93A822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04054"/>
            <a:ext cx="3932237" cy="872412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endParaRPr lang="en-GB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5AC298-730F-4752-8D09-BF2B3419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75045"/>
            <a:ext cx="3932237" cy="2248678"/>
          </a:xfrm>
        </p:spPr>
        <p:txBody>
          <a:bodyPr/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Projet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fin de formation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Sebastien CHOUBRAC,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Vincent CONTAMINE,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Martin HEWITT</a:t>
            </a:r>
          </a:p>
          <a:p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BE9224-B47D-4185-B876-57EE619DFEED}"/>
              </a:ext>
            </a:extLst>
          </p:cNvPr>
          <p:cNvCxnSpPr>
            <a:cxnSpLocks/>
          </p:cNvCxnSpPr>
          <p:nvPr/>
        </p:nvCxnSpPr>
        <p:spPr>
          <a:xfrm>
            <a:off x="961053" y="3125755"/>
            <a:ext cx="3237723" cy="0"/>
          </a:xfrm>
          <a:prstGeom prst="line">
            <a:avLst/>
          </a:prstGeom>
          <a:ln w="19050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2F9D9907-1FC7-45C5-87A5-FE3749C86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00" b="99800" l="2300" r="98800">
                        <a14:foregroundMark x1="48800" y1="12200" x2="48800" y2="5500"/>
                        <a14:foregroundMark x1="53400" y1="2700" x2="49800" y2="2300"/>
                        <a14:foregroundMark x1="87800" y1="40200" x2="98800" y2="44100"/>
                        <a14:foregroundMark x1="15100" y1="41300" x2="2300" y2="40600"/>
                        <a14:foregroundMark x1="28200" y1="81000" x2="24600" y2="94800"/>
                        <a14:foregroundMark x1="24600" y1="94800" x2="25400" y2="97700"/>
                        <a14:foregroundMark x1="78900" y1="95600" x2="79300" y2="99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76" y="3881535"/>
            <a:ext cx="2467610" cy="24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4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86CA-C0DF-4D87-918D-59B33FB8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Realisation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16FF-CF26-45EE-B2C3-DE99F8F8D609}"/>
              </a:ext>
            </a:extLst>
          </p:cNvPr>
          <p:cNvSpPr txBox="1"/>
          <p:nvPr/>
        </p:nvSpPr>
        <p:spPr>
          <a:xfrm>
            <a:off x="4001231" y="1690688"/>
            <a:ext cx="464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Creation du 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WireFrame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Figma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9DB4F-228C-46CE-8B60-19475707E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84" y="2201532"/>
            <a:ext cx="6876661" cy="42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3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C8130B-EEE4-4439-A2C4-B5EAD1C7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59" y="255921"/>
            <a:ext cx="4769282" cy="63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2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86CA-C0DF-4D87-918D-59B33FB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Realisation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16FF-CF26-45EE-B2C3-DE99F8F8D609}"/>
              </a:ext>
            </a:extLst>
          </p:cNvPr>
          <p:cNvSpPr txBox="1"/>
          <p:nvPr/>
        </p:nvSpPr>
        <p:spPr>
          <a:xfrm>
            <a:off x="838200" y="1969684"/>
            <a:ext cx="412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Méthodologie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Scrum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6C4CC-29E5-4444-A4A3-279B4693F848}"/>
              </a:ext>
            </a:extLst>
          </p:cNvPr>
          <p:cNvSpPr txBox="1"/>
          <p:nvPr/>
        </p:nvSpPr>
        <p:spPr>
          <a:xfrm>
            <a:off x="8643257" y="3239278"/>
            <a:ext cx="235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 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d’une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semaine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BB6F3-16FD-4A4A-BD35-7F61367D1080}"/>
              </a:ext>
            </a:extLst>
          </p:cNvPr>
          <p:cNvSpPr txBox="1"/>
          <p:nvPr/>
        </p:nvSpPr>
        <p:spPr>
          <a:xfrm>
            <a:off x="4920343" y="3429000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CA429-5D6D-4ED2-9FA7-048C92F3F6F5}"/>
              </a:ext>
            </a:extLst>
          </p:cNvPr>
          <p:cNvSpPr txBox="1"/>
          <p:nvPr/>
        </p:nvSpPr>
        <p:spPr>
          <a:xfrm>
            <a:off x="1197429" y="3425891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produit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75F65F-BA4A-482D-9CEE-340797A51944}"/>
              </a:ext>
            </a:extLst>
          </p:cNvPr>
          <p:cNvSpPr/>
          <p:nvPr/>
        </p:nvSpPr>
        <p:spPr>
          <a:xfrm>
            <a:off x="3714360" y="3458833"/>
            <a:ext cx="978938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54DB43-D87F-41F3-B306-99FC67A66624}"/>
              </a:ext>
            </a:extLst>
          </p:cNvPr>
          <p:cNvSpPr/>
          <p:nvPr/>
        </p:nvSpPr>
        <p:spPr>
          <a:xfrm>
            <a:off x="7467988" y="3458832"/>
            <a:ext cx="978938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27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86CA-C0DF-4D87-918D-59B33FB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Realisation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16FF-CF26-45EE-B2C3-DE99F8F8D609}"/>
              </a:ext>
            </a:extLst>
          </p:cNvPr>
          <p:cNvSpPr txBox="1"/>
          <p:nvPr/>
        </p:nvSpPr>
        <p:spPr>
          <a:xfrm>
            <a:off x="838200" y="1969684"/>
            <a:ext cx="412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Méthodologie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Scrum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620CF-8494-4E70-8F4C-2D0915D2C228}"/>
              </a:ext>
            </a:extLst>
          </p:cNvPr>
          <p:cNvSpPr txBox="1"/>
          <p:nvPr/>
        </p:nvSpPr>
        <p:spPr>
          <a:xfrm>
            <a:off x="381002" y="3212515"/>
            <a:ext cx="2464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Début de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semaine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Planification du Sprint</a:t>
            </a:r>
          </a:p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Poker planning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1F91E-48E0-4BEE-A3DF-B0E6A529DA56}"/>
              </a:ext>
            </a:extLst>
          </p:cNvPr>
          <p:cNvSpPr txBox="1"/>
          <p:nvPr/>
        </p:nvSpPr>
        <p:spPr>
          <a:xfrm>
            <a:off x="3329476" y="3212516"/>
            <a:ext cx="5533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Début de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journée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Mêlée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quotidienne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Qu'est ce que j'ai terminé depuis la dernière mêlée ? </a:t>
            </a:r>
          </a:p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Qu'est ce que j'aurai terminé d'ici la prochaine mêlée ? </a:t>
            </a:r>
          </a:p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Quels obstacles me retardent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1DB38-F733-4238-A0DF-321F240C7B9F}"/>
              </a:ext>
            </a:extLst>
          </p:cNvPr>
          <p:cNvSpPr txBox="1"/>
          <p:nvPr/>
        </p:nvSpPr>
        <p:spPr>
          <a:xfrm>
            <a:off x="9346163" y="3212516"/>
            <a:ext cx="2464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 de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semaine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Rétrospective de Sprint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6978BC-7105-4503-9A14-C752430FC6C7}"/>
              </a:ext>
            </a:extLst>
          </p:cNvPr>
          <p:cNvSpPr/>
          <p:nvPr/>
        </p:nvSpPr>
        <p:spPr>
          <a:xfrm>
            <a:off x="2970244" y="3524403"/>
            <a:ext cx="444760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39C397-58AA-452D-A398-C102A553A501}"/>
              </a:ext>
            </a:extLst>
          </p:cNvPr>
          <p:cNvSpPr/>
          <p:nvPr/>
        </p:nvSpPr>
        <p:spPr>
          <a:xfrm>
            <a:off x="8776996" y="3524403"/>
            <a:ext cx="444760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05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E05D5-77B6-4279-B4BA-96A80190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33" y="741939"/>
            <a:ext cx="11000334" cy="53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0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A927BB-D17B-4214-BFA7-5E5B1D7C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158" y="249547"/>
            <a:ext cx="5855684" cy="63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6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86CA-C0DF-4D87-918D-59B33FB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Realisation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16FF-CF26-45EE-B2C3-DE99F8F8D609}"/>
              </a:ext>
            </a:extLst>
          </p:cNvPr>
          <p:cNvSpPr txBox="1"/>
          <p:nvPr/>
        </p:nvSpPr>
        <p:spPr>
          <a:xfrm>
            <a:off x="838200" y="1969684"/>
            <a:ext cx="412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Méthodologie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Scrum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E50A3-8BB6-45DB-8473-95911457B874}"/>
              </a:ext>
            </a:extLst>
          </p:cNvPr>
          <p:cNvSpPr txBox="1"/>
          <p:nvPr/>
        </p:nvSpPr>
        <p:spPr>
          <a:xfrm>
            <a:off x="1335832" y="3442996"/>
            <a:ext cx="252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Création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partie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difficile que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prévu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96DF478-AD3D-4566-BFD3-0AFA0D818071}"/>
              </a:ext>
            </a:extLst>
          </p:cNvPr>
          <p:cNvSpPr/>
          <p:nvPr/>
        </p:nvSpPr>
        <p:spPr>
          <a:xfrm>
            <a:off x="3856652" y="3570218"/>
            <a:ext cx="978938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9A697-0FD1-4348-A5CD-3E84B7CF757E}"/>
              </a:ext>
            </a:extLst>
          </p:cNvPr>
          <p:cNvSpPr txBox="1"/>
          <p:nvPr/>
        </p:nvSpPr>
        <p:spPr>
          <a:xfrm>
            <a:off x="4835590" y="3442996"/>
            <a:ext cx="252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Mêlée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quotidienne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Partage du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problème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07832F-6952-4FBB-8554-2172010F9DDC}"/>
              </a:ext>
            </a:extLst>
          </p:cNvPr>
          <p:cNvSpPr/>
          <p:nvPr/>
        </p:nvSpPr>
        <p:spPr>
          <a:xfrm>
            <a:off x="7356410" y="3570218"/>
            <a:ext cx="978938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A2E8D-8E3C-4BD4-B50D-7030B381CC95}"/>
              </a:ext>
            </a:extLst>
          </p:cNvPr>
          <p:cNvSpPr txBox="1"/>
          <p:nvPr/>
        </p:nvSpPr>
        <p:spPr>
          <a:xfrm>
            <a:off x="8335348" y="3265955"/>
            <a:ext cx="252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Résolution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plusieurs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Graphic 14" descr="Grinning face with solid fill">
            <a:extLst>
              <a:ext uri="{FF2B5EF4-FFF2-40B4-BE49-F238E27FC236}">
                <a16:creationId xmlns:a16="http://schemas.microsoft.com/office/drawing/2014/main" id="{BEE471A4-CEC3-4FF2-A6EB-BB152223D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558" y="3570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0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D14F673-3DEB-4F84-A058-07A2C490B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88" y="261309"/>
            <a:ext cx="7950023" cy="63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29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, necklace&#10;&#10;Description automatically generated">
            <a:extLst>
              <a:ext uri="{FF2B5EF4-FFF2-40B4-BE49-F238E27FC236}">
                <a16:creationId xmlns:a16="http://schemas.microsoft.com/office/drawing/2014/main" id="{5A65F1E7-C331-4E1D-B577-BCEA3466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11" y="209117"/>
            <a:ext cx="9392778" cy="64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3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C29A85-0C3C-4429-97DD-19B393BA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9" y="524021"/>
            <a:ext cx="11665482" cy="580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2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6A722-F1DA-4A3C-A033-12CCCF33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Qu’est ce que c’est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AB6AF-E2EB-48CF-BEC0-085A9DEDD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747"/>
            <a:ext cx="10515600" cy="415521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Une plateforme pour les joueurs de jeux de société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Trouver d’autres joueurs de jeux de sociétés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Jouer!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66689B-A105-4762-BC01-B063F476B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" b="99800" l="2300" r="98800">
                        <a14:foregroundMark x1="48800" y1="12200" x2="48800" y2="5500"/>
                        <a14:foregroundMark x1="53400" y1="2700" x2="49800" y2="2300"/>
                        <a14:foregroundMark x1="87800" y1="40200" x2="98800" y2="44100"/>
                        <a14:foregroundMark x1="15100" y1="41300" x2="2300" y2="40600"/>
                        <a14:foregroundMark x1="28200" y1="81000" x2="24600" y2="94800"/>
                        <a14:foregroundMark x1="24600" y1="94800" x2="25400" y2="97700"/>
                        <a14:foregroundMark x1="78900" y1="95600" x2="79300" y2="99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190" y="2561590"/>
            <a:ext cx="2467610" cy="24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2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7A06-710C-4096-995F-68A76341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Realisation – Class and Function</a:t>
            </a:r>
            <a:endParaRPr lang="fr-FR" dirty="0"/>
          </a:p>
        </p:txBody>
      </p:sp>
      <p:pic>
        <p:nvPicPr>
          <p:cNvPr id="6" name="Content Placeholder 5" descr="A picture containing food&#10;&#10;Description automatically generated">
            <a:extLst>
              <a:ext uri="{FF2B5EF4-FFF2-40B4-BE49-F238E27FC236}">
                <a16:creationId xmlns:a16="http://schemas.microsoft.com/office/drawing/2014/main" id="{357F19DE-4990-418F-A867-5C6598F7E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79" y="1825625"/>
            <a:ext cx="9544642" cy="4351338"/>
          </a:xfrm>
        </p:spPr>
      </p:pic>
    </p:spTree>
    <p:extLst>
      <p:ext uri="{BB962C8B-B14F-4D97-AF65-F5344CB8AC3E}">
        <p14:creationId xmlns:p14="http://schemas.microsoft.com/office/powerpoint/2010/main" val="122579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B86B-A74B-48A5-B974-12F5E9EE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Realisation</a:t>
            </a:r>
            <a:endParaRPr lang="fr-FR" dirty="0"/>
          </a:p>
        </p:txBody>
      </p:sp>
      <p:pic>
        <p:nvPicPr>
          <p:cNvPr id="5" name="Content Placeholder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BB78CCE-056E-4ACB-8E62-510FAC0C3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81" y="2186410"/>
            <a:ext cx="3137693" cy="964353"/>
          </a:xfr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D00971-F70B-4283-B5EA-2E0D21E0B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16" b="89953" l="9929" r="89953">
                        <a14:foregroundMark x1="45530" y1="7832" x2="47824" y2="8623"/>
                        <a14:foregroundMark x1="52967" y1="10047" x2="50831" y2="7516"/>
                        <a14:foregroundMark x1="43315" y1="80301" x2="43592" y2="80301"/>
                        <a14:foregroundMark x1="43869" y1="77927" x2="43592" y2="87579"/>
                        <a14:foregroundMark x1="38370" y1="79668" x2="38845" y2="88766"/>
                        <a14:foregroundMark x1="38568" y1="73497" x2="39320" y2="73734"/>
                        <a14:foregroundMark x1="27255" y1="88766" x2="29549" y2="72547"/>
                        <a14:foregroundMark x1="49604" y1="87816" x2="49328" y2="81487"/>
                        <a14:foregroundMark x1="59652" y1="81487" x2="59929" y2="86472"/>
                        <a14:foregroundMark x1="69225" y1="86472" x2="69462" y2="80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89" y="1803982"/>
            <a:ext cx="3560022" cy="17800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00C500-8CE5-4BB3-A1E7-474C178B1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301" b="96147" l="750" r="98500">
                        <a14:foregroundMark x1="5583" y1="36649" x2="5250" y2="44982"/>
                        <a14:foregroundMark x1="1917" y1="56541" x2="750" y2="56004"/>
                        <a14:foregroundMark x1="53083" y1="78136" x2="67167" y2="71595"/>
                        <a14:foregroundMark x1="67167" y1="71595" x2="69167" y2="69444"/>
                        <a14:foregroundMark x1="64833" y1="68638" x2="76333" y2="57885"/>
                        <a14:foregroundMark x1="76333" y1="57885" x2="87250" y2="51882"/>
                        <a14:foregroundMark x1="83917" y1="64606" x2="79167" y2="57168"/>
                        <a14:foregroundMark x1="79167" y1="57168" x2="55667" y2="50806"/>
                        <a14:foregroundMark x1="55667" y1="50806" x2="49917" y2="50986"/>
                        <a14:foregroundMark x1="77083" y1="46685" x2="83583" y2="46237"/>
                        <a14:foregroundMark x1="83583" y1="46237" x2="88250" y2="51344"/>
                        <a14:foregroundMark x1="88250" y1="51344" x2="89500" y2="51703"/>
                        <a14:foregroundMark x1="87083" y1="69982" x2="93583" y2="66129"/>
                        <a14:foregroundMark x1="93583" y1="66129" x2="96667" y2="60036"/>
                        <a14:foregroundMark x1="96667" y1="60036" x2="98083" y2="53136"/>
                        <a14:foregroundMark x1="98083" y1="53136" x2="95250" y2="46685"/>
                        <a14:foregroundMark x1="95250" y1="46685" x2="88500" y2="47133"/>
                        <a14:foregroundMark x1="88500" y1="47133" x2="84750" y2="54301"/>
                        <a14:foregroundMark x1="84750" y1="54301" x2="83917" y2="63172"/>
                        <a14:foregroundMark x1="83917" y1="63172" x2="86750" y2="72222"/>
                        <a14:foregroundMark x1="86750" y1="72222" x2="91500" y2="65502"/>
                        <a14:foregroundMark x1="91500" y1="65502" x2="92167" y2="50090"/>
                        <a14:foregroundMark x1="92167" y1="50090" x2="85000" y2="46595"/>
                        <a14:foregroundMark x1="85000" y1="46595" x2="79000" y2="50000"/>
                        <a14:foregroundMark x1="79000" y1="50000" x2="66833" y2="66667"/>
                        <a14:foregroundMark x1="66833" y1="66667" x2="65583" y2="72939"/>
                        <a14:foregroundMark x1="88833" y1="49642" x2="83333" y2="45609"/>
                        <a14:foregroundMark x1="83333" y1="45609" x2="55250" y2="44176"/>
                        <a14:foregroundMark x1="55250" y1="44176" x2="53583" y2="42204"/>
                        <a14:foregroundMark x1="74500" y1="59409" x2="72667" y2="74552"/>
                        <a14:foregroundMark x1="72667" y1="74552" x2="62833" y2="87634"/>
                        <a14:foregroundMark x1="62833" y1="87634" x2="56583" y2="92384"/>
                        <a14:foregroundMark x1="56583" y1="92384" x2="49500" y2="94086"/>
                        <a14:foregroundMark x1="49500" y1="94086" x2="44000" y2="90412"/>
                        <a14:foregroundMark x1="44000" y1="90412" x2="43750" y2="90143"/>
                        <a14:foregroundMark x1="63500" y1="92204" x2="43000" y2="92742"/>
                        <a14:foregroundMark x1="43000" y1="92742" x2="40333" y2="89785"/>
                        <a14:foregroundMark x1="62333" y1="94355" x2="56083" y2="96147"/>
                        <a14:foregroundMark x1="56083" y1="96147" x2="50250" y2="96147"/>
                        <a14:foregroundMark x1="82333" y1="77778" x2="89750" y2="76165"/>
                        <a14:foregroundMark x1="89750" y1="76165" x2="95583" y2="71864"/>
                        <a14:foregroundMark x1="95583" y1="71864" x2="98250" y2="65054"/>
                        <a14:foregroundMark x1="98250" y1="65054" x2="98500" y2="62366"/>
                        <a14:foregroundMark x1="93417" y1="18459" x2="87333" y2="15860"/>
                        <a14:foregroundMark x1="87333" y1="15860" x2="80833" y2="18459"/>
                        <a14:foregroundMark x1="80833" y1="18459" x2="85417" y2="26075"/>
                        <a14:foregroundMark x1="85417" y1="26075" x2="88583" y2="26523"/>
                        <a14:foregroundMark x1="59167" y1="16129" x2="54250" y2="10842"/>
                        <a14:foregroundMark x1="54250" y1="10842" x2="49167" y2="12724"/>
                        <a14:foregroundMark x1="59250" y1="22760" x2="63333" y2="17025"/>
                        <a14:foregroundMark x1="63333" y1="17025" x2="61417" y2="10305"/>
                        <a14:foregroundMark x1="61417" y1="10305" x2="53750" y2="10305"/>
                        <a14:foregroundMark x1="53750" y1="10305" x2="50917" y2="16667"/>
                        <a14:foregroundMark x1="50917" y1="16667" x2="45167" y2="13172"/>
                        <a14:foregroundMark x1="45167" y1="13172" x2="45333" y2="12814"/>
                        <a14:foregroundMark x1="58917" y1="11111" x2="57667" y2="4301"/>
                        <a14:foregroundMark x1="57667" y1="4301" x2="54167" y2="60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8826" y="1665286"/>
            <a:ext cx="2157635" cy="200660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1E2E69F-9F70-4EDA-A467-15A200C4D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9" y="4388757"/>
            <a:ext cx="1612777" cy="1612777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5ECDB7D-C408-4B05-89DB-1E1CA3957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77762"/>
            <a:ext cx="3048000" cy="1217175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CB7751-B5B6-4B9E-B865-2940FCE913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826" y="4699888"/>
            <a:ext cx="2845390" cy="7729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A2CD543-1E12-4E9E-BB29-85FDD4502465}"/>
              </a:ext>
            </a:extLst>
          </p:cNvPr>
          <p:cNvSpPr txBox="1"/>
          <p:nvPr/>
        </p:nvSpPr>
        <p:spPr>
          <a:xfrm>
            <a:off x="9779316" y="5303533"/>
            <a:ext cx="126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badi" panose="020B0604020202020204" pitchFamily="34" charset="0"/>
              </a:rPr>
              <a:t>Compass</a:t>
            </a:r>
            <a:endParaRPr lang="en-GB" sz="16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5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488F-BEC3-4867-AB11-49A0A384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Documentation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A9118-E8D8-443E-8AFF-167B16AE2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367" y="1507055"/>
            <a:ext cx="2661695" cy="3764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30BE7-C981-4A57-B31E-9AA65B42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37" y="1507055"/>
            <a:ext cx="2661696" cy="3764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FE602B-AAF3-415C-BF68-5FD0AE3B5388}"/>
              </a:ext>
            </a:extLst>
          </p:cNvPr>
          <p:cNvSpPr txBox="1"/>
          <p:nvPr/>
        </p:nvSpPr>
        <p:spPr>
          <a:xfrm>
            <a:off x="2328367" y="5486400"/>
            <a:ext cx="266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Documentation </a:t>
            </a:r>
            <a:r>
              <a:rPr lang="en-GB" dirty="0" err="1"/>
              <a:t>utilisateur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AC18D-BA0C-44DA-8DC8-39882DFA6991}"/>
              </a:ext>
            </a:extLst>
          </p:cNvPr>
          <p:cNvSpPr txBox="1"/>
          <p:nvPr/>
        </p:nvSpPr>
        <p:spPr>
          <a:xfrm>
            <a:off x="7201938" y="5454242"/>
            <a:ext cx="266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Documentation technique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373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488F-BEC3-4867-AB11-49A0A384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Évolution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fr-FR" dirty="0"/>
          </a:p>
        </p:txBody>
      </p:sp>
      <p:pic>
        <p:nvPicPr>
          <p:cNvPr id="8" name="Content Placeholder 7" descr="A picture containing laser, sitting, water&#10;&#10;Description automatically generated">
            <a:extLst>
              <a:ext uri="{FF2B5EF4-FFF2-40B4-BE49-F238E27FC236}">
                <a16:creationId xmlns:a16="http://schemas.microsoft.com/office/drawing/2014/main" id="{4AF5A53B-C224-4DC7-AFC6-A4395F53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669" y="2649785"/>
            <a:ext cx="4147131" cy="23327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D5B41F-F2E5-45E9-9FE2-2037D113AC32}"/>
              </a:ext>
            </a:extLst>
          </p:cNvPr>
          <p:cNvSpPr txBox="1"/>
          <p:nvPr/>
        </p:nvSpPr>
        <p:spPr>
          <a:xfrm>
            <a:off x="838200" y="2246504"/>
            <a:ext cx="6103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Intégration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sur les reseaux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sociaux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Geolocalisation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L’organisateur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parties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peut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valider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demande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Signaler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son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intérêt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partie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sans la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rejoindre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Envoi de mail pour rappeler les joueurs la veille d’une partie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Alerte lorsqu’un ami créer une nouvelle partie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Noter un utilisateur sur son profil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Bloquer un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Espace Publicitaire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Saisie des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Score visible sur le profil d’une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Recommandation de nouveaux jeux/parties</a:t>
            </a:r>
          </a:p>
        </p:txBody>
      </p:sp>
    </p:spTree>
    <p:extLst>
      <p:ext uri="{BB962C8B-B14F-4D97-AF65-F5344CB8AC3E}">
        <p14:creationId xmlns:p14="http://schemas.microsoft.com/office/powerpoint/2010/main" val="208422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75DD-193A-4A2E-B316-F0D15C68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93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Merci pour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votre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attention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À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bientôt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sur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phic 4" descr="Winking face with solid fill">
            <a:extLst>
              <a:ext uri="{FF2B5EF4-FFF2-40B4-BE49-F238E27FC236}">
                <a16:creationId xmlns:a16="http://schemas.microsoft.com/office/drawing/2014/main" id="{1CFFC006-D508-4F5C-883A-326762C12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4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0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7391-9FAB-44EF-9D8C-89BBA98E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Technologies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1C26-015D-4F9C-AECC-52928B73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2829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MERN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Facile a mettre en place.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Technologie actuelle très utilisée.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Donne un aspect moderne (Single-Page App).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Facilement augmentable en fonction de la taille du projet.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923B-4219-4F97-8422-0ABB1D2D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54" y="2922252"/>
            <a:ext cx="3770846" cy="21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2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3568-823B-4B47-8E57-2A076D04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Technologies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28DC-43AB-4D8B-9355-A383DE041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1514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Native/Expo</a:t>
            </a:r>
          </a:p>
          <a:p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Native : Facile d’utilisation, similaire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 : Mise en place extrêmement rapide.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 : Permet de tester facilement.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67F8D-DACD-42B4-9A9A-B09D702FD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14" y="1975858"/>
            <a:ext cx="4024086" cy="1453142"/>
          </a:xfrm>
          <a:prstGeom prst="rect">
            <a:avLst/>
          </a:prstGeom>
        </p:spPr>
      </p:pic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1C4A529A-9F4C-48FD-9193-BE71606C4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05" y="3714170"/>
            <a:ext cx="1507843" cy="174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2EB6-6C58-4F6C-903B-E7C1A0C4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API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6973-DC7F-4687-961C-6D1D52CC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914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fr-F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fr-F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BoardGameGeek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sur le jeu de société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de donnée extrêmement complète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C466A9-90ED-4C7A-A157-810789F2F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4" y="2871179"/>
            <a:ext cx="4862286" cy="22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1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2EB6-6C58-4F6C-903B-E7C1A0C4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API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6973-DC7F-4687-961C-6D1D52CC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fr-F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fr-F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Vicopo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Petite API permettant de chercher des villes ou code postaux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Facile d’utilisation</a:t>
            </a:r>
          </a:p>
          <a:p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D3854-E97E-45F7-9FB1-7338BC71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2088696"/>
            <a:ext cx="2680607" cy="2680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469B3-FF41-4F74-A8BA-3B985318B3C5}"/>
              </a:ext>
            </a:extLst>
          </p:cNvPr>
          <p:cNvSpPr txBox="1"/>
          <p:nvPr/>
        </p:nvSpPr>
        <p:spPr>
          <a:xfrm>
            <a:off x="8240031" y="4318000"/>
            <a:ext cx="1973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Impact" panose="020B0806030902050204" pitchFamily="34" charset="0"/>
              </a:rPr>
              <a:t>VICOPO</a:t>
            </a:r>
            <a:endParaRPr lang="fr-FR" sz="2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31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AF10-4754-4D93-977E-72BC996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API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EB8B-A4DB-408A-99E0-97F89E63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1514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fr-F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Distance24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Petite API permettant de trouver la distance en kilomètre entre deux villes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Gratuite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D67EF-02CB-4ECD-937B-13FE5A894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2" b="98889" l="9396" r="89933">
                        <a14:foregroundMark x1="30872" y1="12222" x2="48322" y2="4444"/>
                        <a14:foregroundMark x1="48322" y1="4444" x2="59060" y2="8889"/>
                        <a14:foregroundMark x1="54362" y1="16667" x2="46309" y2="15556"/>
                        <a14:foregroundMark x1="10067" y1="56667" x2="10738" y2="86667"/>
                        <a14:foregroundMark x1="10738" y1="86667" x2="14765" y2="95556"/>
                        <a14:foregroundMark x1="86577" y1="75556" x2="85906" y2="98889"/>
                        <a14:foregroundMark x1="59060" y1="95556" x2="29530" y2="86667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47694" y="2851887"/>
            <a:ext cx="2731634" cy="164998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70536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7138-B33F-43B8-8190-AD62E311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Realisation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2D4E563-EE10-48E6-B0E0-017934FC6BF7}"/>
              </a:ext>
            </a:extLst>
          </p:cNvPr>
          <p:cNvSpPr/>
          <p:nvPr/>
        </p:nvSpPr>
        <p:spPr>
          <a:xfrm>
            <a:off x="3714360" y="3394400"/>
            <a:ext cx="978938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BBE0CA-A6E2-4B9D-BF20-52A7D581CD2E}"/>
              </a:ext>
            </a:extLst>
          </p:cNvPr>
          <p:cNvSpPr/>
          <p:nvPr/>
        </p:nvSpPr>
        <p:spPr>
          <a:xfrm>
            <a:off x="7543803" y="3429000"/>
            <a:ext cx="978938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23DD9-2361-4732-9A86-164C04D6C76B}"/>
              </a:ext>
            </a:extLst>
          </p:cNvPr>
          <p:cNvSpPr txBox="1"/>
          <p:nvPr/>
        </p:nvSpPr>
        <p:spPr>
          <a:xfrm>
            <a:off x="1248747" y="3267176"/>
            <a:ext cx="240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Definition du pitch du </a:t>
            </a:r>
            <a:r>
              <a:rPr lang="en-GB" sz="2000" dirty="0" err="1"/>
              <a:t>projet</a:t>
            </a:r>
            <a:endParaRPr lang="fr-F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CE7FC-F157-4D71-A9EE-27ED9755925B}"/>
              </a:ext>
            </a:extLst>
          </p:cNvPr>
          <p:cNvSpPr txBox="1"/>
          <p:nvPr/>
        </p:nvSpPr>
        <p:spPr>
          <a:xfrm>
            <a:off x="4793219" y="3455664"/>
            <a:ext cx="2649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Brainstorming</a:t>
            </a:r>
            <a:r>
              <a:rPr lang="en-GB" dirty="0"/>
              <a:t> </a:t>
            </a:r>
            <a:r>
              <a:rPr lang="en-GB" dirty="0" err="1"/>
              <a:t>individuel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19706-6B7D-4E41-9C79-21A2976A6012}"/>
              </a:ext>
            </a:extLst>
          </p:cNvPr>
          <p:cNvSpPr txBox="1"/>
          <p:nvPr/>
        </p:nvSpPr>
        <p:spPr>
          <a:xfrm>
            <a:off x="8724122" y="3301776"/>
            <a:ext cx="2052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Mise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commun</a:t>
            </a:r>
            <a:endParaRPr lang="en-GB" sz="2000" dirty="0"/>
          </a:p>
          <a:p>
            <a:pPr algn="ctr"/>
            <a:r>
              <a:rPr lang="en-GB" sz="2000" dirty="0"/>
              <a:t>Concertation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0832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86CA-C0DF-4D87-918D-59B33FB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BoardClub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Realisation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16FF-CF26-45EE-B2C3-DE99F8F8D609}"/>
              </a:ext>
            </a:extLst>
          </p:cNvPr>
          <p:cNvSpPr txBox="1"/>
          <p:nvPr/>
        </p:nvSpPr>
        <p:spPr>
          <a:xfrm>
            <a:off x="838200" y="1969684"/>
            <a:ext cx="412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users stories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66BFC2-F5A3-42CC-9CD0-FE938FD8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31349"/>
            <a:ext cx="7010400" cy="37433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58996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368</Words>
  <Application>Microsoft Office PowerPoint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Abadi</vt:lpstr>
      <vt:lpstr>Arial</vt:lpstr>
      <vt:lpstr>Calibri</vt:lpstr>
      <vt:lpstr>Calibri Light</vt:lpstr>
      <vt:lpstr>Impact</vt:lpstr>
      <vt:lpstr>Office Theme</vt:lpstr>
      <vt:lpstr>BoardClub</vt:lpstr>
      <vt:lpstr>BoardClub – Qu’est ce que c’est?</vt:lpstr>
      <vt:lpstr>BoardClub – Technologies</vt:lpstr>
      <vt:lpstr>BoardClub – Technologies</vt:lpstr>
      <vt:lpstr>BoardClub - API</vt:lpstr>
      <vt:lpstr>BoardClub - API</vt:lpstr>
      <vt:lpstr>BoardClub - API</vt:lpstr>
      <vt:lpstr>BoardClub - Realisation</vt:lpstr>
      <vt:lpstr>BoardClub - Realisation</vt:lpstr>
      <vt:lpstr>BoardClub - Realisation</vt:lpstr>
      <vt:lpstr>PowerPoint Presentation</vt:lpstr>
      <vt:lpstr>BoardClub - Realisation</vt:lpstr>
      <vt:lpstr>BoardClub - Realisation</vt:lpstr>
      <vt:lpstr>PowerPoint Presentation</vt:lpstr>
      <vt:lpstr>PowerPoint Presentation</vt:lpstr>
      <vt:lpstr>BoardClub - Realisation</vt:lpstr>
      <vt:lpstr>PowerPoint Presentation</vt:lpstr>
      <vt:lpstr>PowerPoint Presentation</vt:lpstr>
      <vt:lpstr>PowerPoint Presentation</vt:lpstr>
      <vt:lpstr>BoardClub – Realisation – Class and Function</vt:lpstr>
      <vt:lpstr>BoardClub - Realisation</vt:lpstr>
      <vt:lpstr>BoardClub – Documentation</vt:lpstr>
      <vt:lpstr>BoardClub – Évolution?</vt:lpstr>
      <vt:lpstr>Merci pour votre attention À bientôt sur BoardClub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kkkkkkkkkkkkkkkkkk</dc:title>
  <dc:creator>HEWITT Martin</dc:creator>
  <cp:lastModifiedBy>HEWITT Martin</cp:lastModifiedBy>
  <cp:revision>6</cp:revision>
  <dcterms:created xsi:type="dcterms:W3CDTF">2020-06-04T10:23:53Z</dcterms:created>
  <dcterms:modified xsi:type="dcterms:W3CDTF">2020-06-04T19:17:44Z</dcterms:modified>
</cp:coreProperties>
</file>