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0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9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29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71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67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7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52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4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69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0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2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1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24A6-1F9F-4501-9D86-678EDD17E19D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30B25A-238F-4CC6-B72C-093640269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0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f-ZA" altLang="zh-TW" b="1" dirty="0" smtClean="0">
                <a:latin typeface="+mn-lt"/>
                <a:cs typeface="Arial" panose="020B0604020202020204" pitchFamily="34" charset="0"/>
              </a:rPr>
              <a:t>SQL Report – Hackerrank</a:t>
            </a:r>
            <a:br>
              <a:rPr lang="af-ZA" altLang="zh-TW" b="1" dirty="0" smtClean="0">
                <a:latin typeface="+mn-lt"/>
                <a:cs typeface="Arial" panose="020B0604020202020204" pitchFamily="34" charset="0"/>
              </a:rPr>
            </a:br>
            <a:r>
              <a:rPr lang="af-ZA" altLang="zh-TW" b="1" dirty="0" smtClean="0">
                <a:latin typeface="+mn-lt"/>
                <a:cs typeface="Arial" panose="020B0604020202020204" pitchFamily="34" charset="0"/>
              </a:rPr>
              <a:t>Demo 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93759"/>
          </a:xfrm>
        </p:spPr>
        <p:txBody>
          <a:bodyPr>
            <a:normAutofit fontScale="55000" lnSpcReduction="20000"/>
          </a:bodyPr>
          <a:lstStyle/>
          <a:p>
            <a:pPr lvl="0" algn="l">
              <a:lnSpc>
                <a:spcPct val="120000"/>
              </a:lnSpc>
              <a:buClr>
                <a:prstClr val="white"/>
              </a:buClr>
            </a:pPr>
            <a:r>
              <a:rPr lang="zh-TW" altLang="en-US" sz="4000" b="1" u="sng" cap="all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第十一組</a:t>
            </a:r>
            <a:r>
              <a:rPr lang="zh-TW" altLang="en-US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4000" b="1" cap="all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20000"/>
              </a:lnSpc>
              <a:buClr>
                <a:prstClr val="white"/>
              </a:buClr>
            </a:pPr>
            <a:r>
              <a:rPr lang="zh-TW" altLang="en-US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A1063312</a:t>
            </a:r>
            <a:r>
              <a:rPr lang="zh-TW" altLang="en-US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周君臨    </a:t>
            </a:r>
            <a:r>
              <a:rPr lang="en-US" altLang="zh-TW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A1063323</a:t>
            </a:r>
            <a:r>
              <a:rPr lang="zh-TW" altLang="en-US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覃喆明    </a:t>
            </a:r>
            <a:r>
              <a:rPr lang="en-US" altLang="zh-TW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A1063330</a:t>
            </a:r>
            <a:r>
              <a:rPr lang="zh-TW" altLang="en-US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孫子淵</a:t>
            </a:r>
            <a:endParaRPr lang="en-US" altLang="zh-TW" sz="4000" b="1" cap="all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20000"/>
              </a:lnSpc>
              <a:buClr>
                <a:prstClr val="white"/>
              </a:buClr>
            </a:pPr>
            <a:r>
              <a:rPr lang="zh-TW" altLang="en-US" sz="40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指導教授：楊子賢</a:t>
            </a:r>
            <a:endParaRPr lang="en-US" altLang="zh-TW" sz="4000" b="1" cap="all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3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Easy</a:t>
            </a:r>
            <a:r>
              <a:rPr lang="zh-TW" altLang="en-US" sz="3200" dirty="0"/>
              <a:t>：</a:t>
            </a:r>
            <a:r>
              <a:rPr lang="af-ZA" altLang="zh-TW" sz="3200" dirty="0"/>
              <a:t>Weather Observation Station 4</a:t>
            </a:r>
          </a:p>
          <a:p>
            <a:pPr>
              <a:lnSpc>
                <a:spcPct val="200000"/>
              </a:lnSpc>
            </a:pPr>
            <a:r>
              <a:rPr lang="af-ZA" altLang="zh-TW" sz="3200" dirty="0"/>
              <a:t>Medium</a:t>
            </a:r>
            <a:r>
              <a:rPr lang="zh-TW" altLang="en-US" sz="3200" dirty="0"/>
              <a:t>：</a:t>
            </a:r>
            <a:r>
              <a:rPr lang="en-US" altLang="zh-TW" sz="3200" dirty="0"/>
              <a:t>Binary tree codes</a:t>
            </a:r>
            <a:endParaRPr lang="zh-TW" altLang="en-US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>
                <a:latin typeface="+mn-lt"/>
                <a:ea typeface="微軟正黑體" panose="020B0604030504040204" pitchFamily="34" charset="-120"/>
              </a:rPr>
              <a:t>1.  </a:t>
            </a:r>
            <a:r>
              <a:rPr lang="af-ZA" altLang="zh-TW" sz="4000" b="1" dirty="0" smtClean="0">
                <a:latin typeface="+mn-lt"/>
                <a:ea typeface="微軟正黑體" panose="020B0604030504040204" pitchFamily="34" charset="-120"/>
              </a:rPr>
              <a:t>Weather Observation Station 4 (Easy)</a:t>
            </a:r>
            <a:endParaRPr lang="zh-TW" altLang="en-US" sz="40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ea typeface="微軟正黑體" panose="020B0604030504040204" pitchFamily="34" charset="-120"/>
              </a:rPr>
              <a:t>Query</a:t>
            </a:r>
            <a:r>
              <a:rPr lang="zh-TW" altLang="en-US" b="1" dirty="0" smtClean="0"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ea typeface="微軟正黑體" panose="020B0604030504040204" pitchFamily="34" charset="-120"/>
              </a:rPr>
              <a:t>Let </a:t>
            </a:r>
            <a:r>
              <a:rPr lang="en-US" altLang="zh-TW" sz="2200" i="1" dirty="0" smtClean="0">
                <a:ea typeface="微軟正黑體" panose="020B0604030504040204" pitchFamily="34" charset="-120"/>
              </a:rPr>
              <a:t>N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 be the number of CITY entries in STATION, and let </a:t>
            </a:r>
            <a:r>
              <a:rPr lang="en-US" altLang="zh-TW" sz="2200" i="1" dirty="0" smtClean="0">
                <a:ea typeface="微軟正黑體" panose="020B0604030504040204" pitchFamily="34" charset="-120"/>
              </a:rPr>
              <a:t>N’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 be the number of distinct CITY names in STATION; query the value of </a:t>
            </a:r>
            <a:r>
              <a:rPr lang="en-US" altLang="zh-TW" sz="2200" i="1" dirty="0" smtClean="0">
                <a:ea typeface="微軟正黑體" panose="020B0604030504040204" pitchFamily="34" charset="-120"/>
              </a:rPr>
              <a:t>N-N’ 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from STATION. In other words, find the difference between the total number of CITY entries in the table and the number of distinct CITY entries in the table.</a:t>
            </a:r>
          </a:p>
          <a:p>
            <a:pPr marL="0" indent="0">
              <a:buNone/>
            </a:pPr>
            <a:r>
              <a:rPr lang="en-US" altLang="zh-TW" sz="2200" dirty="0" smtClean="0">
                <a:ea typeface="微軟正黑體" panose="020B0604030504040204" pitchFamily="34" charset="-120"/>
              </a:rPr>
              <a:t>&gt;&gt;&gt;&gt;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找出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N(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表格內所有的城市數量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，並減掉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N’(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表格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內不</a:t>
            </a:r>
            <a:r>
              <a:rPr lang="zh-TW" altLang="en-US" sz="2200" dirty="0">
                <a:ea typeface="微軟正黑體" panose="020B0604030504040204" pitchFamily="34" charset="-120"/>
              </a:rPr>
              <a:t>同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的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城市數量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9" y="2647615"/>
            <a:ext cx="2061881" cy="18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微軟正黑體" panose="020B0604030504040204" pitchFamily="34" charset="-120"/>
              </a:rPr>
              <a:t>2</a:t>
            </a:r>
            <a:r>
              <a:rPr lang="en-US" altLang="zh-TW" sz="4000" b="1" dirty="0" smtClean="0">
                <a:latin typeface="+mn-lt"/>
                <a:ea typeface="微軟正黑體" panose="020B0604030504040204" pitchFamily="34" charset="-120"/>
              </a:rPr>
              <a:t>.  </a:t>
            </a:r>
            <a:r>
              <a:rPr lang="af-ZA" altLang="zh-TW" sz="4000" b="1" dirty="0" smtClean="0">
                <a:latin typeface="+mn-lt"/>
                <a:ea typeface="微軟正黑體" panose="020B0604030504040204" pitchFamily="34" charset="-120"/>
              </a:rPr>
              <a:t>Binary tree codes (Medium)</a:t>
            </a:r>
            <a:endParaRPr lang="zh-TW" altLang="en-US" sz="40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smtClean="0">
                <a:ea typeface="微軟正黑體" panose="020B0604030504040204" pitchFamily="34" charset="-120"/>
              </a:rPr>
              <a:t>Query</a:t>
            </a:r>
            <a:r>
              <a:rPr lang="zh-TW" altLang="en-US" sz="2000" b="1" dirty="0" smtClean="0">
                <a:ea typeface="微軟正黑體" panose="020B0604030504040204" pitchFamily="34" charset="-120"/>
              </a:rPr>
              <a:t>：</a:t>
            </a:r>
            <a:endParaRPr lang="en-US" altLang="zh-TW" sz="2000" b="1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You are given a table, BST, containing two columns: N and P, where N represents the value of a node in Binary Tree, and P is the parent of N.</a:t>
            </a:r>
          </a:p>
          <a:p>
            <a:pPr marL="0" indent="0" fontAlgn="base">
              <a:buNone/>
            </a:pPr>
            <a:r>
              <a:rPr lang="en-US" altLang="zh-TW" sz="2000" dirty="0"/>
              <a:t>Write a query to find the node type of </a:t>
            </a:r>
            <a:r>
              <a:rPr lang="en-US" altLang="zh-TW" sz="2000" i="1" dirty="0"/>
              <a:t>Binary Tree</a:t>
            </a:r>
            <a:r>
              <a:rPr lang="en-US" altLang="zh-TW" sz="2000" dirty="0"/>
              <a:t> ordered by the value of the node. Output one of the following for each node:</a:t>
            </a:r>
          </a:p>
          <a:p>
            <a:pPr fontAlgn="base"/>
            <a:r>
              <a:rPr lang="en-US" altLang="zh-TW" sz="2000" i="1" dirty="0"/>
              <a:t>Root</a:t>
            </a:r>
            <a:r>
              <a:rPr lang="en-US" altLang="zh-TW" sz="2000" dirty="0"/>
              <a:t>: If node is root node.</a:t>
            </a:r>
          </a:p>
          <a:p>
            <a:pPr fontAlgn="base"/>
            <a:r>
              <a:rPr lang="en-US" altLang="zh-TW" sz="2000" i="1" dirty="0"/>
              <a:t>Leaf</a:t>
            </a:r>
            <a:r>
              <a:rPr lang="en-US" altLang="zh-TW" sz="2000" dirty="0"/>
              <a:t>: If node is leaf node.</a:t>
            </a:r>
          </a:p>
          <a:p>
            <a:pPr fontAlgn="base"/>
            <a:r>
              <a:rPr lang="en-US" altLang="zh-TW" sz="2000" i="1" dirty="0"/>
              <a:t>Inner</a:t>
            </a:r>
            <a:r>
              <a:rPr lang="en-US" altLang="zh-TW" sz="2000" dirty="0"/>
              <a:t>: If node is neither root nor leaf node</a:t>
            </a:r>
            <a:r>
              <a:rPr lang="en-US" altLang="zh-TW" sz="2000" dirty="0" smtClean="0"/>
              <a:t>.</a:t>
            </a:r>
          </a:p>
          <a:p>
            <a:pPr marL="0" indent="0" fontAlgn="base">
              <a:buNone/>
            </a:pPr>
            <a:r>
              <a:rPr lang="en-US" altLang="zh-TW" sz="2000" dirty="0" smtClean="0"/>
              <a:t>&gt;&gt;&gt;&gt;&gt;</a:t>
            </a:r>
            <a:r>
              <a:rPr lang="zh-TW" altLang="en-US" sz="2000" dirty="0" smtClean="0"/>
              <a:t>按排序找出各節點的類型並輸出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2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微軟正黑體" panose="020B0604030504040204" pitchFamily="34" charset="-120"/>
              </a:rPr>
              <a:t>2</a:t>
            </a:r>
            <a:r>
              <a:rPr lang="en-US" altLang="zh-TW" sz="4000" b="1" dirty="0" smtClean="0">
                <a:latin typeface="+mn-lt"/>
                <a:ea typeface="微軟正黑體" panose="020B0604030504040204" pitchFamily="34" charset="-120"/>
              </a:rPr>
              <a:t>.  </a:t>
            </a:r>
            <a:r>
              <a:rPr lang="af-ZA" altLang="zh-TW" sz="4000" b="1" dirty="0" smtClean="0">
                <a:latin typeface="+mn-lt"/>
                <a:ea typeface="微軟正黑體" panose="020B0604030504040204" pitchFamily="34" charset="-120"/>
              </a:rPr>
              <a:t>Binary tree codes (Medium)</a:t>
            </a:r>
            <a:endParaRPr lang="zh-TW" altLang="en-US" sz="40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BST</a:t>
            </a:r>
            <a:r>
              <a:rPr lang="zh-TW" altLang="en-US" dirty="0" smtClean="0">
                <a:ea typeface="微軟正黑體" panose="020B0604030504040204" pitchFamily="34" charset="-120"/>
              </a:rPr>
              <a:t>表格中有兩個欄位，一是</a:t>
            </a:r>
            <a:r>
              <a:rPr lang="en-US" altLang="zh-TW" dirty="0" smtClean="0">
                <a:ea typeface="微軟正黑體" panose="020B0604030504040204" pitchFamily="34" charset="-120"/>
              </a:rPr>
              <a:t>N</a:t>
            </a:r>
            <a:r>
              <a:rPr lang="zh-TW" altLang="en-US" dirty="0" smtClean="0">
                <a:ea typeface="微軟正黑體" panose="020B0604030504040204" pitchFamily="34" charset="-120"/>
              </a:rPr>
              <a:t>，代表二元樹的節點；二是</a:t>
            </a:r>
            <a:r>
              <a:rPr lang="en-US" altLang="zh-TW" dirty="0" smtClean="0">
                <a:ea typeface="微軟正黑體" panose="020B0604030504040204" pitchFamily="34" charset="-120"/>
              </a:rPr>
              <a:t>P</a:t>
            </a:r>
            <a:r>
              <a:rPr lang="zh-TW" altLang="en-US" dirty="0" smtClean="0">
                <a:ea typeface="微軟正黑體" panose="020B0604030504040204" pitchFamily="34" charset="-120"/>
              </a:rPr>
              <a:t>，代表該節點的母節點。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而</a:t>
            </a:r>
            <a:r>
              <a:rPr lang="zh-TW" altLang="en-US" dirty="0" smtClean="0">
                <a:ea typeface="微軟正黑體" panose="020B0604030504040204" pitchFamily="34" charset="-120"/>
              </a:rPr>
              <a:t>題</a:t>
            </a:r>
            <a:r>
              <a:rPr lang="zh-TW" altLang="en-US" dirty="0">
                <a:ea typeface="微軟正黑體" panose="020B0604030504040204" pitchFamily="34" charset="-120"/>
              </a:rPr>
              <a:t>目</a:t>
            </a:r>
            <a:r>
              <a:rPr lang="zh-TW" altLang="en-US" dirty="0" smtClean="0">
                <a:ea typeface="微軟正黑體" panose="020B0604030504040204" pitchFamily="34" charset="-120"/>
              </a:rPr>
              <a:t>要求輸出每個節點與其類型，並依照節點的</a:t>
            </a:r>
            <a:r>
              <a:rPr lang="en-US" altLang="zh-TW" dirty="0" smtClean="0">
                <a:ea typeface="微軟正黑體" panose="020B0604030504040204" pitchFamily="34" charset="-120"/>
              </a:rPr>
              <a:t>ASC</a:t>
            </a:r>
            <a:r>
              <a:rPr lang="zh-TW" altLang="en-US" dirty="0" smtClean="0">
                <a:ea typeface="微軟正黑體" panose="020B0604030504040204" pitchFamily="34" charset="-120"/>
              </a:rPr>
              <a:t>方式排序。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以下為節點的類型：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Root</a:t>
            </a:r>
            <a:r>
              <a:rPr lang="zh-TW" altLang="en-US" dirty="0" smtClean="0">
                <a:ea typeface="微軟正黑體" panose="020B0604030504040204" pitchFamily="34" charset="-120"/>
              </a:rPr>
              <a:t>：沒有母節點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Leaf</a:t>
            </a:r>
            <a:r>
              <a:rPr lang="zh-TW" altLang="en-US" dirty="0" smtClean="0">
                <a:ea typeface="微軟正黑體" panose="020B0604030504040204" pitchFamily="34" charset="-120"/>
              </a:rPr>
              <a:t>：沒有子節點 </a:t>
            </a:r>
            <a:r>
              <a:rPr lang="en-US" altLang="zh-TW" dirty="0" smtClean="0">
                <a:ea typeface="微軟正黑體" panose="020B0604030504040204" pitchFamily="34" charset="-120"/>
              </a:rPr>
              <a:t>= </a:t>
            </a:r>
            <a:r>
              <a:rPr lang="zh-TW" altLang="en-US" dirty="0" smtClean="0">
                <a:ea typeface="微軟正黑體" panose="020B0604030504040204" pitchFamily="34" charset="-120"/>
              </a:rPr>
              <a:t>不為其他節點的母節點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Inner</a:t>
            </a:r>
            <a:r>
              <a:rPr lang="zh-TW" altLang="en-US" dirty="0"/>
              <a:t>：有母節點且也有子</a:t>
            </a:r>
            <a:r>
              <a:rPr lang="zh-TW" altLang="en-US" dirty="0" smtClean="0"/>
              <a:t>節點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zh-TW" altLang="en-US" dirty="0" smtClean="0"/>
              <a:t>不為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Leaf</a:t>
            </a:r>
            <a:r>
              <a:rPr lang="zh-TW" altLang="en-US" dirty="0" smtClean="0"/>
              <a:t>節點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56" y="5194880"/>
            <a:ext cx="3215919" cy="14326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56238" y="4825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9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283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Century Gothic</vt:lpstr>
      <vt:lpstr>Wingdings 3</vt:lpstr>
      <vt:lpstr>絲縷</vt:lpstr>
      <vt:lpstr>SQL Report – Hackerrank Demo </vt:lpstr>
      <vt:lpstr>題目</vt:lpstr>
      <vt:lpstr>1.  Weather Observation Station 4 (Easy)</vt:lpstr>
      <vt:lpstr>2.  Binary tree codes (Medium)</vt:lpstr>
      <vt:lpstr>2.  Binary tree codes (Medium)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Report – Hackerrank Demo</dc:title>
  <dc:creator>Windows User</dc:creator>
  <cp:lastModifiedBy>君臨 周</cp:lastModifiedBy>
  <cp:revision>6</cp:revision>
  <dcterms:created xsi:type="dcterms:W3CDTF">2019-03-11T07:52:05Z</dcterms:created>
  <dcterms:modified xsi:type="dcterms:W3CDTF">2019-03-11T08:27:57Z</dcterms:modified>
</cp:coreProperties>
</file>