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5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2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43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44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74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8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7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BD42-335E-40B1-B81A-6BA68BB6A64E}" type="datetimeFigureOut">
              <a:rPr lang="zh-TW" altLang="en-US" smtClean="0"/>
              <a:t>2019/3/11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637-0A8A-4BCE-A80C-8472F46A3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7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DISTINCT</a:t>
            </a:r>
          </a:p>
          <a:p>
            <a:pPr marL="0" indent="0">
              <a:buNone/>
            </a:pPr>
            <a:r>
              <a:rPr lang="zh-TW" altLang="en-US" dirty="0" smtClean="0"/>
              <a:t> 將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出的資料經過篩選，使資料不重複</a:t>
            </a:r>
            <a:endParaRPr lang="en-US" altLang="zh-TW" dirty="0" smtClean="0"/>
          </a:p>
          <a:p>
            <a:r>
              <a:rPr lang="en-US" altLang="zh-TW" dirty="0" smtClean="0"/>
              <a:t>COUNT</a:t>
            </a:r>
          </a:p>
          <a:p>
            <a:pPr marL="0" indent="0">
              <a:buNone/>
            </a:pPr>
            <a:r>
              <a:rPr lang="zh-TW" altLang="en-US" dirty="0" smtClean="0"/>
              <a:t> 將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出的結果以數字表示其數量</a:t>
            </a:r>
            <a:endParaRPr lang="en-US" altLang="zh-TW" dirty="0" smtClean="0"/>
          </a:p>
          <a:p>
            <a:r>
              <a:rPr lang="en-US" altLang="zh-TW" dirty="0" smtClean="0"/>
              <a:t>ORDER BY</a:t>
            </a:r>
          </a:p>
          <a:p>
            <a:pPr marL="457200" lvl="1" indent="0">
              <a:buNone/>
            </a:pPr>
            <a:r>
              <a:rPr lang="zh-TW" altLang="en-US" dirty="0" smtClean="0"/>
              <a:t>有分為</a:t>
            </a:r>
            <a:r>
              <a:rPr lang="en-US" altLang="zh-TW" dirty="0" smtClean="0"/>
              <a:t>ORDER BY ASC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ORDER BY DESC </a:t>
            </a:r>
            <a:r>
              <a:rPr lang="zh-TW" altLang="en-US" dirty="0" smtClean="0"/>
              <a:t>分別是代表將資料由小至大或開頭</a:t>
            </a:r>
            <a:r>
              <a:rPr lang="en-US" altLang="zh-TW" dirty="0" smtClean="0"/>
              <a:t>A</a:t>
            </a:r>
            <a:r>
              <a:rPr lang="zh-TW" altLang="en-US" dirty="0" smtClean="0"/>
              <a:t>到</a:t>
            </a:r>
            <a:r>
              <a:rPr lang="en-US" altLang="zh-TW" dirty="0" smtClean="0"/>
              <a:t>Z</a:t>
            </a:r>
            <a:r>
              <a:rPr lang="zh-TW" altLang="en-US" dirty="0" smtClean="0"/>
              <a:t>及反過來的大至小或開頭</a:t>
            </a:r>
            <a:r>
              <a:rPr lang="en-US" altLang="zh-TW" dirty="0" smtClean="0"/>
              <a:t>Z</a:t>
            </a:r>
            <a:r>
              <a:rPr lang="zh-TW" altLang="en-US" dirty="0" smtClean="0"/>
              <a:t>到</a:t>
            </a:r>
            <a:r>
              <a:rPr lang="en-US" altLang="zh-TW" dirty="0" smtClean="0"/>
              <a:t>A</a:t>
            </a:r>
            <a:r>
              <a:rPr lang="zh-TW" altLang="en-US" dirty="0" smtClean="0"/>
              <a:t>排序。若是沒有特別宣告要使用哪種時預設會使用</a:t>
            </a:r>
            <a:r>
              <a:rPr lang="en-US" altLang="zh-TW" dirty="0" smtClean="0"/>
              <a:t>ASC</a:t>
            </a:r>
            <a:r>
              <a:rPr lang="zh-TW" altLang="en-US" dirty="0" smtClean="0"/>
              <a:t>來進行排列。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9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</a:p>
          <a:p>
            <a:pPr marL="457200" lvl="1" indent="0">
              <a:buNone/>
            </a:pPr>
            <a:r>
              <a:rPr lang="zh-TW" altLang="en-US" dirty="0" smtClean="0"/>
              <a:t>可以將</a:t>
            </a:r>
            <a:r>
              <a:rPr lang="en-US" altLang="zh-TW" dirty="0" smtClean="0"/>
              <a:t>SELECT</a:t>
            </a:r>
            <a:r>
              <a:rPr lang="zh-TW" altLang="en-US" dirty="0" smtClean="0"/>
              <a:t>出的結果依照不同的情況輸出不同的結果</a:t>
            </a:r>
            <a:r>
              <a:rPr lang="en-US" altLang="zh-TW" dirty="0" smtClean="0"/>
              <a:t>/</a:t>
            </a:r>
            <a:r>
              <a:rPr lang="zh-TW" altLang="en-US" dirty="0" smtClean="0"/>
              <a:t>進行不同的運算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用法：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smtClean="0"/>
              <a:t>CASE (“</a:t>
            </a:r>
            <a:r>
              <a:rPr lang="zh-TW" altLang="en-US" b="1" dirty="0" smtClean="0"/>
              <a:t>欄位名</a:t>
            </a:r>
            <a:r>
              <a:rPr lang="en-US" altLang="zh-TW" b="1" dirty="0" smtClean="0"/>
              <a:t>”) </a:t>
            </a:r>
            <a:r>
              <a:rPr lang="en-US" altLang="zh-TW" b="1" dirty="0" smtClean="0">
                <a:solidFill>
                  <a:srgbClr val="FF0000"/>
                </a:solidFill>
              </a:rPr>
              <a:t>–</a:t>
            </a:r>
            <a:r>
              <a:rPr lang="zh-TW" altLang="en-US" b="1" dirty="0" smtClean="0">
                <a:solidFill>
                  <a:srgbClr val="FF0000"/>
                </a:solidFill>
              </a:rPr>
              <a:t>可以不加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  WHEN </a:t>
            </a:r>
            <a:r>
              <a:rPr lang="en-US" altLang="zh-TW" b="1" dirty="0" smtClean="0"/>
              <a:t>“</a:t>
            </a:r>
            <a:r>
              <a:rPr lang="zh-TW" altLang="en-US" b="1" dirty="0" smtClean="0"/>
              <a:t>條件</a:t>
            </a:r>
            <a:r>
              <a:rPr lang="en-US" altLang="zh-TW" b="1" dirty="0" smtClean="0"/>
              <a:t>1” </a:t>
            </a:r>
            <a:r>
              <a:rPr lang="en-US" altLang="zh-TW" b="1" dirty="0"/>
              <a:t>THEN </a:t>
            </a:r>
            <a:r>
              <a:rPr lang="en-US" altLang="zh-TW" b="1" dirty="0" smtClean="0"/>
              <a:t>“</a:t>
            </a:r>
            <a:r>
              <a:rPr lang="zh-TW" altLang="en-US" b="1" dirty="0" smtClean="0"/>
              <a:t>結果</a:t>
            </a:r>
            <a:r>
              <a:rPr lang="en-US" altLang="zh-TW" b="1" dirty="0" smtClean="0"/>
              <a:t>1”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  WHEN 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條件</a:t>
            </a:r>
            <a:r>
              <a:rPr lang="en-US" altLang="zh-TW" b="1" dirty="0" smtClean="0"/>
              <a:t>2” </a:t>
            </a:r>
            <a:r>
              <a:rPr lang="en-US" altLang="zh-TW" b="1" dirty="0"/>
              <a:t>THEN </a:t>
            </a:r>
            <a:r>
              <a:rPr lang="en-US" altLang="zh-TW" b="1" dirty="0" smtClean="0"/>
              <a:t>“</a:t>
            </a:r>
            <a:r>
              <a:rPr lang="zh-TW" altLang="en-US" b="1" dirty="0" smtClean="0"/>
              <a:t>結果</a:t>
            </a:r>
            <a:r>
              <a:rPr lang="en-US" altLang="zh-TW" b="1" dirty="0" smtClean="0"/>
              <a:t>2”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  ...</a:t>
            </a:r>
            <a:br>
              <a:rPr lang="en-US" altLang="zh-TW" b="1" dirty="0"/>
            </a:br>
            <a:r>
              <a:rPr lang="en-US" altLang="zh-TW" b="1" dirty="0"/>
              <a:t>  [ELSE </a:t>
            </a:r>
            <a:r>
              <a:rPr lang="en-US" altLang="zh-TW" b="1" dirty="0" smtClean="0"/>
              <a:t>“</a:t>
            </a:r>
            <a:r>
              <a:rPr lang="zh-TW" altLang="en-US" b="1" dirty="0" smtClean="0"/>
              <a:t>結果</a:t>
            </a:r>
            <a:r>
              <a:rPr lang="en-US" altLang="zh-TW" b="1" dirty="0" smtClean="0"/>
              <a:t>N”]</a:t>
            </a:r>
            <a:r>
              <a:rPr lang="en-US" altLang="zh-TW" b="1" dirty="0" smtClean="0">
                <a:solidFill>
                  <a:srgbClr val="FF0000"/>
                </a:solidFill>
              </a:rPr>
              <a:t>--</a:t>
            </a:r>
            <a:r>
              <a:rPr lang="zh-TW" altLang="en-US" b="1" dirty="0" smtClean="0">
                <a:solidFill>
                  <a:srgbClr val="FF0000"/>
                </a:solidFill>
              </a:rPr>
              <a:t>可以不加</a:t>
            </a:r>
            <a:r>
              <a:rPr lang="en-US" altLang="zh-TW" b="1" dirty="0">
                <a:solidFill>
                  <a:srgbClr val="FF0000"/>
                </a:solidFill>
              </a:rPr>
              <a:t/>
            </a:r>
            <a:br>
              <a:rPr lang="en-US" altLang="zh-TW" b="1" dirty="0">
                <a:solidFill>
                  <a:srgbClr val="FF0000"/>
                </a:solidFill>
              </a:rPr>
            </a:br>
            <a:r>
              <a:rPr lang="en-US" altLang="zh-TW" b="1" dirty="0"/>
              <a:t>  </a:t>
            </a:r>
            <a:r>
              <a:rPr lang="en-US" altLang="zh-TW" b="1" dirty="0" smtClean="0"/>
              <a:t>END</a:t>
            </a:r>
            <a:r>
              <a:rPr lang="en-US" altLang="zh-TW" b="1" dirty="0" smtClean="0">
                <a:solidFill>
                  <a:srgbClr val="FF0000"/>
                </a:solidFill>
              </a:rPr>
              <a:t>—CASE</a:t>
            </a:r>
            <a:r>
              <a:rPr lang="zh-TW" altLang="en-US" b="1" dirty="0" smtClean="0">
                <a:solidFill>
                  <a:srgbClr val="FF0000"/>
                </a:solidFill>
              </a:rPr>
              <a:t>函數</a:t>
            </a:r>
            <a:r>
              <a:rPr lang="zh-TW" altLang="en-US" b="1" dirty="0">
                <a:solidFill>
                  <a:srgbClr val="FF0000"/>
                </a:solidFill>
              </a:rPr>
              <a:t>結束</a:t>
            </a:r>
            <a:r>
              <a:rPr lang="zh-TW" altLang="en-US" b="1" dirty="0" smtClean="0">
                <a:solidFill>
                  <a:srgbClr val="FF0000"/>
                </a:solidFill>
              </a:rPr>
              <a:t>一定要加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27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Weather Observation Station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COUNT(CITY)-COUNT(DISTINCT CITY)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函數算出沒有經過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DISTINCT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篩選的結果數量減掉有經過篩選的結果數量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STATION;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STATION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資料表中找尋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30" y="3180741"/>
            <a:ext cx="9038103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Binary Tree Nodes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N, CASE </a:t>
            </a: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找出所有子節點、並根據情況輸出不同結果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P IS NULL THEN 'Root' 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母節點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為空時，輸出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’Root’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WHEN N IN (SELECT P FROM BST) THEN ‘Inner’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子節點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BST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母節點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欄位中時 輸出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’Inner’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ELSE ‘Leaf’ END 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不屬於上二兩種的其餘情況 輸出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’Leaf’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BST 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BST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中找尋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N;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為主從頭到尾進行排序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29" y="1834861"/>
            <a:ext cx="7490336" cy="463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265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使用語法</vt:lpstr>
      <vt:lpstr>使用語法</vt:lpstr>
      <vt:lpstr> Weather Observation Station 4</vt:lpstr>
      <vt:lpstr> Binary Tree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君臨 周</dc:creator>
  <cp:lastModifiedBy>君臨 周</cp:lastModifiedBy>
  <cp:revision>9</cp:revision>
  <dcterms:created xsi:type="dcterms:W3CDTF">2019-03-11T07:27:41Z</dcterms:created>
  <dcterms:modified xsi:type="dcterms:W3CDTF">2019-03-11T09:03:51Z</dcterms:modified>
</cp:coreProperties>
</file>