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smp.fandom.com/wiki/R/Place_2023#:~:text=Unlike%20other%20subreddits%2C%20r%2FPlace,colored%20pixel%20every%20seven%20minutes" TargetMode="External"/><Relationship Id="rId3" Type="http://schemas.openxmlformats.org/officeDocument/2006/relationships/hyperlink" Target="https://www.youtube.com/watch?v=9y2gWMC13k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ddit.com/r/place/comments/tvi97m/comment/i3b2o6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8fc1cfe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8fc1cfe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wiki page: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https://qsmp.fandom.com/wiki/R/Place_2023#:~:text=Unlike%20other%20subreddits%2C%20r%2FPlace,colored%20pixel%20every%20seven%20minutes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Rubius quote: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https://www.youtube.com/watch?v=9y2gWMC13ks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1f34b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1f34b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91f34be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91f34be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From our initial research recognizing bot </a:t>
            </a:r>
            <a:r>
              <a:rPr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activity</a:t>
            </a:r>
            <a:r>
              <a:rPr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we found that bot activity is </a:t>
            </a:r>
            <a:r>
              <a:rPr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consistent</a:t>
            </a:r>
            <a:r>
              <a:rPr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and active. So we  believe that the top 10 users would be bots because of their activity rate.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88fc1cfe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88fc1cfe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https://www.reddit.com/r/place/comments/tvi97m/comment/i3b2o6e/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r/place Version 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Maddie Bomsta, Connie Chou, Melissa LaMette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QMSP Wiki storyline of Rubius and streamer community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“By the way they are </a:t>
            </a:r>
            <a:r>
              <a:rPr b="1" lang="en"/>
              <a:t>[French users] using scripts and bots</a:t>
            </a:r>
            <a:r>
              <a:rPr lang="en"/>
              <a:t>, yeah it just got leaked. I got a clip where they use bots so it’s ****ing disgusting”, Rubius.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Our Question: Did the French users use bots?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5" y="2"/>
            <a:ext cx="52482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485300" y="1413750"/>
            <a:ext cx="1101900" cy="115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485300" y="3116300"/>
            <a:ext cx="1101900" cy="115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55975" y="3679600"/>
            <a:ext cx="1373100" cy="115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856700" y="872225"/>
            <a:ext cx="3156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French Flags = Possible bots?</a:t>
            </a:r>
            <a:endParaRPr sz="2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56700" y="1897500"/>
            <a:ext cx="2754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“At 20:00 CET 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attack 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was launched at the top of the flag, managing to take over a 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small rectangle and turn it completely green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Help was given to horizontal German/Spanish/Hungarian flags stripe to 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 them to 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stretch</a:t>
            </a: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across the big French flag.”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5823875" y="1509750"/>
            <a:ext cx="305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the Top 10 users, there few blue and red pixels placed where French flags should be. There are gold dots where German flags were placed though.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-32975"/>
            <a:ext cx="51977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572000" y="1882425"/>
            <a:ext cx="824400" cy="115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62525" y="4072725"/>
            <a:ext cx="4042800" cy="892500"/>
          </a:xfrm>
          <a:prstGeom prst="ellipse">
            <a:avLst/>
          </a:prstGeom>
          <a:noFill/>
          <a:ln cap="flat" cmpd="sng" w="1143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Conclusion - Are the French flags created by bots or real users?</a:t>
            </a:r>
            <a:endParaRPr sz="294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French flags are probably not created by bots!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only sample data however.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strong communities interacting against each other.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investigation is needed.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“I don't know about bots - could be. I know there are </a:t>
            </a:r>
            <a:r>
              <a:rPr b="1" lang="en" sz="1500"/>
              <a:t>several streamers involved and they're encouraging their tens of thousands of viewers to create accounts</a:t>
            </a:r>
            <a:r>
              <a:rPr lang="en" sz="1500"/>
              <a:t>. They have scripts enabled to show what color the pixel should be, </a:t>
            </a:r>
            <a:r>
              <a:rPr b="1" lang="en" sz="1500"/>
              <a:t>but a lot of groups are using those</a:t>
            </a:r>
            <a:r>
              <a:rPr lang="en" sz="1500"/>
              <a:t>”, said a Reddit user discussing the French flag bot theory for r/place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