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85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Hospitality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7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Occupancy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Cancellation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Utilize capacity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Weekday  &amp; Weekend  Revenue and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by State &amp; hotel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Class Wise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Checked out cancel No show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Weekly trend Key trend (Revenue, Total booking, Occupancy)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459126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17-12-2023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6 PM –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26-12-2023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6 PM – 7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02-12-2023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6 PM – 7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07-01-2025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6 PM – 7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14-01-2025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6 PM – 7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1151</TotalTime>
  <Words>144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Solutions</cp:lastModifiedBy>
  <cp:revision>244</cp:revision>
  <dcterms:created xsi:type="dcterms:W3CDTF">2019-01-11T06:57:28Z</dcterms:created>
  <dcterms:modified xsi:type="dcterms:W3CDTF">2024-12-16T11:28:41Z</dcterms:modified>
</cp:coreProperties>
</file>